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8" r:id="rId3"/>
    <p:sldId id="281" r:id="rId4"/>
    <p:sldId id="280" r:id="rId5"/>
    <p:sldId id="268" r:id="rId6"/>
    <p:sldId id="269" r:id="rId7"/>
    <p:sldId id="271" r:id="rId8"/>
    <p:sldId id="283" r:id="rId9"/>
    <p:sldId id="282" r:id="rId10"/>
    <p:sldId id="265" r:id="rId11"/>
    <p:sldId id="267" r:id="rId12"/>
    <p:sldId id="266" r:id="rId13"/>
    <p:sldId id="279" r:id="rId14"/>
    <p:sldId id="278" r:id="rId15"/>
    <p:sldId id="277" r:id="rId16"/>
    <p:sldId id="276" r:id="rId17"/>
    <p:sldId id="275" r:id="rId18"/>
    <p:sldId id="274" r:id="rId19"/>
    <p:sldId id="284" r:id="rId20"/>
    <p:sldId id="285" r:id="rId21"/>
    <p:sldId id="270" r:id="rId22"/>
    <p:sldId id="259" r:id="rId23"/>
    <p:sldId id="260" r:id="rId24"/>
    <p:sldId id="262" r:id="rId25"/>
    <p:sldId id="264" r:id="rId26"/>
    <p:sldId id="263" r:id="rId27"/>
    <p:sldId id="27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55" autoAdjust="0"/>
    <p:restoredTop sz="94660"/>
  </p:normalViewPr>
  <p:slideViewPr>
    <p:cSldViewPr>
      <p:cViewPr varScale="1">
        <p:scale>
          <a:sx n="81" d="100"/>
          <a:sy n="81" d="100"/>
        </p:scale>
        <p:origin x="1358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5:57:20.3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6086 8600 522 0,'0'0'0'16,"0"0"-8"-16,0 0-23 15,0 0 22-15,0 0 9 16,0 0 1-16,0 0 35 16,0 0 6-16,39-51 9 15,-39 51 11-15,0 0 2 16,0 0 1-16,0 0-10 16,0-2 0-16,0 2-10 15,0 0-26-15,0 0-10 16,0-3-1-16,0 0-8 0,-3-1 0 15,0 1 0 1,0-1 5-16,0 0-3 0,-4-2-1 16,-1-1 0-16,-1-2-1 15,-4-1 0-15,1 1 1 16,-2 0-1-16,-1 0 0 16,3 1 0-16,-1 0 1 15,-1 2-1-15,1 2 0 16,-3 1-1-16,-5-1 1 15,-3 2 0-15,-6 0 0 16,3-3-2-16,0 2 2 16,2-1 0-16,3-1 0 0,-1 0 0 15,2 1 1-15,-3-1-1 16,2 2 0-16,1 0 0 16,-1 1 0-16,4 2 0 15,-2 0 2-15,0 0-2 16,-6 0 0-16,1 0-1 15,1 0 0-15,-3 0 1 16,8 1 0-16,-3 4 0 16,5-1 0-16,-2 2-1 15,-2 1 1-15,4 1 0 16,-5-2-1-16,1 3 0 16,-3 1 0-16,0 0 1 15,-1 0 0-15,4 1 0 16,-6 2 2-16,3 2-2 15,-4 3-2-15,0-2-2 0,2 4 4 16,3-2 0-16,1-2 0 16,3 0-2-16,4-2 1 15,-1 0 1-15,2 4 0 16,-2 1-1-16,1 5 1 16,-1 1-2-16,-1 1 1 15,5 3-2-15,-2 3 3 16,0 0 0-16,-1 0 2 15,-1 0-1-15,-1-1-1 16,5-5 0-16,2 0 0 0,2-3 0 16,4 1-2-1,-2-2-2-15,4 1 3 0,1-1 1 16,-2 0 0-16,0 3 1 16,3 2-1-16,-3 1 0 15,3 0 0-15,-2 1-1 16,-1 1 2-16,0 1-1 15,0 2 0-15,2-1 0 16,1-1 1-16,0 0-1 16,0-1-1-16,0-4 1 15,0 2 1-15,3-1-1 16,4-2-1-16,1-1 1 16,4 2 1-16,0 3-1 15,1 1 0-15,4-2 0 16,-2 1 0-16,4 3 3 0,3-2-2 15,-1 1-1-15,3 1 2 16,0-3-2-16,3-2 3 16,-5-2-3-16,-1-2-1 15,1-4 0-15,-1 0 2 16,0-2-1-16,2 0 0 16,2-2 0-16,3 1 0 15,-1-4-2-15,7 1 2 16,-2-3 3-16,-1 2-3 15,0-2 9-15,-2-2-5 16,-1-1 1-16,-4-2-5 16,5-2 5-16,-1 0 3 0,2-3 1 15,1 1-7 1,2-1 2-16,1 0 0 0,2 0-3 16,0 0 1-16,-4 0 1 15,3 0-1-15,-4-1-1 16,0 0-1-16,1-2 2 15,1-3-2-15,-2 1 3 16,3-2 0-16,1-2-1 16,-2 2 1-16,-1-1-2 15,4-1 1-15,0-1-2 16,-2 0 2-16,-1-1-1 16,-2 0 1-16,-2-1-2 15,-6 2-2-15,-3-2 2 0,-1 1 4 16,2-3-3-1,-1-1 0-15,0 1 1 0,3 0 1 16,-2-1-1-16,1-1-1 16,0 0-1-16,-2 1 5 15,-2-2-1-15,-4-1 1 16,3-3 2-16,-5 1 3 16,1-1 2-16,-3-2-8 15,6-1-4-15,-1-1 5 16,1 0-4-16,-2 2-2 15,-1 1-1-15,-5-2 2 16,-1-1 1-16,2-3 0 16,-2-1 0-16,-1-2-1 15,0-4 1-15,2 2 7 0,0-2-6 16,2 2 1-16,-1 1-2 16,-3 3 9-16,-2 1 3 15,2 1-4-15,-2 2-8 16,-2-1 0-16,-1 4 7 15,-1-1-5-15,0-3 5 16,0-2-7-16,-3-1 3 16,-3-2-4-16,-1 1 0 15,1 3 1-15,0-1 1 16,-3 4 1-16,3 3-3 16,-3 3 0-16,2 1 1 15,-1 3 0-15,1 0 1 16,-2 2 3-16,6-1-1 0,-5 0-3 15,4 3 1 1,-3-1-2-16,-1 1 2 0,2 4 0 16,-3-1 3-16,2-2-5 15,-1 0 0-15,-1 1 1 16,-1 0-1-16,-3-1 0 16,0 0 2-16,0-1-2 15,0 0 0-15,-1 1 0 16,2-1 1-16,-3 0 0 15,-1 0-1-15,-3 1 1 16,1 1-1-16,0-1 0 16,3 2-2-16,-4 1 2 0,6 0 0 15,0 2-1-15,1-1-1 16,-2 2 1-16,4-3 1 16,-2 2 1-16,-1-2 1 15,1 0-4-15,-3 1 4 16,2-1-2-16,-1 1 1 15,-1-1-1-15,2 2 0 16,-5 0-4-16,4-1 4 16,-2 2 1-16,1 0 1 15,-1-3-1-15,2 5-1 16,-2-2 0-16,10 1 0 16,1 1-1-16,2 0 2 15,2 1-2-15,-1-2 3 16,2-1-2-16,-4 2 2 15,1-2-1-15,-1 1-1 0,-1 0 0 16,2 0 0-16,-1 0-2 16,4 1-1-16,0 0-5 15,0 1-49-15,0 0-35 16,-5 2-137-16,-2 4-335 16</inkml:trace>
  <inkml:trace contextRef="#ctx0" brushRef="#br0" timeOffset="2947.78">14502 8613 653 0,'0'0'73'15,"0"0"-67"-15,0 0 7 16,0 0 6-16,0 0 6 15,-45-75-19-15,41 63 3 16,1 2 17-16,0 2-8 0,0 3 34 16,-2 2-32-16,1 0-11 15,-7-1-2-15,1-1-5 16,-5 0-2-16,-4 0-1 16,1-1 0-16,1-1 2 15,0-1-1-15,-2 0 1 16,-3-4 0-16,0 1-1 15,-4 1 0-15,4 0 1 16,-2 3-1-16,3 1 3 16,3 4-1-16,4-1 1 0,1 1-2 15,2 1 0 1,0-2 2-16,-2 0 5 0,-4-1 2 16,1 0 1-16,-2-1-4 15,0 1-2-15,0 1-4 16,-3 0 0-16,2 0-1 15,-1 1-1-15,1-2 1 16,4 0 0-16,-1-2 0 16,-1-2 1-16,0 1 4 15,0 1-5-15,-4 2 2 16,-1-1-1-16,-2 5 1 16,0 0-1-16,-3 0-1 15,2 0-1-15,-3 5 1 16,4 0 3-16,0 0-3 15,-2 2 1-15,2 1-1 0,-2-2 0 16,2 4 2-16,1 2-5 16,1-1 6-16,0 4-3 15,-2-2 0-15,1 3 0 16,2 2-2-16,-1 1 2 16,0 0 0-16,2 2 0 15,0 2-2-15,0 0 2 16,-1-3 0-16,2 2-1 15,-1-3 1-15,1 1 0 16,-2 0 0-16,0 2 0 16,-1 0 1-16,0 5-1 15,2 1 0-15,-1 4 0 0,2 0 0 16,1 3 6-16,2-1-6 16,0-3 0-16,2 1 0 15,5-3-1-15,1-3 1 16,1 4 0-16,2-3 0 15,1 4 1-15,2 3 0 16,2-1-1-16,0 6-2 16,0-3 2-16,0 0-1 15,0-3 3-15,3-2-2 16,3-1 0-16,2-1 1 16,1 0-3-16,0-3 3 15,0-2-1-15,2-2 0 16,-1-1-1-16,0 0 1 15,0-1 0-15,-1-2 2 0,0 2-2 16,3 0 0-16,-1 1 0 16,-1 1-1-16,5 0 1 15,0-3 0-15,1 0-1 16,-1-2 1-16,0-4 0 16,-3-1-1-16,0-2 1 15,-3 0 0-15,3 0-2 16,1-2 2-16,2 2 3 15,5 0-3-15,0-2 1 16,5 1-1-16,3-1 0 16,2 1 0-16,1-1 0 0,0-1 0 15,-1-1 1-15,-1-2 1 16,-4-1-2-16,0 0 0 16,0 0 1-16,-3 0-1 15,-2 1 1-15,0-2-1 16,-5 2 5-16,2 1-5 15,-1-1 1-15,1 2-1 16,0-2 0-16,4 1 3 16,1-3-1-16,1 2 5 15,3-4-6-15,1 0 6 16,2 0 1-16,-3 0-7 16,3 0 2-16,-3 0-2 15,0 0-1-15,-1 0 0 16,2 0 0-16,-1 0 0 15,-1 0 1-15,-1 0 0 0,-3 0 0 16,1 0-1-16,0-3 4 16,2 0-2-16,-1-2 2 15,4-2-4-15,1 0 3 16,3-3-2-16,2 2 4 16,0-2-4-16,0 0 0 15,-3 0 2-15,-1 0 1 16,-2 1-2-16,0 1 3 15,-2 0-4-15,-2 1-1 16,-2-2 0-16,-1 2 0 16,1-1 4-16,-1-2-2 15,2-2-2-15,0-2 0 0,1-4 0 16,1 0 4 0,-2-2 0-16,0 3-2 0,-2 0-2 15,-1 1-2-15,1 0 2 16,-4 0 4-16,0-2-4 15,0-1 0-15,-2-3 2 16,-2-2 2-16,0-2 5 16,-1 1-6-16,-4-2-3 15,1 2 0-15,-4-1 0 16,1 0-2-16,-1 0 4 16,-3-1-2-16,-1-2 3 15,0-1-3-15,0 0-1 16,0 1 1-16,0 1 1 0,0-2-1 15,0 0 0-15,-7 4-1 16,1 0 1-16,-1 2 1 16,-4 2-1-16,-1 2 0 15,0-1-2-15,-1 2 2 16,3 2 1-16,-1 1 0 16,-2 0 1-16,2 2 0 15,1 1 3-15,-2-1-1 16,1 0 1-16,-2 1 1 15,1 1-5-15,0 2 0 16,2 0 1-16,1 6-1 16,2-2 2-16,2 0 0 0,-4 2-3 15,1-3 0 1,-1 1 0-16,0 1 1 0,-1-2-1 16,1 2 2-16,-2 0 0 15,-3-1-2-15,-1-2 0 16,-2 2 0-16,2-1 0 15,1 1 1-15,0-1-1 16,-1 0 0-16,3 1-1 16,-1 1 1-16,4-1 0 15,1 3 0-15,5 2-1 16,2 1 1-16,1 0 0 16,0 0 0-16,0 0-2 15,0 0 1-15,0 0-2 16,0 0 1-16,0-2-7 15,0 1-14-15,0 1-22 0,0-3-97 16,0-6-236-16</inkml:trace>
  <inkml:trace contextRef="#ctx0" brushRef="#br0" timeOffset="18143.5">12381 2620 707 0,'0'0'91'15,"0"0"-84"-15,0 0-4 16,0 0 31-16,0 0 10 16,0 0-5-16,0 0-18 15,9 1-10-15,-5 1-8 16,0-2 0-16,2 0-2 16,0 0 4-16,3 0 3 15,8 0 6-15,3-7 15 0,6-8-20 16,5-7 4-16,-1-3-3 15,-4-5-8-15,-7-2-2 16,-10-1 6-16,-9 1-6 16,0 7 8-16,-5 3-5 15,-15 8-2-15,-7 7 2 16,-5 7 0-16,-3 0-3 16,-3 15-2-16,-1 15-3 15,2 8 3-15,4 8 4 16,8 1 0-16,6 1 3 15,8 1-4-15,6-8-1 16,5-1 4-16,0-9-3 0,14-6 3 16,8-7-3-16,5-9-1 15,4-6 0-15,2-3 5 16,5-11-4-16,1-19 6 16,-1-8-7-16,2-5-1 15,-1 7-2-15,-1 7 1 16,-4 11 2-16,-4 11-3 15,-3 7-3-15,0 1-8 16,-2 19 7-16,0 12-2 16,-5 3 5-16,-4 4 4 15,-5 1 4-15,-5-6 0 16,-5-9 3-16,-1-9-6 16,0-9 9-16,0-5-3 15,0-2 2-15,3 0 10 16,1-9 14-16,5-26 8 0,11-20-41 15,9-13-8-15,7 5-5 16,0 19 3-16,-5 19 4 16,-7 20 3-16,-4 5-8 15,1 15-4-15,2 15 6 16,3 8 7-16,-5 3-2 16,1-1 4-16,-1-2 2 15,2-8 0-15,3-7 0 16,4-7 1-16,5-8 1 15,6-6 3-15,4-2-1 0,3-16-1 16,-2-13-5 0,-3-12-12-16,-7-5 1 0,-11 4-9 15,-11 8-6-15,-13 12 16 16,-1 11 10-16,-9 6 25 16,-14 5-23-16,-6 0 2 15,-1 10 10-15,1 14-5 16,3 8 3-16,7 4-8 15,5 3 2-15,8 1-3 16,6-5-2-16,0-4-1 16,11-5 1-16,11-8-1 15,3-5 7-15,5-9-5 16,3-4 0-16,2 0 4 16,0-25 0-16,0-11 3 15,-4-10-8-15,-8-11 7 0,-6-6-5 16,-12 0 2-1,-5 0-5-15,-5 8 0 0,-17 12-2 16,-3 9 1-16,-2 12-3 16,3 11 4-16,0 9 4 15,6 2 0-15,6 0-4 16,6 0-7-16,2 0 5 16,4 2-2-16,0-1-7 15,0 2 0-15,4-3 3 16,13 0-3-16,9 0 11 15,10 0 2-15,5-6-2 16,2-5 1-16,-4 7-1 0,-5 4-1 16,-6 0-1-1,-2 17 0-15,-4 8-11 0,-1 7 13 16,-2 3 5-16,-1-3 2 16,-1-1-2-16,0-4-5 15,1-5 7-15,3-8-2 16,3-2-1-16,1-5 5 15,3-7-6-15,5 0 3 16,3-4-3-16,0-19-2 16,0-8-2-16,-5-5-6 15,-2 3-3-15,-7 5 10 16,-11 11 0-16,-7 10 2 16,-4 6 5-16,0 1-2 15,-14 5-3-15,-17 22-2 16,-9 13 1-16,-3 10 0 0,5 0 3 15,15-3-4 1,10-5-2-16,12-10 1 0,1-8-1 16,1-11 3-16,18-7-1 15,4-6 0-15,6-6-5 16,7-26-4-16,-2-11-4 16,-3-5-19-16,-7 0 14 15,-13 11-2-15,-8 15 6 16,-3 12 14-16,0 10 1 15,0 6-1-15,-2 28-13 16,-11 22 13-16,-8 19 16 16,-2 12-4-16,-4 1 3 0,0 1-6 15,-1-9-7-15,0-11 5 16,0-11 1-16,-1-10 9 16,4-15 24-16,5-11-9 15,6-10-2-15,4-12 2 16,-1 0 16-16,-1-34 24 15,1-16-72-15,10-15-7 16,1-3-14-16,31 6-15 16,12 10-7-16,6 9 1 15,2 6-26-15,0 5 4 16,0 3 4-16,-8 2 13 16,-7 3 44-16,-6 3 3 15,-8 4 0-15,-8 4 1 0,-7 7 5 16,-7 5 45-1,0 1-11-15,0 0-25 0,0 14-15 16,0 13 2-16,0 10 3 16,10 2 4-16,13-2-5 15,6-6-2-15,6-6 7 16,1-8-6-16,-3-7 1 16,-1-10 2-16,1 0-2 15,2-23 4-15,-3-13 0 16,-2-11-8-16,-4-14-9 15,-12 7-12-15,-6 7-7 16,-7 19 23-16,-1 17 5 0,0 9 21 16,0 2-21-16,-6 25-7 15,-11 19-4-15,-7 19 9 16,1 10 2-16,-2 6 4 16,1 1 1-16,0 3-2 15,-1-3 4-15,-3-5-7 16,-1-10 3-16,-5-8-3 15,1-12 2-15,0-8-2 16,2-12 9-16,1-9 22 16,0-13 9-16,0-3 18 15,3-6-26-15,2-14-19 16,3-2-13-16,1-5-14 16,9-3-27-16,3-11-82 0,4-10-295 15</inkml:trace>
  <inkml:trace contextRef="#ctx0" brushRef="#br0" timeOffset="19028.98">15012 3108 1060 0,'0'0'65'16,"0"0"-65"-16,0 0 1 16,0 0 5-16,0 0-2 15,87-77 14-15,-66 44-4 16,1-8 2-16,2-8-7 16,0-10-4-16,0-9-5 15,-4 0-2-15,-6 9-5 16,-5 17-4-16,-5 18 11 15,-4 17 10-15,0 7 1 16,0 0-11-16,0 0-4 0,-1 23-8 16,-14 17 10-16,-6 12 2 15,2 4 17-15,2-6-15 16,10-8-2-16,7-15 5 16,0-6-8-16,0-8 7 15,6-7 0-15,7-3-1 16,4-3 0-16,7 0 6 15,2-10-3-15,4-15 5 16,0-9-3-16,-5-10-4 16,-2-7 1-16,-5 4-1 15,-8 8-1-15,-4 13-3 16,-2 15 0-16,-2 7 2 16,-2 4-2-16,0 0-5 15,3 0-7-15,8 4-7 16,6 15 2-16,10 12 17 0,4 5-2 15,4 5 4-15,4 3-4 16,-6 0 1-16,-5-4 0 16,-7-3 0-16,-9-8-1 15,-6-7 2-15,-6-8-5 16,0-7 5-16,0-4 0 16,0-3 5-16,-17-3-5 15,-11-26-26-15,-11-22-225 16</inkml:trace>
  <inkml:trace contextRef="#ctx0" brushRef="#br0" timeOffset="19172.59">15311 2317 1116 0,'0'0'114'0,"0"0"-114"16,0 0 0-16,0 0 0 15,0 0-10-15,0 0-73 16,40-21-173-16</inkml:trace>
  <inkml:trace contextRef="#ctx0" brushRef="#br0" timeOffset="20543">16418 2508 963 0,'0'0'47'0,"-87"-6"-47"15,36 6-32-15,-4 17 27 16,3 5 3-16,9 2 2 16,10-2 14-16,12-5 9 15,12-4-22-15,7-3 2 16,2-4-3-16,0-1 2 15,22-5-2-15,12 0 7 16,4-5 7-16,3-14-6 16,-7-1 6-16,-7-7-14 0,-9-6 5 15,-8-1-5-15,-4 5-15 16,-3 13 14-16,-1 12 1 16,-2 4 18-16,2 2-18 15,2 30-22-15,5 12 22 16,3 18 22-16,4 5 4 15,4 2 10-15,0-7-15 16,3-6-11-16,-5-13-3 16,0-10-3-16,-6-10-4 15,-4-10 4-15,-3-7 2 16,-2-6-4-16,0 0 7 16,-3 0 7-16,4-9 15 15,1-18 17-15,2-16-34 0,2-22-14 16,3-12-1-1,2-7-12-15,4 5-13 0,1 16 12 16,-6 18 13-16,1 18 1 16,-8 15 0-16,-3 8 4 15,-3 4 3-15,0 0-7 16,0 0 0-16,0 0-6 16,0 0-1-16,0 1-2 15,4 7 5-15,1 4 4 16,3 2 0-16,-2 0 0 15,1 3 0-15,-1-3 0 16,1 2 0-16,0-2 0 0,2-3 0 16,0-2 0-16,3-3 2 15,2-1-1-15,4-5 3 16,4 0-1-16,0 0-1 16,4-14 3-16,-3-6-2 15,-4-2 5-15,-2 4-8 16,-9 3 0-16,-4 8 4 15,-4 5-3-15,0 0-1 16,0 2-5-16,0-3 4 16,0 2 1-16,0 1-1 15,0-2 1-15,0 2-1 16,0 0 2-16,0 0 0 16,0-2 0-16,-1-2 1 15,-2-2-4-15,-2-1-3 0,-1-4-12 16,0 2-4-16,-1-2-2 15,0-2-1-15,-1 1-11 16,0-2-8-16,0 4 3 16,2 5 8-16,1 0 7 15,2 5-20-15,3 0 5 16,0 0 5-16,-1 0-23 16,-2 0-39-16,0 0-10 15,0 0-14-15,0 0 31 16,3 3-19-16,0-3-114 15</inkml:trace>
  <inkml:trace contextRef="#ctx0" brushRef="#br0" timeOffset="20969.89">16764 2396 87 0,'0'0'110'0,"0"0"-5"16,0 0 38-16,0 0-11 15,0 0-39-15,0 0-10 16,60-30 21-16,-60 30-14 15,0 0-12-15,-5 0-38 16,-16 10-21-16,-14 20-15 16,-6 12-2-16,-1 8 12 15,8-3 0-15,10-7-10 16,12-11-4-16,9-8 1 16,3-6-1-16,0-5 0 0,23-6 3 15,6-4 9-15,7-1-7 16,6-21 2-16,-6-7-7 15,-5-8-3-15,-10-6 2 16,-9-3-5-16,-9-2-14 16,-3 10 7-16,0 14 5 15,0 14 8-15,0 8 20 16,0 2-2-16,0 0-13 16,0 24-5-16,0 14 0 15,6 9 19-15,12 4 11 16,7-6-13-16,4-7-5 15,5-5-8-15,-2-6-1 16,0-6-3-16,-4-8-35 0,-1-10-59 16,-4-3-103-16,-6-13-241 15</inkml:trace>
  <inkml:trace contextRef="#ctx0" brushRef="#br0" timeOffset="21570.28">17092 2504 738 0,'0'0'182'0,"0"0"-182"16,0 0-19-16,0 0 17 16,0 0 1-16,0 0 1 15,48 83-1-15,-38-63 1 16,-4 0-3-16,-4-3-14 16,-2-7 2-16,0-6 1 15,0-2 10-15,0-2 4 16,0-6 45-16,-2-21-7 0,2-15-18 15,0-5-20-15,15-1 0 16,5 11-5-16,0 16 5 16,0 17 4-16,-5 4-4 15,4 20-15-15,-1 17 15 16,3 6 9-16,0 3 33 16,-3-3-18-16,3-5-5 15,1-6-14-15,1-9 6 16,2-9 5-16,2-9-5 15,5-5-4-15,4-12 2 16,3-16 0-16,-5-9-5 16,-7-8 2-16,-13-10-6 0,-10-7-5 15,-4-1-6-15,-1 5 5 16,-12 12 6-16,0 14 8 16,4 12 0-16,2 7 24 15,-2 6-9-15,4 0-1 16,1 1 8-16,1 1 0 15,1 3-9-15,2 2-13 16,0 0-8-16,-1 0-4 16,-2 29-12-16,-5 25 2 15,0 20 14-15,0 7 0 16,2 2 0-16,6-9 0 16,0-8 1-16,0-12-1 15,9-9-1-15,9-13-2 0,0-11 3 16,2-13-11-1,4-8-51-15,2-7-23 0,-3-28-93 16,-7-15-188-16</inkml:trace>
  <inkml:trace contextRef="#ctx0" brushRef="#br0" timeOffset="21869.28">17445 2486 998 0,'0'0'46'0,"0"0"-46"15,0 0-4-15,0 0 4 16,0 0 4-16,114 16 6 0,-56-16-3 16,0 0-3-16,-6-10-4 15,-8-5-15-15,-4-3-6 16,-7 1-4-16,-9 2 19 16,-8 7 1-16,-7 3-1 15,-7 5 6-15,-2 0 0 16,0 21-13-16,1 17 13 15,-1 13 68-15,0 4-34 16,0-2-24-16,0-8-5 16,0-6-2-16,0-9-3 15,0-10-5-15,3-10-4 16,0-10-138-16,6-14-212 16</inkml:trace>
  <inkml:trace contextRef="#ctx0" brushRef="#br0" timeOffset="22007.91">17999 2258 185 0,'0'0'910'0,"0"0"-890"15,0 0-20-15,0 0-16 16,0 0-27-16,0 0-143 16,-45 75-454-16</inkml:trace>
  <inkml:trace contextRef="#ctx0" brushRef="#br0" timeOffset="23031.69">18090 2388 844 0,'0'0'122'0,"0"0"-111"15,0 0 40-15,0 0 7 16,0 0-27-16,0 0-31 16,6-31-1-16,17 44-21 15,8 11 15-15,6 11 4 16,-3 11 1-16,-8 0-2 16,-11 4-1-16,-9-1 1 15,-6-6 2-15,0-7 2 0,-3-8 0 16,-5-11 1-16,4-9 0 15,2-4 1-15,2-3 5 16,0 2-4-16,0 4-2 16,0 5 2-16,0 12-3 15,0 3 0-15,0 5-1 16,-10-6 1-16,1-6-4 16,0-7 4-16,3-9 14 15,0-4 21-15,2-4 28 16,2-23 3-16,2-17-66 15,2-15 0-15,23-9-23 16,9 3-19-16,8 10-39 0,-5 21 34 16,2 14 36-1,2 13-2-15,1 7 7 0,2 0 4 16,-5 0 0-16,-4 6 2 16,-9 0-1-16,-5-2 1 15,-8-1 0-15,-9-1 0 16,-4-2 3-16,0 0 8 15,-13 0 19-15,-13 0-15 16,-7 0-13-16,-3 0 5 16,3 6 22-16,9 10-6 15,11 2-12-15,13 5-8 16,1 1-2-16,35 1 6 16,21-2-1-16,16-7 0 0,18-4 1 15,13-9-5 1,4-3 4-16,0 0 1 0,-14-10-6 15,-19-10-1-15,-20-4-2 16,-17-3 0-16,-16 2-10 16,-16 1 12-16,-6 2 2 15,-21 3 17-15,-16 5-6 16,-10 4-8-16,-6 8 22 16,-2 2 13-16,1 7-14 15,6 11-6-15,11 2-8 16,10-2-12-16,12-1 0 15,11-2-4-15,4 2 0 16,0-3 1-16,23 1 0 16,10-7-2-16,12-7-16 0,4-1 10 15,2-12 6-15,-6-17-9 16,-5-11 2-16,-8-19 6 16,-7-10-14-16,-7-2-12 15,-9 14 16-15,-6 18 16 16,-3 21 33-16,0 13 9 15,0 5-22-15,0 5-14 16,-8 30-6-16,-6 16 0 16,-3 19 17-16,5 2 1 15,6-6-14-15,6-4-1 16,0-10 3-16,12-4-6 16,9-10 0-16,4-10-16 0,2-9-75 15,-2-15-158-15,-6-4-518 16</inkml:trace>
  <inkml:trace contextRef="#ctx0" brushRef="#br0" timeOffset="25357.75">5937 2121 383 0,'0'0'400'0,"0"0"-400"16,0 0-19-16,0 0 12 0,0 0 7 15,0 0 39-15,0 0 39 16,0 0 0-16,0-36-26 16,0 36-10-16,0 0-16 15,0 0 4-15,0 0-13 16,0 0 2-16,0 0-8 15,0 0-5-15,0 0-6 16,0 0 0-16,0 2-6 16,0 22-8-16,0 17 7 15,-2 20 7-15,-2 14 0 16,-3 1 5-16,2 1-5 16,-1-12 0-16,0-16 0 0,1-10 0 15,1-16 0-15,1-7-1 16,0-5 0-16,2-7 1 15,1-2-1-15,-2-1 2 16,2-1-2-16,0 0-2 16,0 0-25-16,0 0-59 15,0 0-90-15,0-11-49 16</inkml:trace>
  <inkml:trace contextRef="#ctx0" brushRef="#br0" timeOffset="25690.86">5983 2162 810 0,'0'0'95'0,"0"0"-87"15,0 0-5-15,0 0 6 16,0 0 2-16,0 0 3 16,15 0-5-16,-1 0-8 15,9 0 1-15,13-5 0 16,9 0 0-16,0 4-2 0,1-2 0 16,-7 3 3-16,-7 0-3 15,-5-2 0-15,-9 2 0 16,-7 0 0-16,-7-1-32 15,-4-2-141-15,0 0-213 16</inkml:trace>
  <inkml:trace contextRef="#ctx0" brushRef="#br0" timeOffset="25966.12">5873 2433 536 0,'0'0'180'0,"0"0"-133"16,0 0-10-16,0 0 24 15,0 0-17-15,0 0-25 16,0 4-15-16,13-3 7 16,11 0-8-16,6-1 23 15,6 0 15-15,7 0-20 16,-4 0-17-16,1 0 1 15,-3 0-2-15,-4 0-3 16,-1-1 0-16,-6 0-69 16,-6 1-78-16,-16-2-153 15</inkml:trace>
  <inkml:trace contextRef="#ctx0" brushRef="#br0" timeOffset="26304.22">5835 2823 587 0,'0'0'132'0,"0"0"-129"15,0 0-1-15,0 0-1 16,0 0 10-16,0 0 31 0,33 3 1 16,3-3 13-16,10 0-6 15,5 0-17-15,6 0-15 16,-5-5-18-16,-7 4 4 16,-9 0-3-16,-5 1-1 15,-6-3-1-15,-4 2-43 16,-6-4-73-16,-3-2-44 15,-8-7-301-15</inkml:trace>
  <inkml:trace contextRef="#ctx0" brushRef="#br0" timeOffset="26731.51">6581 2433 961 0,'0'0'79'0,"0"0"-50"15,0 0 20-15,0 0-11 16,0 0-33-16,0 0-5 16,47-4-1-16,-1 2-3 15,9 2 4-15,-1 0-2 16,-2 0 2-16,-7 0-1 15,-7-3-15-15,-9 0 1 16,-13-1 2-16,-4 1-20 16,-6 2-9-16,-6 1-40 15,0 0-37-15,0 0-99 0</inkml:trace>
  <inkml:trace contextRef="#ctx0" brushRef="#br0" timeOffset="27077.98">6575 2713 825 0,'0'0'96'0,"0"0"-86"16,0 0-2-16,0 0 13 15,0 0-10-15,0 0-2 16,72 1 12-16,-27-1-2 0,7-1-4 16,5-5-13-16,-7 1-1 15,-8 1 2-15,-9 2-3 16,-5 2-2-16,-11-1 2 16,-2 1 1-16,-11 0 1 15,-2 0-1-15,-2 0 2 16,0-1 8-16,1-1-7 15,2-3-4-15,2-1-44 16,0-4-130-16,-3-1-424 16</inkml:trace>
  <inkml:trace contextRef="#ctx0" brushRef="#br0" timeOffset="29382.18">7314 2399 600 0,'0'0'188'15,"0"0"-122"-15,0 0-4 0,0 0 6 16,0 0-13-1,0 0-27-15,0 0-9 0,-15-60-7 16,15 47-5-16,0-3-5 16,9 0 0-16,9-2-2 15,6 5-7-15,-1 2-5 16,0 7 7-16,-1 4 5 16,-1 3-9-16,0 24-3 15,0 16 12-15,-3 7-4 16,-6 7 4-16,-6-5 0 15,-5-9 1-15,-1-8 2 16,0-8 0-16,0-10 1 16,0-7-1-16,0-6-3 15,0-4 4-15,0 0-1 16,0 0-2-16,0 0 12 0,0-9 8 16,0-10 17-16,0-11-31 15,3-7-7-15,6-4-6 16,5-1 0-16,3 0-7 15,0 9 5-15,1 1 2 16,-2 7 5-16,2 5 0 16,-4 4-3-16,2 6 4 15,-4 4 0-15,1 6 0 16,1 0-12-16,2 4 2 16,4 16 7-16,-1 6-5 15,-2 5 6-15,0 3 1 16,-6-1 2-16,-1 0-1 0,-5-3 1 15,-5-1 0 1,0-4-1-16,0-5 0 0,0-1 0 16,0-6 0-16,0 1-9 15,0-3-32-15,0-3-41 16,0 0-26-16,-2-8-70 16,2 0-363-16</inkml:trace>
  <inkml:trace contextRef="#ctx0" brushRef="#br0" timeOffset="29917.53">7985 2267 350 0,'0'0'0'16,"0"0"-200"-16</inkml:trace>
  <inkml:trace contextRef="#ctx0" brushRef="#br0" timeOffset="30800.08">8017 1944 763 0,'0'0'56'15,"0"0"-54"-15,0 0 27 0,0 0 14 16,0 0-18-16,0 0-25 16,0-14-1-16,0 38-18 15,0 17 19-15,4 13 28 16,2 10 12-16,0 5-10 16,0 3-13-16,0 0-9 15,-3-8 2-15,-2-5-6 16,-1-10 2-16,0-13-5 15,0-11-1-15,0-9 9 16,0-8 6-16,0-4-6 16,0-4 3-16,0 0 0 15,0 0 25-15,0-12 8 16,0-14-30-16,0-9-15 0,0-6-12 16,9 0-2-16,5 3-3 15,2 4-3-15,2 11 17 16,1 7-8-16,-1 6 1 15,-1 7 8-15,-3 3-8 16,0 2 6-16,0 15-4 16,-1 10-2-16,-2 5 8 15,-4 2-2-15,0-2 4 16,-4-5-1-16,-1-6 2 16,-1-5-1-16,-1-4 0 15,0-2 0-15,0-2-16 16,2-2-63-16,1-6-70 0,1 0-142 15</inkml:trace>
  <inkml:trace contextRef="#ctx0" brushRef="#br0" timeOffset="31323.7">8406 2291 824 0,'0'0'75'0,"0"0"-45"16,0 0 13-16,0 0 1 0,0 0-18 15,0 0-16-15,-2-27-4 16,2 27-5-16,0 0-2 15,0-2-1-15,13-3 1 16,9 0 0-16,6 5 0 16,2 0 1-16,3 6-8 15,-5 27 2-15,-6 17-8 16,-5 11 14-16,-5 6 14 16,-8-7-6-16,-4-7 13 15,0-9-11-15,0-12 2 16,0-11-2-16,0-9 5 15,3-9-13-15,8-3 4 0,10-12 7 16,8-16 3-16,6-14-6 16,4-12-1-16,-3-14-5 15,-5-9 1-15,-4-4-1 16,-10 6 1-16,-9 17-4 16,-8 16 14-16,0 14 15 15,-3 10 4-15,-9 5-24 16,0 6-7-16,2 4-3 15,-1 3-8-15,-2 0-57 16,-5 3-130-16,-2 1-396 16</inkml:trace>
  <inkml:trace contextRef="#ctx0" brushRef="#br0" timeOffset="32037.31">7963 2046 144 0,'0'0'563'0,"0"0"-470"16,0 0-63-16,0 0 23 0,0 0 21 15,0 0-2-15,-13 6-17 16,13-6-25-16,0 0-16 15,0 0-14-15,0 0 5 16,0 0-4-16,0 0-1 16,0 0-3-16,3 2 0 15,4 1 3-15,0 0 0 16,1 0 0-16,1 0 1 16,7-2 4-16,6 1-4 15,10-2 1-15,8 0 1 16,5 0-3-16,6 0 0 15,-2 0 0-15,-7-2-2 0,-8 1 2 16,-12 1-4-16,-10 0 1 16,-7 0 2-16,-5 0-4 15,0 0 3-15,0 0-1 16,-3 0 3-16,-8 0 7 16,-1 5-6-16,2-2-2 15,1 3-9-15,0-4-99 16,-1-2-203-16</inkml:trace>
  <inkml:trace contextRef="#ctx0" brushRef="#br0" timeOffset="34001.15">8100 2003 432 0,'0'0'88'0,"0"0"-81"0,0 0-3 15,0 0 0-15,0 0-4 16,0 0 0-16,1-27 5 16,-1 27-5-16,0 0 14 15,0 0-13-15,-5 0 3 16,-6 0 10-16,-7 4 12 16,-7 12-11-16,-6 5 5 15,1 4-6-15,5-7-6 16,11-4-8-16,8-6 1 15,6-8-2-15,0 0 1 0,6 0 0 16,20 0 0-16,9-11 0 16,6-8 1-16,0 0-2 15,-8 1 0-15,-12 2-10 16,-9 8 11-16,-12 5 4 16,0 3 10-16,-16 0-3 15,-13 0-11-15,-2 11-2 16,1-1 2-16,9 1 6 15,8-2 23-15,7-3-12 16,6-1-14-16,0 1 1 16,3-2 2-16,17-2 3 15,9-2 1-15,8 0-1 16,5-2-5-16,3-10-4 0,-5 0-1 16,-9 3-17-1,-8 5 10-15,-13 0 4 0,-8 4-15 16,-2 0-42-16,0 0 17 15,0 0 44-15,-2 0 9 16,-2 1 19-16,2 2-4 16,2-3-14-16,0 2-7 15,0-1-2-15,0 2-1 16,11-1 1-16,6 0 5 16,9 0-5-16,-2-2 6 15,3 0-3-15,-5 0-4 16,-8 0 1-16,-6 0-1 0,-8 0-2 15,0 7-37-15,-4 5 21 16,-16 6 15-16,1-3 3 16,4-4 0-16,6-4 0 15,9-4 4-15,0-2 1 16,5-1-5-16,14 0 3 16,10-1 16-16,2-10-12 15,-1 0-7-15,-8 1 2 16,-8 4-1-16,-9 4 0 15,-5 2-1-15,-7 2 2 16,-19 14 0-16,-8 4 3 16,2-1 6-16,9-7-10 15,10-4 11-15,11-5 9 16,2-3-21-16,13 0-32 16,17-19-127-16</inkml:trace>
  <inkml:trace contextRef="#ctx0" brushRef="#br0" timeOffset="36459.64">7738 2030 659 0,'0'0'57'0,"0"0"-52"16,0 0 0-16,0 0 24 16,0 0 37-16,0 0-22 15,0 0 8-15,-41-23-16 0,38 23-14 16,0-4-8 0,-1 0 10-16,-5 1-6 0,-3-1-16 15,0 0-1-15,-6 1-2 16,3 0-3-16,-1 1-4 15,4 2 0-15,-1 0 5 16,0 0 2-16,-1 0-3 16,-4 0 3-16,-3 0 0 15,-1 3 0-15,-1 6 1 16,1 0 0-16,1-3 1 16,6 0-1-16,0 0-1 15,3-2 1-15,1 2 0 16,1 0-4-16,3-1 3 15,-4 1-3-15,-1 4 0 0,0 0 4 16,-4 1-3-16,-1 0-1 16,0 3 3-16,-3 3 1 15,4-3 1-15,1 2-1 16,0 1-5-16,4 1 5 16,0-3-2-16,2 1 2 15,0 0 3-15,0-2-3 16,3 1-1-16,1-1-1 15,2 3 2-15,0 2-6 16,2-2 0-16,1 2 4 16,-2 4 1-16,1 2 1 15,-1 1-1-15,2 0 1 16,0 1 0-16,0-4 0 0,0 1-1 16,0 0 1-1,0-3 0-15,3-1-1 0,3-3 1 16,2 0 0-16,-2-2 1 15,4 1-2-15,-2-1 1 16,1 2 0-16,2-3 0 16,0 3 1-16,4-4 0 15,-2 1-1-15,2 0 0 16,2 1-5-16,0-5 4 16,-5 3-1-16,2-3 1 15,-2 1-1-15,-2-4 2 16,2 0 0-16,-3 1 0 0,2-3-1 15,0 1 0-15,3 0-4 16,5-2 5-16,2 0 5 16,2-2-5-16,2-1-5 15,-1-1 5-15,-3 0-1 16,1 0 4-16,-3 0-3 16,1 0 0-16,1 0 3 15,1-1-4-15,1-5 1 16,-1 0 0-16,2 1 0 15,-5-2 0-15,2-1-3 16,-2 3 6-16,0-4-2 16,-2 1 1-16,1-1-2 15,-1-2 9-15,0 0-2 16,2-2-4-16,0 1-3 16,0-1 1-16,-1 0 0 0,-2 1-1 15,-5 5 0 1,3-4 3-16,-4 3 3 0,-3-3 3 15,-2 1 17-15,-4-5-6 16,1-2-8-16,-1-2-3 16,-1-3-7-16,0-3-2 15,0 0 0-15,0 0 3 16,0-4-3-16,0 2-2 16,0 1 2-16,0-3 0 15,0 5 4-15,0 0 1 0,0 2 8 16,-3 1 3-1,-4 0-6-15,-1-1 0 0,2 1-10 16,-1 3 4-16,1-2 0 16,3 3-2-16,0 1 0 15,-2 0-2-15,1 1 2 16,-3-1 2-16,-2 0-1 16,0 0 9-16,-3 1 0 15,1 1-3-15,-1 3-2 16,1 0-1-16,0 3-4 15,0-1 6-15,1 0-8 16,4 0 4-16,-1 2-2 16,-1 2 3-16,2-2 3 15,-3 1 5-15,0 1-8 16,0 0 2-16,-7 0-6 0,0 4-2 16,-2-1 1-16,-2 2-2 15,2 0 2-15,-1 0-3 16,3 0-1-16,1 0-13 15,4 0-1-15,2 0-25 16,5 2-36-16,2 3-102 16,1-3-190-16</inkml:trace>
  <inkml:trace contextRef="#ctx0" brushRef="#br0" timeOffset="40713.6">6486 3121 372 0,'0'0'0'16,"0"0"-15"-16,0 0 15 16,0 0 92-16,0 0 35 15,0 0-52-15,0 0-17 16,3-64-3-16,-3 61-15 15,0 1-18-15,0 1 4 16,0 1 13-16,0 0-5 16,0 0-13-16,0 0-21 0,0 8-10 15,0 22-9-15,0 14 15 16,0 15 4-16,1 3 15 16,2 0-1-16,2-7-10 15,-2-9-1-15,-2-9 4 16,-1-9-3-16,0-8-2 15,0-6 7-15,0-7-9 16,0-4-5-16,0-3-71 16,0-9-56-16,0-20-86 15</inkml:trace>
  <inkml:trace contextRef="#ctx0" brushRef="#br0" timeOffset="40979.89">6501 3011 738 0,'0'0'59'0,"0"0"-59"15,0 0-6-15,0 0 2 16,0 0 4-16,102-31 21 15,-64 21 1-15,2 2-13 16,1-1-6-16,-4 4-3 0,-6 5-3 16,-7 0-51-16,-11 0-80 15,-13 8-235-15</inkml:trace>
  <inkml:trace contextRef="#ctx0" brushRef="#br0" timeOffset="41221.25">6648 3232 519 0,'0'0'134'0,"0"0"-129"16,0 0 0-16,0 0-2 0,0 0 31 15,0 0 10-15,10 0-24 16,15 0-1-16,11-8 15 15,8-4-18-15,1-2-9 16,-2 4-7-16,-10 2-30 16,-10 7-103-16,-16 1-244 15</inkml:trace>
  <inkml:trace contextRef="#ctx0" brushRef="#br0" timeOffset="41441.65">6605 3466 604 0,'0'0'164'0,"0"0"-146"0,0 0-17 16,0 0-1-16,0 0 6 16,0 0 3-16,54 11-5 15,-35-10-1-15,7-1-3 16,2 0 5-16,8-5 5 15,4-12-10-15,2-7-100 16,-3-6-372-16</inkml:trace>
  <inkml:trace contextRef="#ctx0" brushRef="#br0" timeOffset="41729.87">7120 3251 932 0,'0'0'130'16,"0"0"-120"-16,0 0-6 15,0 0-1-15,0 0-3 0,0 0 1 16,83-22-5-16,-50 19 0 16,-1 3-99-16,-6 0-95 15,-10 0-154-15</inkml:trace>
  <inkml:trace contextRef="#ctx0" brushRef="#br0" timeOffset="41913.4">7205 3420 697 0,'0'0'96'15,"0"0"-89"-15,0 0 18 16,0 0 53-16,0 0-23 0,0 0-34 16,42 6-11-16,-5-6-5 15,3-2-5-15,1-9-63 16,-5-4-165-16</inkml:trace>
  <inkml:trace contextRef="#ctx0" brushRef="#br0" timeOffset="42281.99">7715 3165 903 0,'0'0'44'0,"0"0"-44"16,0 0-4-16,-71 72 1 16,68-48 1-16,3 1 2 15,3-2-3-15,22-2 3 16,9-6-2-16,11-6-4 16,-2-8 3-16,3-1 1 15,-4-4-13-15,-6-13 8 16,-6-4-1-16,-8 0 8 15,-13 0 1-15,-9 1 16 16,0-3 13-16,-16-3 13 16,-14-3-4-16,-10 1-14 15,1 4 11-15,3 9-8 16,4 5 4-16,6 10-28 16,8 0-4-16,3 5-4 0,3 20-50 15,8 7-97-15,1 2-114 16</inkml:trace>
  <inkml:trace contextRef="#ctx0" brushRef="#br0" timeOffset="44040.7">3996 1391 625 0,'0'0'47'15,"0"0"-40"-15,0 0 4 16,0 0 26-16,0 0 25 16,0 0 1-16,0 0-18 15,0 0-32-15,0 11-13 16,0 18 5-16,6 14 11 15,4 10-1-15,2 6-14 16,0 1 16-16,1 1-17 16,-2-5 4-16,-5-11-1 15,2-7-2-15,-1-9 9 16,-4-9-7-16,0-8-3 16,-2-7-6-16,1-5-3 15,0 0-51-15,0-7-21 0,-2-18-34 16,0-17-490-16</inkml:trace>
  <inkml:trace contextRef="#ctx0" brushRef="#br0" timeOffset="44327.93">4029 1415 687 0,'0'0'122'16,"0"0"-118"-1,0 0-3-15,0 0 5 0,0 0-6 16,0 0 17-16,43-23-8 16,-16 13 14-16,4-6-13 15,4-1-9-15,-1-2-2 16,4 4 1-16,-3 2 0 15,-7 6-2-15,-3 7-57 16,-11 0-113-16,-14 7-211 16</inkml:trace>
  <inkml:trace contextRef="#ctx0" brushRef="#br0" timeOffset="44582.25">4109 1724 560 0,'0'0'65'0,"0"0"-35"16,0 0 12-16,0 0 40 16,0 0-17-16,0 0-26 15,30-12-6-15,1-4-21 16,8 0-12-16,0-1 5 15,3 3-12-15,-7 4-12 16,-9 6-96-16,-11 4-103 16,-15 0-356-16</inkml:trace>
  <inkml:trace contextRef="#ctx0" brushRef="#br0" timeOffset="44806.65">4099 2010 664 0,'0'0'119'15,"0"0"-102"-15,0 0 0 16,0 0 0-16,0 0-7 16,0 0 34-16,110-66-14 15,-74 52-29-15,0 1-1 0,-3 3-6 16,-5 2-34-16,-1 1-107 15,-8 0-187-15</inkml:trace>
  <inkml:trace contextRef="#ctx0" brushRef="#br0" timeOffset="45100.33">4603 1748 777 0,'0'0'119'0,"0"0"-113"16,0 0-2-16,0 0-4 16,0 0 1-16,0 0 2 15,-9 47 4-15,10-18 9 16,13-1-6-16,-2-3-7 15,3-1 3-15,-6-8-6 16,-2-5 0-16,-4 1-33 16,-3-4-49-16,0-5-48 15,0-3-250-15</inkml:trace>
  <inkml:trace contextRef="#ctx0" brushRef="#br0" timeOffset="45345.55">4824 1501 655 0,'0'0'285'15,"0"0"-243"-15,0 0-41 16,0 0-1-16,0 0-1 15,0 0 0-15,70-24 2 0,-43 21-3 16,-5 3-14 0,1 0-69-16,-6 3-91 0,-9 8-62 15</inkml:trace>
  <inkml:trace contextRef="#ctx0" brushRef="#br0" timeOffset="45505.98">4894 1719 649 0,'0'0'163'0,"0"0"-154"16,0 0-9-16,0 0 23 15,0 0 27-15,88-37-34 16,-55 18-16-16,-3-3-75 16,-5 0-328-16</inkml:trace>
  <inkml:trace contextRef="#ctx0" brushRef="#br0" timeOffset="46133.3">5353 1086 694 0,'0'0'103'0,"0"0"-78"16,0 0 19-16,0 0-3 16,0 0-6-16,0 0-8 15,-9-22-25-15,9 27-2 16,0 20-19-16,5 14 19 15,4 15 10-15,7 9 8 16,-2 3-6-16,-4-4 1 16,-1-5-3-16,-1-10-10 15,-4-10 7-15,-2-8-2 16,1-10-3-16,-2-6 1 16,-1-7-1-16,0-3-2 0,0-3 1 15,0 0 14 1,0 0 14-16,0 0-3 0,0-3-13 15,0-12-6-15,0-5-7 16,5-6-16-16,3-1-2 16,0 3 6-16,3 2 1 15,0 5 7-15,1 1-1 16,3 6 3-16,2 3 1 16,-1 1-3-16,-1 5 2 15,4 1-4-15,-5 0-3 16,-1 3 0-16,-1 10 5 15,-3 5-1-15,1 2 5 0,-4 0 1 16,-3-1 5 0,0-3 0-16,-1-3-6 0,1-3 0 15,-3 0 0-15,3-2-1 16,-3 2-54-16,0-3-146 16,0-5-255-16</inkml:trace>
  <inkml:trace contextRef="#ctx0" brushRef="#br0" timeOffset="46613.54">5737 1323 777 0,'0'0'160'0,"0"0"-125"16,0 0 5-16,0 0-9 16,0 0-31-16,0 0-5 15,43-67 2-15,-18 67-6 16,0 5 1-16,-3 22 2 16,-6 11-2-16,-5 7-1 15,-7 0 9-15,-2-3 3 16,-2-12 1-16,1-8-1 15,2-11 5-15,4-5-6 16,2-6 8-16,7 0-4 0,7-2 1 16,9-19-1-16,7-9 0 15,-4-6-6-15,-4-3 0 16,-11-5 3-16,-11 2 2 16,-9 5 12-16,0 5-11 15,-6 12 14-15,-12 7 7 16,-4 3-21-16,-1 4-1 15,5 3 5-15,2 0-3 16,8 3-7-16,5 0-3 16,2 0-1-16,-1 0-10 15,-2 0-90-15,-3 12-121 16,-2-1-212-16</inkml:trace>
  <inkml:trace contextRef="#ctx0" brushRef="#br0" timeOffset="47647.82">3778 2689 384 0,'0'0'272'16,"0"0"-229"-16,0 0 10 16,0 0 8-16,0 0 22 15,0 0 11-15,-16-12-31 16,16 12-20-16,0-2-12 16,0 2-23-16,0 0-8 15,0 4-9-15,1 21-13 16,10 15 16-16,5 11 6 15,2 4 0-15,1-6 1 16,2-6 2-16,-5-11-3 16,-2-8 0-16,-3-8 0 0,-4-7-2 15,-3-7 2-15,-2 0-2 16,-1-2-23-16,1 0-54 16,-2 0-19-16,0-17-10 15,0-13-277-15</inkml:trace>
  <inkml:trace contextRef="#ctx0" brushRef="#br0" timeOffset="47860.25">3829 2660 449 0,'0'0'384'0,"0"0"-333"0,0 0-51 16,0 0-5-16,0 0 1 15,0 0 4-15,118-65 4 16,-77 45-4-16,-2 4 0 16,-5 3-2-16,-5 6-37 15,-10 7-106-15,-10 0-178 16</inkml:trace>
  <inkml:trace contextRef="#ctx0" brushRef="#br0" timeOffset="48056.74">3958 2820 427 0,'0'0'197'15,"0"0"-185"-15,0 0-12 16,0 0 24-16,0 0 69 16,0 0-35-16,105-37-44 15,-74 24-14-15,-2 3 0 16,-9 7-69-16,-6 3-102 15,-14 0-213-15</inkml:trace>
  <inkml:trace contextRef="#ctx0" brushRef="#br0" timeOffset="48226.27">4027 3077 650 0,'0'0'81'16,"0"0"-79"-16,0 0 13 0,0 0 89 15,0 0-20-15,0 0-41 16,96-50-32-16,-73 37-10 16,1 0-2-16,-4 2-101 15,-4-1-127-15</inkml:trace>
  <inkml:trace contextRef="#ctx0" brushRef="#br0" timeOffset="48616.17">4348 2905 694 0,'0'0'175'0,"0"0"-175"16,0 0-16-16,0 0-23 16,0 0 26-16,0 0-4 15,58 31-29-15,-56-1-19 16,-2 0 8-16,0-1 31 16,-2-9 17-16,-4-6 9 15,3-7 44-15,0-4 18 0,3-3 29 16,0 0-10-16,0 0-9 15,3-3-13-15,15-12-32 16,9-4-26-16,3 2 0 16,0 2-1-16,-5 3-5 15,-3 2-63-15,-5-1-56 16,-4-2-88-16</inkml:trace>
  <inkml:trace contextRef="#ctx0" brushRef="#br0" timeOffset="48837.96">4633 2726 545 0,'0'0'501'0,"0"0"-480"16,0 0-21-16,0 0-33 15,0 0 27-15,0 0-6 16,96-27-48-16,-70 22-105 16,-9 5-239-16</inkml:trace>
  <inkml:trace contextRef="#ctx0" brushRef="#br0" timeOffset="48985.85">4729 2892 680 0,'0'0'230'0,"0"0"-205"16,0 0-10-16,0 0 12 16,90-57-13-16,-60 32-14 15,-6 3-63-15,-6 0-248 16</inkml:trace>
  <inkml:trace contextRef="#ctx0" brushRef="#br0" timeOffset="49583.25">4924 2499 736 0,'0'0'191'16,"0"0"-175"-16,0 0-14 15,0 0 10-15,0 0 14 16,0 0-23-16,-5-13-3 16,17 13-9-16,3 0-4 15,0 0 9-15,3 16-5 16,-6 10-7-16,-3 9-10 15,-9 5-2-15,0 1-10 16,-9-2 20-16,-5-5 9 0,0-9 7 16,5-10 2-1,1-6 7-15,8-8 16 0,0-1 2 16,0 0 16-16,0 0-3 16,11-10-7-16,9-3-24 15,9-4-7-15,5 3 1 16,2-3-5-16,-2 4 5 15,-2 3-3-15,-4 0 2 16,-4 1-69-16,-9-1-114 16,-9-4-308-16</inkml:trace>
  <inkml:trace contextRef="#ctx0" brushRef="#br0" timeOffset="50033.78">5154 2229 404 0,'0'0'565'0,"0"0"-541"16,0 0-24-16,0 0-12 15,0 0-24-15,0 0 10 16,22 109 26-16,-1-45 12 15,1-1-8-15,-2-5-3 0,-3-12 9 16,-6-8-8 0,-3-10 11-16,-4-8 0 0,-3-8 0 15,-1-6-3-15,0-6-6 16,0 0 12-16,0-2 24 16,2-24 18-16,1-12-58 15,3-15-3-15,3-1-29 16,4 9 16-16,4 10 5 15,-1 15 3-15,-1 9 5 16,3 8-11-16,-2 3 10 16,1 8-8-16,-4 17 2 15,0 4 10-15,-4 5 2 16,-1-3 11-16,-5-5-11 16,0-1-1-16,-3-6-1 15,0-3-56-15,0-8-116 0,0-8-333 16</inkml:trace>
  <inkml:trace contextRef="#ctx0" brushRef="#br0" timeOffset="50446.18">5437 2271 992 0,'0'0'16'0,"0"0"-16"16,0 0-25-1,0 0 8-15,0 0 7 0,100-32 0 16,-63 59-1-16,-1 13 8 16,-9 7 3-16,-3 4 7 15,-8-6-4-15,-2-9 0 16,-2-14-2-16,-1-10 35 15,0-12-25-15,7 0-11 16,0-17 14-16,3-16 22 16,-1-12-8-16,-6-8-21 15,-11 1 20-15,-3 2-2 16,-5 6-24-16,-14 11 28 16,-2 12 8-16,-1 8-14 0,1 7-12 15,4 3-9 1,3 3-2-16,2 0-6 0,0 0-27 15,6 14-44-15,0 5-143 16,0 3-254-16</inkml:trace>
  <inkml:trace contextRef="#ctx0" brushRef="#br0" timeOffset="63019.43">12395 3534 461 0,'0'0'167'0,"0"0"-109"16,0 0-14-16,0 0-12 15,0 0-18-15,0 0 6 16,0 0 0-16,-19-31-8 16,19 30 29-16,0 0 2 15,0 1-8-15,0 0-10 16,0 0-15-16,0 0-6 16,0 0-4-16,0 0 1 15,0 0-1-15,0 0 5 0,0 0 5 16,0 0-6-1,0 0-4-15,0 0 2 0,0 0-2 16,5 0-1-16,5 0-2 16,8 0 3-16,3 6 0 15,0 0 1-15,3 0-1 16,-1 2 0-16,4 3 2 16,3-3-2-16,4 5 0 15,7-2 0-15,6 1 0 16,4 0 0-16,3 1 0 15,1-5 2-15,3-2-7 16,0-4 4-16,0-2 1 16,-1 0 0-16,0 0 2 15,0 0-4-15,-1 0 4 0,1 0 0 16,-2 0-2-16,-1 0-1 16,4 0 1-16,1 0 0 15,3 3 2-15,1 3-3 16,1 0 2-16,-1-2 4 15,2 0-5-15,7-2-1 16,-2 1 1-16,2-2-2 16,0-1 2-16,0 0-1 15,2 0 1-15,1 0-1 16,2 0 1-16,3 0 0 16,0 2 2-16,1-2-2 15,1 0 2-15,-4 0-2 16,-1 0 1-16,-3 3-1 0,1 0 2 15,0 0 0-15,4 2-2 16,-3 1-2-16,-1 2 1 16,-7 1 1-16,0 0 1 15,-1 1-1-15,0 0-2 16,0-3 1-16,-4 3 1 16,-2-4 0-16,-6 2 1 15,-4-2-1-15,-2 0 0 16,-3 1 0-16,3-1 1 15,-1 0-1-15,3-2 0 16,0 1 0-16,-2 0 2 16,2-1-2-16,1 2 0 0,-1-2 0 15,1-1-1 1,-2 1 2-16,1 0-2 0,2 1 1 16,-1-2 0-16,3 0 0 15,6 0-2-15,8-1 2 16,-1-1 2-16,3 0-2 15,-3 2 0-15,4 1 0 16,-4 3 0-16,3-1 1 16,-3 1 1-16,-2-2-2 15,-6 0 6-15,-4-3-6 16,1-2 0-16,4 0 1 16,-1 0 6-16,-1 0 11 15,3 0-14-15,-4 0 0 16,0-5 4-16,4 1-7 15,1-2-1-15,7 3 0 0,-1 0 0 16,1 3-2-16,-4 0 2 16,-5 0 6-16,-2 0-6 15,-4 0-2-15,0 0 2 16,-3 0-2-16,-4 0 4 16,2 0-2-16,-4 0 0 15,-1 0 0-15,4 0 1 16,-1 0-1-16,4 0 0 15,-4 0-1-15,-3 0 1 16,-8 0-1-16,-5 0 3 16,-9 0-2-16,-3 0 1 15,-7 0-1-15,-2 0-1 0,-3 0-3 16,0 0 4-16,1 0 0 16,3 0 0-16,4 0 1 15,5 0 0-15,0-2 2 16,2 0-3-16,-6 2 0 15,-9 0 0-15,-5 0 1 16,-3 0 8-16,0 0 8 16,0-2 8-16,0 2-12 15,0 0 1-15,0 0-7 16,0-2-7-16,0 2-1 16,0 0-7-16,-9-3-51 15,-6-16-306-15</inkml:trace>
  <inkml:trace contextRef="#ctx0" brushRef="#br0" timeOffset="93402.11">17175 820 432 0,'0'0'205'0,"0"0"-183"15,0 0 23-15,0 0-17 16,16-84-2-16,-13 69 4 16,-2 3 1-16,2 1 0 15,-3 2 5-15,1 3 2 16,-1 1-10-16,0 4 15 16,0 0-25-16,0 1 7 15,0 0-15-15,0 0-3 16,0 0 2-16,0 0-6 15,0 0-2-15,0 0-1 0,0 2-7 16,0 27-13-16,-11 20 9 16,-6 20 11-1,-4 17 0-15,4 5 1 0,1-5 1 16,7-5-2-16,2-16 8 16,3-11-8-16,1-13 0 15,0-13 0-15,0-8 1 16,0-10-1-16,1-5 0 15,0-5 4-15,-1 0-3 16,-7 0 13-16,-5-18-1 16,-9-10-13-16,-4-3-13 15,-3-1-21-15,-2 6 14 16,-3 7 2-16,-4 5-2 0,-6 10-2 16,-1 4 16-16,0 0 5 15,3 18-4-15,4 4 5 16,10 5 7-16,6 3 0 15,8 3 5-15,10 1-2 16,6-3-10-16,0-5 7 16,10-5-3-16,14-7 11 15,9-4 2-15,8-6-6 16,4-4 8-16,0 0-9 16,-2-4-10-16,-7-11-24 15,-4-3-126-15,-10-3-115 16</inkml:trace>
  <inkml:trace contextRef="#ctx0" brushRef="#br0" timeOffset="93806.48">17174 1091 793 0,'0'0'201'16,"0"0"-194"-16,0 0-7 15,0 0-10-15,-16 89 10 16,11-45 3-16,5 2-1 16,0-3 0-16,7-4 4 15,10-5-3-15,0-11-4 16,-1-7 1-16,-2-10-4 0,2-6-7 16,0-5-11-1,2-25 15-15,1-11 6 0,-1-12-10 16,-1 1 11-16,-4 9-8 15,-3 13 8-15,-5 17 20 16,-5 9 31-16,1 4-35 16,1 0-16-16,6 11-10 15,4 14 10-15,4 8 5 16,-1 4 14-16,0-1 0 16,-3 4-6-16,1-2-9 15,-1-3 0-15,-1-4-4 16,0-4 0-16,1-10-58 0,2-13-141 15,1-4-310 1</inkml:trace>
  <inkml:trace contextRef="#ctx0" brushRef="#br0" timeOffset="94369.98">17939 1233 804 0,'0'0'147'15,"0"0"-125"-15,0 0-6 16,0 0 21-16,0 0-28 16,-104 62-1-16,55-28 4 0,3 0-8 15,13-1-1 1,11-4 2-16,11-9-5 0,8-9-9 16,3-6-23-16,0-5 8 15,17 0 1-15,9-19 18 16,9-10-9-16,0-8-18 15,-8 0 25-15,-6 5 6 16,-6 13 2-16,-9 11 14 16,-3 8 6-16,0 0-21 15,0 9-6-15,5 15 6 16,1 7 9-16,4-1 10 16,3 1-6-16,2-4-7 15,3-8 0-15,0-6 2 16,0-6 6-16,0-5 6 15,1-2 4-15,4-11-5 0,3-24-7 16,3-16-1-16,-2-17-9 16,-5-14-2-16,-4-8-14 15,-5-1-21-15,-6 15-17 16,-4 20 52-16,-4 25 37 16,-2 19 28-16,0 9-30 15,0 3-16-15,0 7-19 16,-12 27-15-16,-6 21 15 15,-1 14 19-15,2 7-5 16,4 1-7-16,9 4-4 16,4-3-2-16,0-3 0 15,8-10-1-15,13-12-32 16,9-21-104-16,3-27-273 0</inkml:trace>
  <inkml:trace contextRef="#ctx0" brushRef="#br0" timeOffset="95635.93">18729 1244 806 0,'0'0'132'15,"0"0"-49"-15,0 0 5 16,0 0-11-16,0 0-46 15,0 0-13-15,13-70-12 16,-2 70-6-16,5 0-7 16,3 17-21-16,4 16-1 15,-8 14 21-15,-7 7 1 16,-8-2-4-16,0-5 4 16,0-15-3-16,-3-11 9 15,-2-10-1-15,2-11 2 16,3 0 1-16,0 0 10 15,0-11 22-15,0-18 7 0,8-21-40 16,15-10-6-16,8 0-1 16,11 11-6-16,-3 19 0 15,-5 18-4-15,-5 12 11 16,-7 0-5-16,-4 22-4 16,0 13 15-16,-3 9 0 15,-4 4 0-15,0 0 1 16,-2-5-1-16,4-7 0 15,1-11 0-15,4-8 2 16,5-9 0-16,9-8 2 16,8 0 3-16,4-18-7 15,2-10 3-15,-6-10-3 16,-10-4 1-16,-11 1-1 0,-11 11 0 16,-8 13 6-1,0 10 28-15,-26 7-33 0,-12 0-1 16,-11 15-6-16,-3 13 4 15,2 6-2-15,13 2 3 16,10-3 2-16,11-5-1 16,8-4 0-16,8-7-8 15,0-5 7-15,0-7 0 16,8-2-13-16,12-3 6 16,9-3 1-16,6-20-4 15,6-7-2-15,-1-8 1 16,-6-4 5-16,-7 7-5 0,-10 9 8 15,-9 13 8-15,-5 12 8 16,-3 1-2-16,2 0-10 16,2 16-14-16,5 4 14 15,1 8 2-15,7 0 0 16,4-3-1-16,4-2-1 16,3-8 0-16,0-6 5 15,0-6-2-15,-1-3 0 16,-2-9 6-16,4-21 2 15,2-20 6-15,2-17-14 16,-2-14 0-16,-4-11-6 16,-6 4-19-16,-12 11-14 15,-8 16 36-15,-1 25 2 16,0 14 32-16,0 15-15 0,-1 5 0 16,-2 2-19-16,0 0-1 15,-7 23-12-15,-3 19 7 16,-1 15 6-16,0 12 2 15,8 3 3-15,6 2-2 16,0-1 4-16,0-5-6 16,11-3 2-16,5-7-3 15,-3-16-3-15,1-9 0 16,-7-13-42-16,1-14-73 16,-7-6-97-16,-1-14-152 15</inkml:trace>
  <inkml:trace contextRef="#ctx0" brushRef="#br0" timeOffset="96086.26">19546 1301 1039 0,'0'0'76'0,"0"0"-68"16,0 0-3-16,0 0-10 16,84-9 10-16,-20 3-2 15,5-2-3-15,-2 3-1 16,-12-1-6-16,-15 2-36 15,-14-1-10-15,-14 3 17 16,-8 0 25-16,-4 2 11 16,0 0 28-16,0 0-5 15,0 2-23-15,0 16-14 0,-4 10 14 16,1 8 0-16,3 0 7 16,0-3-5-16,4-5 3 15,11-7-1-15,3-7 0 16,3-6 1-16,3-8 2 15,5 0 1-15,6-12-8 16,2-18-15-16,2-11-38 16,-2-10 22-16,-3-5 30 15,-7 8 0-15,-12 15 1 16,-7 17 51-16,-7 13 34 16,-1 3-50-16,0 0-34 15,2 14-1-15,2 14-16 16,5 11 16-16,0 7 14 15,6 1-7-15,0-1-6 16,3-2 0-16,1-8-1 0,2-7-97 16,-3-19-189-16</inkml:trace>
  <inkml:trace contextRef="#ctx0" brushRef="#br0" timeOffset="96581.89">20506 1294 863 0,'0'0'328'0,"0"0"-328"16,0 0-44-16,43 72 42 16,-21-31 1-16,-3 3 2 15,-3-4 0-15,-8-4 0 16,1-6-1-16,-6-13 1 0,-1-7-1 16,-1-6-5-16,-1-4 4 15,2-5 2-15,9-21-5 16,8-18-6-16,9-16-46 15,9 1 52-15,2 9 4 16,3 14 1-16,-3 19 8 16,0 14-7-16,-3 3-1 15,0 4 2-15,-4 11-3 16,-8-2 0-16,-3 2-1 16,-8-5 1-16,-4-5 0 15,-6-3-2-15,-1-2 2 16,-2 0 5-16,0-6-5 15,0-15 0-15,-3-5-19 0,-8 1 8 16,-4 5 11 0,2 10 10-16,-7 4 2 0,-3 6 6 15,-9 6-12-15,-5 19-3 16,4 9 11-16,3 9 6 16,10-1 1-16,10-3-8 15,9-3-1-15,1-7-2 16,1-7-4-16,20-3 2 15,6-4-7-15,12-5-1 16,10-7 0-16,10-3-88 16,2-12-279-16</inkml:trace>
  <inkml:trace contextRef="#ctx0" brushRef="#br0" timeOffset="97424.02">21736 1258 1015 0,'0'0'124'0,"0"0"-91"15,0 0-33 1,0 0-3-16,-103-12 0 0,73 29 2 16,4 0 2-16,5 5 1 15,9-3-1-15,9 2 2 16,3-3-5-16,0-2 2 16,7-3-2-16,14-3-4 15,9-5-8-15,4-5 13 16,-4 0-9-16,-4-12 2 15,-10 2-1-15,-8-1-24 16,-7 9 24-16,-1 2 6 16,0 0-5-16,0 0 8 15,0 0-10-15,0 0 6 16,0 0 4-16,2-5 2 0,20-4 3 16,17-11 5-16,14-6-10 15,9-5-1-15,-4-3-2 16,-6 2-4-16,-13-3-19 15,-11 3 0-15,-13 4 22 16,-12 3 4-16,-3 4 0 16,0 9 0-16,-1 4 22 15,-4 5-21-15,-1 3 4 16,-5 6-5-16,-8 22-11 16,-6 17 8-16,-5 17 3 15,-3 15 11-15,5 7 8 16,0 8-6-16,4-4-3 15,4-4-6-15,4-8-2 0,5-7 1 16,5-11-1 0,6-14 1-16,0-13-3 0,0-15 1 15,6-7-1-15,8-9 0 16,7 0 0-16,7-10 12 16,5-12-6-16,-3-6-6 15,-5-8 0-15,-11 0-6 16,-4-4-5-16,-10 2 7 15,0 2 1-15,-12 4 0 16,-8 4 3-16,3 3 0 16,-1 1 20-16,7 1 1 15,5 1 20-15,6-4-4 0,0-2-10 16,11-8-2-16,20-4-25 16,17-1 0-16,9 4 0 15,8 8-7-15,4 9-31 16,-5 4-78-16,-10-1-187 15</inkml:trace>
  <inkml:trace contextRef="#ctx0" brushRef="#br0" timeOffset="98340.04">20295 2994 397 0,'0'0'576'16,"0"0"-536"-16,0 0-40 16,103-63-22-16,-60 20 20 0,-1-10-38 15,0-12-8 1,-2-14-10-16,1-9 7 0,-2-8 23 16,-1 1-13-16,-5 10-1 15,-8 16 42-15,-8 22 16 16,-7 14 49-16,-4 15-18 15,-4 9-2-15,-2 6-5 16,0 3 14-16,0 0-54 16,0 19-11-16,-17 18-4 15,-2 19 15-15,-5 15 5 16,2 6 3-16,4 0 5 16,7-8 21-16,10-10-7 15,1-9-16-15,9-12 11 16,16-10-13-16,5-11 2 15,4-13-7-15,9-4 8 0,3-8 3 16,5-20-11-16,-3-4-2 16,-2-5-2-16,-10 4-5 15,-9 9 2-15,-13 7 5 16,-11 15-2-16,-3 2 5 16,0 0-5-16,0 22-10 15,-5 7 10-15,-4 11 13 16,2-2 0-16,0-2-8 15,3-3-2-15,3-5-3 16,1-7 0-16,0-7-8 16,0-12-124-16,0-2-225 15</inkml:trace>
  <inkml:trace contextRef="#ctx0" brushRef="#br0" timeOffset="98475.54">21243 2360 1064 0,'0'0'32'16,"0"0"-32"-16,0 0-70 16,-21 77 26-16,21-45-103 15,3-7-109-15</inkml:trace>
  <inkml:trace contextRef="#ctx0" brushRef="#br0" timeOffset="99553.69">21580 2469 1068 0,'0'0'34'16,"0"0"-27"-16,0 0 2 15,-102-21 9-15,59 22-8 16,4 19 7-16,5 6-8 16,12 3-3-16,6 4-6 15,8-2 0-15,8-6-2 16,0-3-7-16,0-7-4 15,16-7-1-15,2-6 3 16,4-2 7-16,5-5 4 16,2-15-6-16,-1-2 6 15,-1-2-13-15,-8 0 12 16,-3 7-5-16,-9 7 6 0,-4 10 2 16,-3 0-2-16,0 31-8 15,0 17-5-15,-10 23 13 16,-12 12 11-16,-6 8-5 15,-8-2 2-15,0-13-8 16,2-9 0-16,3-22 1 16,8-15 0-16,6-13 21 15,6-11 6-15,5-6 3 16,4-16 21-16,2-23-28 16,11-22-24-16,30-14-10 15,19-5-12-15,13 11-8 16,1 12 16-16,-7 16 10 15,-6 11 4-15,-3 7-2 0,-1 3-5 16,-10 2 7 0,-8-1 5-16,-9-5-5 0,-6-2 8 15,-7-13 4-15,-1-10-6 16,-6-12-6-16,-1-4-7 16,0 2 6-16,-4 13-6 15,-1 16 7-15,-1 16-2 16,-3 12 4-16,0 6-1 15,0 2-1-15,0 29-17 16,-7 21 6-16,-13 21 11 16,-5 12 1-16,-3 1 9 15,0-10-9-15,2-8 0 0,0-10 0 16,6-15 1-16,6-13-2 16,8-16 0-16,2-11 0 15,4-3 1-15,0-11 14 16,19-27 6-16,19-16-18 15,14-10-3-15,6 3-3 16,-3 16-26-16,-10 17 9 16,-11 25 18-16,-6 3-8 15,-4 26 5-15,-6 14 4 16,-4 6 1-16,-7 5 3 16,-2-1 1-16,5-7 0 15,-4-9-1-15,1-12 0 16,3-11-2-16,-3-8 0 0,5-3-1 15,9-8 12-15,8-21 10 16,12-13-17-16,1-14-5 16,2-11-2-16,-6-16-18 15,4-13 6-15,-6-4-26 16,-4 12 17-16,-11 24 23 16,-11 27 8-16,-8 19 10 15,-2 14 9-15,0 4 3 16,0 0-29-16,-12 13-1 15,-12 19-5-15,-5 20 5 16,-2 15 4-16,3 11 2 16,7 8 7-16,9-5-4 15,5-6 2-15,7-12-8 16,0-10 0-16,8-11 0 0,8-11-3 16,4-14 2-16,6-11-1 15,5-6-2-15,8-18-13 16,1-21-69-16,-2-16-125 15,-10-10-424-15</inkml:trace>
  <inkml:trace contextRef="#ctx0" brushRef="#br0" timeOffset="99722.24">22494 2488 1122 0,'0'0'88'0,"0"0"-79"16,0 0-7-16,0 0 5 15,0 0 4-15,111-19-3 0,-34 3 3 16,10 1-11-16,-3 4-28 16,-20-4-114-16,-28-3-364 15</inkml:trace>
  <inkml:trace contextRef="#ctx0" brushRef="#br0" timeOffset="100582.15">20162 3296 875 0,'0'0'194'0,"0"0"-144"15,0 0-34-15,0 0-6 16,0 0-4-16,0 0-2 15,-1 0 1-15,16 0 3 16,21 0-6-16,16 0 9 16,17-1-11-16,13-3 0 15,18 2 0-15,16-1 0 16,21 3-4-16,21 0 2 16,8 0 2-16,17 0 0 15,1 0 2-15,-7 0 1 0,-9 0-6 16,-18-7 2-1,-15-3 1-15,-18-5 1 0,-18 0-1 16,-19 2 0-16,-18 3 4 16,-19 3-3-16,-12 0 4 15,-10 3 6-15,-10 2 2 16,-6 1 5-16,-5 0 3 16,0 1-4-16,0 0 1 15,0 0 1-15,0 0 3 16,0 0-20-16,0 0 0 15,0 0-2-15,0-2-9 16,0-2-28-16,-1-14-108 16,-9-15-427-16</inkml:trace>
  <inkml:trace contextRef="#ctx0" brushRef="#br0" timeOffset="102603.54">10262 1579 556 0,'0'0'82'0,"0"0"6"16,0 0-49-16,0 0 9 16,0 0-8-16,0 0 7 0,0 0-14 15,-42-55 12-15,42 55-26 16,0 3-19-16,0 27-23 16,0 19 21-16,9 15 1 15,1 10 2-15,1-2 0 16,1-7 3-16,-5-12-4 15,-1-11 3-15,-4-11-3 16,-2-11 0-16,0-3 2 16,0-5-4-16,0-5-48 15,0-7-190-15,-6-11-276 0</inkml:trace>
  <inkml:trace contextRef="#ctx0" brushRef="#br0" timeOffset="102882.8">10174 1635 191 0,'0'0'578'16,"-12"-73"-536"-16,12 42-16 15,0-2-25-15,21 1-1 16,12 1 0-16,7 1 1 16,9 11-1-16,1 9-1 15,-1 10-3-15,-6 7-2 16,-6 19-3-16,-13 11 1 0,-11 5-1 15,-13 3 8 1,-6-1-2-16,-22-2 3 0,-10-8 14 16,-3-8 44-16,4-6 0 15,2-7-6-15,9-8-46 16,8-3-6-16,10-2-73 16,8-13-236-16</inkml:trace>
  <inkml:trace contextRef="#ctx0" brushRef="#br0" timeOffset="103893.93">10832 1610 762 0,'0'0'101'15,"0"0"-59"-15,0 0-10 16,0 0 12-16,0 0-34 16,-93 57-9-16,62-11 3 15,7-2 1-15,9-6-2 16,11-7-2-16,4-9 6 16,0-7-7-16,10-11-2 15,10-4-2-15,5-7 2 16,2-15-7-16,-3-10-11 15,-6-5-14-15,-4-2-9 0,-4 3 1 16,-6 8-11 0,-2 11 53-16,-1 12 7 0,-1 5 23 15,4 0-30-15,4 19 0 16,4 6 4-16,6 3 64 16,7 0-40-16,6-3-4 15,4-3-5-15,2-7-9 16,-3-5 0-16,-4-5-7 15,-6-5 3-15,-6 0 1 16,-3 0-2-16,-5-13-1 16,-4-9 7-16,-3-12-10 15,-3-10 3-15,-9-7-4 0,-14-7-13 16,-6 4-4 0,-5 9-14-16,1 15 25 0,3 15 6 15,6 8 14-15,3 5-11 16,5 2 18-16,7 0-20 15,4 3-1-15,5 4 0 16,0 1 0-16,0 1 1 16,20-2-1-16,7-4 13 15,13-3-4-15,5 0-5 16,4-14 8-16,3-6-11 16,-2-4-1-16,-3 1 0 15,-5 7 0-15,-6 6 0 16,-8 10 0-16,-6 0-6 0,-9 16-5 15,-7 13-2-15,-6 8 9 16,0 1 4-16,0-2 0 16,0-6 4-16,0-9-2 15,11-5 0-15,4-8 3 16,5-7 6-16,6-1-1 16,4-7 6-16,3-15-15 15,0-9 5-15,-2-4 2 16,-5-7-1-16,-8-5-7 15,-7-7 0-15,-9-3 6 16,-2 1-6-16,0 11 4 16,-12 8 5-16,-1 16-2 15,-2 5 6-15,3 6-2 16,1 5-8-16,4 1 7 0,4 4-1 16,3 0-9-16,0 0-1 15,0 5-7-15,0 25-3 16,0 18 11-16,10 19 0 15,4 8 0-15,8-3 1 16,0-6-1-16,4-10 0 16,1-8 1-16,3-7-1 15,1-10 5-15,0-9-5 16,2-7 0-16,-4-11-26 16,-4-4-68-16,-6-13-49 15,-11-20-77-15</inkml:trace>
  <inkml:trace contextRef="#ctx0" brushRef="#br0" timeOffset="104180.18">11602 1463 752 0,'0'0'188'16,"0"0"-150"-16,0 0-35 16,0 0 5-16,0 0-2 15,0 0-5-15,122-42 9 16,-67 28-10-16,1 2 1 15,-4 3-2-15,-6 3-21 16,-10 2-21-16,-10 4 28 0,-7 0 10 16,-6 6 3-1,-4 13-11-15,-5 9 13 0,1 1 12 16,-4 4 15-16,-1-3-16 16,0-3 0-16,0-5-6 15,0-3-5-15,0-7-1 16,0-7-6-16,0-5-117 15,0-10-218-15</inkml:trace>
  <inkml:trace contextRef="#ctx0" brushRef="#br0" timeOffset="104315.82">12025 1182 961 0,'0'0'32'16,"0"0"-32"-16,0 0-157 0,0 0 61 15,0 0 12-15,0 0-251 16</inkml:trace>
  <inkml:trace contextRef="#ctx0" brushRef="#br0" timeOffset="104510.29">12274 1240 756 0,'0'0'125'16,"0"0"-97"-16,-89 106 3 15,77-69 19-15,12-7-20 16,0-7-9-16,19-1-3 16,13-3-9-16,7-8-4 0,10-5 9 15,1-5-14 1,3-1-18-16,-1-4-91 0,-9-18-144 16,-11-11-318-16</inkml:trace>
  <inkml:trace contextRef="#ctx0" brushRef="#br0" timeOffset="104698.49">12533 1063 836 0,'0'0'171'0,"0"0"-171"16,0 0-20-16,0 0 20 16,42 102 25-16,-25-46 22 15,1 4-20-15,2-2-10 0,-1-6-16 16,-4-5 1-1,0-11-2-15,-6-6-53 0,-2-15-173 16,-5-13-316-16</inkml:trace>
  <inkml:trace contextRef="#ctx0" brushRef="#br0" timeOffset="105049.63">12961 1366 664 0,'0'0'136'16,"0"0"-130"-16,0 0 21 16,0 0 57-16,104 5-30 15,-78-5-16-15,-3-8-30 0,-2-5-5 16,-7-4-3-16,-7-7-49 16,-7-2-63-16,-1-1-46 15,-20 3-38-15,-6 8 47 16,0 8 149-16,0 8 116 15,4 0 25-15,3 9-88 16,1 18-18-16,7 7 48 16,4 7-22-16,8 0 3 15,0-3-11-15,17-4-21 16,11-8-8-16,6-4 4 16,7-6-14-16,5-5 6 15,3-5-19-15,3-6 0 16,0 0-1-16,-7-12-135 15,-10-12-206-15</inkml:trace>
  <inkml:trace contextRef="#ctx0" brushRef="#br0" timeOffset="106181.73">14120 1177 694 0,'0'0'90'0,"0"0"-28"15,0 0 17-15,0 0 4 16,-104-7-24-16,60 35-24 15,0 10-19-15,12 4-6 16,11-3-8-16,13-6-2 16,8-7 4-16,0-10-3 15,0-6-1-15,13-4 2 16,2-5-2-16,4-1-2 16,2 0-2-16,0-18-12 15,0-7-10-15,-2-12-16 16,-4-3-39-16,-3 5 17 0,-3 5 59 15,-5 18 5 1,-2 8 73-16,1 4-37 0,5 0-36 16,3 16-5-16,7 11 5 15,5 9 31-15,0 2-10 16,1-1 21-16,0-8-30 16,0-6 9-16,-2-8-5 15,-6-3-6-15,-3-7-1 16,-6-2-2-16,-4-3-1 15,-1 0 11-15,-2 0 19 16,1-22 44-16,1-11-19 16,-1-22-60-16,1-14 2 15,-2-6-3-15,0 4-13 16,0 18-4-16,0 19 2 0,0 20 13 16,0 11 2-16,0 3-7 15,0 0-15-15,3 18-37 16,12 10 42-16,10 9 12 15,8 4 3-15,4 0 1 16,5 1-22-16,0-3 2 16,-10-3 14-16,-8-2 7 15,-12-6-8-15,-12-3 3 16,0-6 0-16,-17-1 5 16,-15-3 41-16,-5-1 13 15,3-5-19-15,7-4-19 16,12-4-9-16,7-1-7 15,8 0-67-15,0-18-205 0</inkml:trace>
  <inkml:trace contextRef="#ctx0" brushRef="#br0" timeOffset="106669.93">14766 1152 1130 0,'0'0'86'0,"0"0"-86"0,0 0-9 16,0 0-9-16,0 0 14 16,40 87 4-16,-23-48 0 15,2-1 0-15,-1-5 2 16,-4-8-1-16,-5-10-1 15,-4-8-2-15,-3-4-16 16,-2-3-7-16,0 0 25 16,0-11-4-16,0-6-3 15,3-2-55-15,6 6 45 16,3 4 15-16,6-1-21 16,1 7 3-16,1 3 19 15,-1 0-4-15,-1 3 5 16,0 6 7-16,-2-2 16 15,-4-4 6-15,-5-2 1 16,0-1 0-16,-6 0-2 0,2 0 4 16,-2-1 18-16,-1-21 3 15,0-8-25-15,0-13-22 16,0-5 2-16,0 0-6 16,0 6-2-16,0 11-27 15,0 11 9-15,0 13-35 16,0 7-65-16,3 0-248 15</inkml:trace>
  <inkml:trace contextRef="#ctx0" brushRef="#br0" timeOffset="107009.31">15282 1258 129 0,'0'0'954'16,"0"0"-910"-16,0 0-44 15,0 0 0-15,102-14 8 16,-81 6-6-16,-8 2-1 16,-5 2-2-16,-7 1 0 15,-1-1-16-15,0-2-4 16,0 0-10-16,-1-5 9 15,-6 3 18-15,0 1 3 0,-2-3 0 16,3 8 1-16,-1-3 5 16,2 2-2-16,2 3 9 15,1 0-12-15,0 0-3 16,1 0-14-16,-1 0-144 16,-4 0-128-16</inkml:trace>
  <inkml:trace contextRef="#ctx0" brushRef="#br0" timeOffset="107696.47">15282 1258 872 0,'-31'37'92'0,"59"-46"-86"0,8-11-6 16,3-2 25-16,-2 2 36 16,-9 3-49-16,-5-1-12 15,-10 3 3-15,-4 1-3 16,-7-1-20-16,-2 3-40 15,-2 2-41-15,-14 3 17 16,-8 5 25-16,0 2 49 16,-3 5 10-16,5 16 23 15,-2 10 31-15,3 9-2 16,9 3-9-16,6 4-12 16,6-6-4-16,2-6-5 15,16-7-13-15,7-9 10 16,6-11-6-16,5-7 5 0,7-1-10 15,4-14 0 1,2-11-4-16,-4-11-1 0,-5-9-6 16,-10-11-40-16,-9-6-29 15,-12-6 15-15,-9 2-30 16,0 10 36-16,0 14 51 16,-5 15 102-16,1 14-1 15,1 9-32-15,3 2-40 16,0 2 17-16,0 0-39 15,0 19-7-15,0 15-14 16,0 15 14-16,0 8 2 16,0 3 7-16,6-2 0 0,7-6-6 15,4-4-1 1,3-12 0-16,0-11 4 0,2-14-3 16,2-10-2-16,1-1 9 15,4-21-1-15,0-22-3 16,0-14-6-16,-5-9-7 15,-3-13-17-15,-9-2-20 16,-2 5-4-16,-5 15 48 16,-5 22 11-16,0 20 31 15,0 15 4-15,0 4-20 16,0 0-11-16,0 16-15 16,-5 14 0-16,-1 16 6 15,6 6 13-15,0 4 1 0,6 0-10 16,19 1 0-1,8 1-10-15,4 0 0 0,-2-16-61 16,-16-19-339-16</inkml:trace>
  <inkml:trace contextRef="#ctx0" brushRef="#br0" timeOffset="108747.55">10436 2549 932 0,'0'0'122'0,"0"0"-122"16,0 0-26-16,0 0 25 0,23 109 1 16,-5-66 3-1,3-8 1-15,2-4-4 0,-3-10 0 16,-2-8 3-16,-8-7-3 16,2-6 2-16,0 0 6 15,4-19 3-15,4-11-11 16,1-7-30-16,-5-1-9 15,-1 3-7-15,-6 10 40 16,1 9 6-16,1 10 0 16,3 6-10-16,5 0 5 15,2 0 0-15,1 7 1 16,2 5 3-16,0 0 1 0,-2-6 5 16,-5 0-3-16,-1-6 14 15,-7 0 12-15,3 0 6 16,-4-6 20-16,-1-12-5 15,-1-6-12-15,-6-8 7 16,0-11-30-16,0-2-2 16,-13 2-12-16,-1 6-4 15,2 17-29-15,9 8-5 16,3 11-73-16,0-2-183 16</inkml:trace>
  <inkml:trace contextRef="#ctx0" brushRef="#br0" timeOffset="109061.72">11229 2382 744 0,'0'0'90'15,"0"0"-89"-15,0 0 8 16,-51 77 37-16,37-51-15 16,4-7-11-16,7-3-18 15,3-4-2-15,0-6 8 16,5-2-8-16,9-4-11 15,5 0 3-15,3-8-6 16,0-14 5-16,-1-7 8 16,-6 1-9-16,0 6 10 15,-8 9 1-15,-1 7 6 16,-3 6 13-16,-1 0-3 16,4 0-17-16,7 5 0 0,4 9-5 15,8 8 5 1,0 3 2-16,2 3-2 0,-3-1-1 15,-6-7-108-15,-6-11-113 16</inkml:trace>
  <inkml:trace contextRef="#ctx0" brushRef="#br0" timeOffset="109416.14">11545 2317 622 0,'0'0'351'0,"0"0"-351"15,0 0-30-15,0 0 27 16,0 0 3-16,80 67 0 0,-69-51 0 16,-3-3-1-16,-4-5 1 15,-2-3 0-15,-1-5 0 16,-1 0 3-16,0 0 22 16,0-10 15-16,0-17-6 15,7-13-34-15,5-11-47 16,11 2 31-16,3 5 2 15,4 13 6-15,2 15 0 16,-1 10 3-16,0 6 1 16,4 0 3-16,2 0-1 15,2 0 2-15,2 4 0 16,0-3 2-16,-4-1-4 0,-4 0 2 16,-5 0-8-1,-5-11-74-15,-10-6-42 0,-10-1-63 16,-3-1-228-16</inkml:trace>
  <inkml:trace contextRef="#ctx0" brushRef="#br0" timeOffset="109580.35">12121 2062 166 0,'0'0'280'0,"0"0"-118"16,0 0-95-16,-101 30-28 15,84-6 10-15,8 2 0 16,9 2-10-16,0 1 0 16,7-1-9-16,19-2-2 15,5-6-16-15,6-5 11 16,5-7-14-16,6-4 3 15,-2-4-8-15,-1 0-4 16,-9 0 0-16,-14 0-186 0,-14-6-334 16</inkml:trace>
  <inkml:trace contextRef="#ctx0" brushRef="#br0" timeOffset="113937.33">10569 3149 916 0,'0'0'113'0,"0"0"-101"15,0 0-3-15,0 0 13 16,0 0 18-16,0 0-31 16,20-7-9-16,11-3-1 15,8 1-1-15,4-1 2 16,-1-2-1-16,1 1 1 0,6-5 0 16,5-1 0-16,6-3 5 15,4-3-5-15,4-3 0 16,6 0 0-16,-1-3 0 15,-5 3 0-15,-2 1 1 16,-8 6-1-16,-6 0 3 16,-5-2-6-16,-8 3 7 15,-2 0-9-15,-8 1 6 16,-3-1-2-16,2-1 2 16,1-1-2-16,3-8 1 15,3 0 0-15,0-2 0 16,0 2 5-16,-6 3-5 15,0 0 0-15,-3 4 0 16,0 0 0-16,3 0-2 16,-1 1 0-16,0 0 1 0,1 2 0 15,-4 2 1-15,2-2 1 16,1-3-1-16,5 1-1 16,1 2 1-16,4 0 0 15,1 1 1-15,2 1-4 16,-2-1 9-16,-2 2-6 15,-2 0 3-15,-5 2-3 16,-4 2 7-16,1-1-7 16,3 2 1-16,3 1-1 15,4 0 0-15,1-1 0 16,3 2-2-16,-4 1 1 16,-1 0 0-16,-1-1 1 0,-4 1 0 15,0 0 3-15,2 1-3 16,-1 0-2-16,0 0 0 15,4 1 2-15,-3 3 0 16,3 0-2-16,-1 2 1 16,6 0 0-16,2 0 1 15,0-3 0-15,3 1 2 16,-1-2-2-16,-3 1 1 16,-2 3-1-16,-1 0 1 15,-3 0-2-15,-2 0 1 16,-1 0-4-16,0 7 4 15,-2-2 2-15,3 1-1 16,4-3-2-16,2-3 3 0,5 0-1 16,7 0 1-16,6-9-2 15,0 2 0-15,1 0 3 16,-3 3-3-16,-5 1-1 16,-4 3-1-16,-3 0 0 15,1 0 1-15,-3 0 1 16,2 0 0-16,1-1 0 15,4-5 0-15,-1-1 3 16,4-4-3-16,-1 3 3 16,0-3 6-16,-2 4-2 15,-3 0-4-15,-3 3-1 16,-2 2-1-16,-2-2-1 0,-5 3-1 16,-3-2 1-16,-2-1 1 15,1 0 3-15,-1-2-4 16,6-2 4-16,8-2-4 15,3-1 5-15,8-1-2 16,5-5-1-16,1 2 2 16,-3-1-8-16,-3 2 4 15,-4 3-2-15,-6 9 2 16,-7-2-1-16,-9 4 1 16,-8 0-4-16,-4 0 3 15,-4-1 1-15,3-2 2 16,1-4 0-16,7-2 1 15,3-3-2-15,7-2 0 0,3 0-2 16,5 0 1-16,2 2-2 16,-1 4 2-16,1 0 0 15,-3 4-2-15,-9 2 2 16,-5 2 0-16,-10-2 0 16,-3-1-1-16,3-1 1 15,0-6 5-15,5-2-4 16,4-6 2-16,4 0-1 15,-3-3-1-15,3 0-2 16,-1 0 1-16,3-2 0 16,2 2 0-16,2 1 1 15,-3 1 3-15,-2-1 1 16,-3 0 14-16,-3 0 0 16,-5-6-11-16,1-1-7 0,0-8-1 15,-1 1-2-15,1-3-2 16,0 0 3-16,-2 5-1 15,-5-1 2-15,-1 2 3 16,-4 3-1-16,-5 0 4 16,0 0-5-16,0 1 0 15,2-2 3-15,0 0 2 16,1 0-8-16,0-2 3 16,-3 1-2-16,-3 5 2 15,0 1-9-15,0 3 14 16,-14-1-11-16,-5 1 7 15,-5 1-4-15,2 2 0 16,-4 2 2-16,1 1 0 0,0 2 0 16,-2 2-2-1,4-2 2-15,-2 3 1 0,4-2 1 16,-2 2-4-16,4 1 1 16,-3-1 1-16,-3 2 1 15,-4-1-1-15,0 3 0 16,-4 1-4-16,-2 0 4 15,1 2-1-15,-2-1 1 16,2 0 0-16,-1 0 0 16,4 0 0-16,0 1 0 15,-2 0-1-15,5 0 1 16,-6-1 0-16,-4 1 1 0,-1-1-1 16,-7 1 0-16,1 2 0 15,0 1 0-15,2 0 1 16,1 0 0-16,4 0-1 15,1 0-3-15,1 1 2 16,1 5 0-16,3-1 0 16,-1-1-2-16,-3 1 6 15,1 0-5-15,-1 1 2 16,1-2-1-16,-1 2-2 16,-3-2 1-16,-1 1 2 15,-5-1 0-15,3-1 0 16,-1 1-6-16,5-1 6 15,-3 1 0-15,4 0 0 16,-5-1 0-16,3-2-3 16,-1-1 4-16,3 0-1 0,3 0 2 15,-1 0-2-15,2 0 1 16,-2 0-4-16,-3 0 6 16,-5 0-2-16,0 2-1 15,-4 1 1-15,1 2 2 16,-1-1-6-16,0 1 5 15,5 0-4-15,-1-1 2 16,4-2 0-16,-1-1 2 16,-6-1-1-16,-3 1 2 15,-5 2-6-15,-1 2 2 16,-2-1 1-16,5 2 0 16,5-1-5-16,0-3 3 0,0 4 4 15,0 0-4-15,-1 0 4 16,-3 0-4-16,-2-2 4 15,-1 2-1-15,-6 0-1 16,-3 0-1-16,-1 0 1 16,-1-2 0-16,6-1 0 15,4-1 0-15,5-1 5 16,6-1-5-16,3 1 0 16,2-1 1-16,3 0 3 15,0 0-4-15,-4 0 0 16,-3 2 0-16,-5 0 1 15,-1 2-1-15,-2-2-1 16,5 2 0-16,1-1 1 0,5 0-1 16,1-3 1-1,3 1-1-15,0 1 2 0,4-2-1 16,-3 3 2-16,-1-2-2 16,-6 2 0-16,-2 2 0 15,-3-1 0-15,-2 0 0 16,-3 0-1-16,4 0 2 15,1-1-1-15,-1 0 0 16,5-2 4-16,-2-1-3 16,-7 2-2-16,-1-1-2 15,-2 3 3-15,0 2-1 16,1-2 3-16,2 1-2 0,1 0 0 16,5-4-1-1,6-1 1-15,7 0 0 0,1 0 0 16,6 0 2-16,2-1-2 15,1-4 2-15,1 2 2 16,-5 0-4-16,-4 3 0 16,-5 0-2-16,-8 0 1 15,-3 0-2-15,-5 5 3 16,-2-1 0-16,0-1 0 16,2 0 2-16,3-3-2 15,5 0 0-15,6 0 2 16,-2 0-2-16,0 0 1 0,-1 4 1 15,-3 3-2 1,0 3-1-16,1-2-3 0,-3 4 4 16,1 0-1-16,-4-1 2 15,0 0 1-15,2 0-2 16,4-1-1-16,3-2-2 16,4 0 2-16,0-1 0 15,-1 3 2-15,-5 1-1 16,-6 6 0-16,-4 4-3 15,4 2 2-15,0-1 0 16,5 1 1-16,5-2 0 16,2-1 0-16,4-3 0 15,6 0 0-15,4-3-1 0,3 1 2 16,0 1-2 0,-2 3-2-16,-3 4 1 0,-1 5 2 15,-2 5 0-15,-3 2 0 16,-1 7 0-16,-1-3 2 15,4-2-2-15,4-1 0 16,8-5-3-16,5 1 1 16,5 0-4-16,3 1 4 15,2 4 2-15,-1 0-1 16,1 1 0-16,1-1-1 16,-2 0 2-16,1 1 1 15,-1 2-1-15,-2-2 0 16,2 2 0-16,1-2 1 15,1-1-1-15,0-2 0 16,0 0-3-16,1 1 2 0,7 1-4 16,1 2 5-16,-2 4 2 15,2 1 0-15,-3 0-1 16,2 0-1-16,2-1-6 16,-3-2 5-16,4-1 2 15,1-5 2-15,-2-4-3 16,4 0-5-16,-1-4 5 15,2-1 0-15,1-3-2 16,1-1 2-16,1 2 0 16,1-2 1-16,-2 1-1 15,-1 1 0-15,-1-2 0 16,1 0 0-16,-1 0 0 0,2-2 0 16,-1 0 0-1,3-1 0-15,0-1-1 0,0-4-2 16,-1-2 2-16,0-3-1 15,-2 0-1-15,1-2 3 16,-1 2-2-16,0-3 0 16,1 2 0-16,2-3 1 15,-5 1 1-15,9-3 3 16,1 1-3-16,-1 0 0 16,0 0 0-16,3-1 0 15,-1 0 1-15,-1-3 0 16,2 0 1-16,-1 0-2 0,0 0 0 15,-3 0 1 1,-2 0-1-16,-4 0 1 0,-1 2-3 16,0 0 0-16,0 0 2 15,1 0-1-15,-2 2-3 16,1-3-3-16,-3 2 3 16,1-2-1-16,2 1 4 15,1 1-4-15,1-2 5 16,1 2 0-16,0-2-4 15,3 1 4-15,-5 1 2 16,2-1-2-16,1 1-2 16,-2-1 2-16,2 2 2 15,-4-3-2-15,1 0-10 0,-5 1 4 16,1-1 4 0,-2 2-4-16,1-3 5 0,1 0-1 15,-2 0 2-15,1 0 0 16,2 0 0-16,-4 0 0 15,2 0 0-15,0 0 1 16,0 0-2-16,-2 0 2 16,0 0-1-16,-5 0 0 15,1 0-11-15,1 0 0 16,1 0 3-16,5 0 8 16,2 0-1-16,2 1 2 15,-1-1-1-15,-3 2 0 16,-3-2 1-16,-6 0-1 15,-2 0 0-15,1 0 4 0,-2 1-9 16,0-1 11-16,0 2-6 16,0-2 0-16,0 0-3 15,0 0 3-15,0 0-4 16,0 0 7-16,0 0-7 16,1 0 4-16,-1 0 0 15,0 0 3-15,0 0-2 16,0 0-1-16,0 0 0 15,0 0 5-15,0 0 2 16,0 0-6-16,0 0-1 16,0-7-31-16,0 0-139 15,0 3 47-15,0 3 37 16,0 1 20-16,0 0-8 16,0 0 59-16,0 0 15 15,0 0 1-15,0 0 6 0,0 0-6 16,0 0 9-16,0 0 3 15,0 0-13-15,0-12-27 16</inkml:trace>
  <inkml:trace contextRef="#ctx0" brushRef="#br0" timeOffset="187997.57">17017 7676 460 0,'0'0'89'0,"0"0"-6"16,0 0-29-16,0 0-3 0,0 0 1 16,0 0 6-16,0 0-16 15,0 0-12-15,5-32-10 16,-2 27-12-16,-3 1 5 15,0 3 7-15,0 1-10 16,0 0-6-16,0 0-3 16,0 0 2-16,0 0-3 15,0 0 0-15,0 0 0 16,0 0 4-16,0 0-2 16,0 0-2-16,0 0 2 15,0 0 4-15,0 0 0 16,0-3-2-16,-6 0-2 0,-3-1-2 15,2-1 0-15,1 3-2 16,-2-2 2-16,-2-1 0 16,-1 3 2-16,-2-4 0 15,-4 2-2-15,1 0-4 16,-5-2 4-16,-3 2 0 16,2 1 0-16,1 0-1 15,3 1-3-15,6 0 4 16,0 2 0-16,3 0-2 15,-3 0 1-15,0 0 1 16,0 0-4-16,-1 0-1 16,6 0 4-16,-4 4-2 15,0 2-2-15,-2-2 5 0,1 2-2 16,-3-1-2-16,3 1-6 16,-2 1-2-16,-1 0 7 15,1 0-1 1,1 0 1-16,2 0-1 0,0-1 0 15,1-1 5-15,3 2 1 16,-3 0-1-16,1 2 0 16,1-2-5-16,-3 2 6 15,3-3-1-15,-1 2 0 16,1 0-1-16,2 0 2 16,-3-1-1-16,5 0 1 15,-2 1 0-15,0-1-4 16,1 0 3-16,-2 0 1 15,0 6 0-15,-1-2 1 0,-4 1-1 16,2 1 0 0,1 1-1-16,1-2 1 0,-1 2 0 15,3-3 0-15,0 0-1 16,3-1 1-16,0 1 0 16,2-1 1-16,-1 0-1 15,2 1 0-15,-1 0-1 16,-2-2 2-16,2 4-3 15,-1 2 2-15,2-1-1 16,-1 5 0-16,-1 0-5 16,1 1 4-16,-2-1 0 15,0 0 1-15,0 0 1 16,1-2-3-16,0-2 0 0,2-1 3 16,-1 0 0-16,-1 1 1 15,2-1-1-15,-1 0 0 16,1 0-2-16,0-1 2 15,0 1 0-15,0-2 0 16,0 3 0-16,0-1 0 16,0 1 0-16,0 1 1 15,0-2-2-15,3 2 1 16,0-1 0-16,2 1-1 16,-1-1 3-16,1 0-3 15,2-1 1-15,-1 1 0 16,0-1 0-16,0 3 0 0,-1 0 0 15,3 1 0-15,0 1 0 16,2 0 0-16,2 1-1 16,-1-2 2-16,2 0-1 15,2 1 0-15,-3-1 0 16,3-1 2-16,-5 0-2 16,-1-2-3-16,0-3 2 15,-2-1 1-15,0-1 0 16,-1-1 0-16,0 1 0 15,1-1 1-15,0 1-1 16,2 2 1-16,5 1 0 16,-1 2-1-16,3-2 0 15,-3 2 1-15,-1-2-1 0,-1-1-1 16,0-1 0-16,-2-1 2 16,1-2-2-16,-1 3 3 15,0-1-2-15,2-2 0 16,1 2 0-16,0-1 0 15,1-1 2-15,1 1 0 16,5 0-1-16,0 4-1 16,-1-2 1-16,1 2-1 15,-2-3 0-15,-1 0 1 16,-1-1-1-16,3-1 0 16,-1 0 2-16,0-1-2 15,4-1 2-15,0 0-1 0,2 0 2 16,2 0 0-16,-3 0-3 15,-2 1 0-15,1-1-1 16,-2 0 3-16,-1 0-2 16,1 1 0-16,1-1 1 15,1 1 2-15,2-3-1 16,1-1 1-16,0-2 5 16,0 2-6-16,0-2 1 15,-2 1 2-15,-1-2-2 16,0 0-2-16,1 0 6 15,1 0-7-15,-4 0 0 16,4 0 0-16,-3-2 2 16,1-3-2-16,2 0 0 15,-1-3 0-15,-1 0 1 0,0 0-1 16,0-2 0-16,-2 3 3 16,2-3-3-16,-1 0 2 15,1-2 0-15,1 1 0 16,0-3-2-16,2-1 1 15,-3-2-1-15,2 0 0 16,-2 1 1-16,-2 2-4 16,0 0 6-16,-4 0-3 15,1-2 0-15,-4 1 1 16,1-1-4-16,-2-1 5 16,-2-1-2-16,1-2 7 15,1-1-6-15,-3-1 1 16,0-2 3-16,-2-3-2 0,1 1-1 15,0 0 2-15,-1-3 3 16,4 1-6-16,-2-3 0 16,-1 0 1-16,2 1-3 15,-6 1 3-15,0 1 6 16,0 2-5-16,-3 2 4 16,0 2-1-16,0-2 7 15,0-2 8-15,0-1-20 16,0-5 2-16,0 1-3 15,0-1 0-15,0-5 4 16,-3 4-3-16,1-3-1 16,-1 5 1-16,-1 2 6 15,-2 3-2-15,0 2 5 0,-5-1-1 16,0 0-1 0,-1 0-8-16,1 0 3 0,-2 2 4 15,1-1-7-15,2 2 1 16,-1-2 2-1,2 3-2-15,-1 1 1 0,1 1-1 16,-2 3 1-16,-2-4 1 16,-2 3 2-16,0 1 2 15,2-2-5-15,-1 5 1 16,1-2-1-16,-1 2 1 16,1 1 0-16,1 2-3 15,-1 1 0-15,1 0-1 0,-2 2 1 16,1-2 1-16,1 4 0 15,-1 0-1-15,0 2-1 16,1-3-2-16,1 1 3 16,-2 1 0-16,0 0-2 15,0 0 2-15,-5-1 0 16,3 2 0-16,-1-2 2 16,-1 1-6-16,-1-2 4 15,-1 1 0-15,-2-1-2 16,-1 0 2-16,3 2 0 15,0 0 3-15,-2 2-3 16,3 0-2-16,-1 2 2 16,-2 0 0-16,3 0-2 0,-3 0 1 15,-1 0 1 1,-2 0 0-16,-3 0 0 0,-1 6 0 16,3-4 0-16,1 2 0 15,6-2 0-15,3 0 1 16,3-2-3-16,0 2 1 15,2-1 1-15,-1-1 0 16,-1 1 0-16,0 1 0 16,0 0-1-16,-1-1 1 15,2 1 0-15,4-1 0 16,-2 2-1-16,2-2 0 16,-3 2 1-16,0-2 0 15,3 1 1-15,-2-1-1 0,1-1 0 16,1 0 0-16,-1 0 0 15,2 0 0-15,2 0 0 16,-1 0-2-16,4 0 2 16,-1 0 0-16,-2 0-14 15,0 2-35-15,-2 6-73 16,0-8-52-16,-1-2-213 16</inkml:trace>
  <inkml:trace contextRef="#ctx0" brushRef="#br0" timeOffset="210533.89">14036 15741 687 0,'0'0'3'16,"0"0"0"-16,0 0-1 0,0 0-2 15,0 0 19-15,0 0 20 16,0 0 8-16,-28-22 3 15,28 22-4-15,-1 6-34 16,-4 25-4-16,-2 27-6 16,-5 21 29-16,0 13-2 15,2 2-24-15,1-5-2 16,2-13 1-16,6-14-2 16,-1-14-1-16,2-21-1 15,0-14 0-15,-1-9 0 16,1-4 8-16,-3 0 39 15,-6-19 21-15,-3-27-30 0,0-19-38 16,0-18-51-16,9-4 10 16,3 6-15-16,0 16 41 15,17 22 14-15,-4 17-2 16,5 17 1-16,0 9-12 16,3 9 0-16,6 25 0 15,-2 12 14-15,-1 11 14 16,-2 2 1-16,-4-5-14 15,-5-10 10-15,-1-12-11 16,-4-12 6-16,-5-10-2 16,0-7-1-16,-1-3 10 15,-1-5 11-15,4-28 24 16,6-28-45-16,1-30-3 0,8-15-12 16,-1 7-26-1,2 23-7-15,-2 34 45 0,1 28 3 16,1 14-3-16,2 21-18 15,2 24 17-15,-2 17 1 16,-5 15 43-16,-4 2-18 16,-4-3-3-16,-3-11-8 15,-2-12 5-15,-2-10 1 16,-1-11-11-16,-1-7-7 16,1-12 0-16,1-4-2 15,2-9-68-15,7-6-157 16,2-27-267-16</inkml:trace>
  <inkml:trace contextRef="#ctx0" brushRef="#br0" timeOffset="211344.03">14888 15955 985 0,'0'0'69'0,"0"0"-69"15,-80 18-1-15,47 11 1 16,5 5 12-16,5-3-4 16,11-3-5-16,8-1-3 15,4-6 0-15,0-2 3 16,7-6-3-16,7-7 0 16,4-6-4-16,1 0-1 0,1-8-1 15,-1-17-12-15,-4-5 14 16,-3-1 4-16,-6 6-5 15,-2 9 5-15,-1 8 8 16,-3 7 5-16,3 1-4 16,2 0-9-16,6 10-5 15,5 5 5-15,4 2 8 16,0-1 2-16,-2-3-6 16,1-5-4-16,-1-6 11 15,1-2-7-15,4 0 2 16,2-22 5-16,-1-18 0 15,1-18-4-15,-4-22-7 0,-7-9-2 16,-6-11-23-16,-8 11-9 16,0 19 14-16,0 23 20 15,0 25 4-15,0 14 18 16,-4 8-7-16,3 5-15 16,-1 27-15-16,-1 19 15 15,0 16 20-15,2 8 3 16,1 0-7-16,0-1-7 15,9-9-7-15,9-12-1 16,4-10 1-16,2-17-1 16,1-10 6-16,1-10-3 15,0-6 3-15,3-10 2 16,0-24-4-16,0-17-1 0,-6-14-4 16,-6-9-6-1,-9-8-11-15,-4 0-10 0,-4 7 17 16,0 13 6-16,0 20 1 15,-4 15 3-15,2 12 0 16,1 11 3-16,-1 4-3 16,2 0 1-16,0 0-1 15,0 26-11-15,0 19 8 16,0 24 3-16,5 13 28 16,9 10-14-16,3 1 4 15,2-4-2-15,2-12-12 16,-1-13 10-16,1-19-11 0,-1-17-1 15,-5-9 0 1,-4-13-2-16,2-6-14 0,-4-6-53 16,-4-29-40-16,-5-21-341 15</inkml:trace>
  <inkml:trace contextRef="#ctx0" brushRef="#br0" timeOffset="211526.54">15094 15781 1005 0,'0'0'96'16,"0"0"-72"-16,0 0 12 15,0 0 15-15,81-23-30 0,-15 1-16 16,7 1-1 0,3 0-4-16,-5 3-1 0,-6 4-80 15,-12-2-190-15</inkml:trace>
  <inkml:trace contextRef="#ctx0" brushRef="#br0" timeOffset="212148.19">15652 15854 880 0,'0'0'112'0,"0"0"-112"16,0 0 0-16,105 0 33 15,-74-9-2-15,-6-1-25 0,-4 0-1 16,-6 0 0-16,-9-1 2 16,-4-5-2-16,-2 0-5 15,-5-1-8-15,-16 3-4 16,-5 4 4-16,0 4 7 16,7 6 1-16,1 0 1 15,7 10 9-15,4 13-10 16,5 7 4-16,2 6 1 15,3 2 15-15,17 0-6 16,2-4-3-16,2-7-11 16,0-9 7-16,-3-8-3 15,4-10 2-15,1 0 0 16,2-16 3-16,-1-17 7 0,-6-13-12 16,-5-11 2-1,-13-8-6-15,-3-5-25 0,-11 4-2 16,-15 16-1-16,-3 18 25 15,3 17-4-15,3 9 7 16,11 6 2-16,5 0 4 16,2 0 3-16,5 7-7 15,0 3 2-15,5 0-4 16,21-2 5-16,13 0 12 16,11-3-7-16,6 0-4 15,1-1-4-15,-9-1-1 16,-13 3-1-16,-11 3-2 15,-13 2 0-15,-7 6-7 16,-4 5 6-16,0 3 2 0,0 1 1 16,0-1 8-16,0-1 7 15,0-3 2-15,7 0-8 16,6 3-6-16,5 0-3 16,7 5 0-16,8-2-59 15,4-10-179-15</inkml:trace>
  <inkml:trace contextRef="#ctx0" brushRef="#br0" timeOffset="212792.18">17165 15606 1088 0,'0'0'146'0,"0"0"-146"15,0 0-24-15,0 90 24 16,-6-43 2-16,5 1 11 16,1-4-12-16,0-7 3 15,0-5-4-15,4-10 4 16,3-7-2-16,-1-9-2 15,-2-6 0-15,2 0-1 16,7-23 1-16,6-11-1 16,10-8-1-16,4 2-30 15,3 12 10-15,0 10 15 16,3 10-1-16,0 8 2 0,-1 0 5 16,0 7-12-1,-5 9 13-15,-6 3-1 0,0-4-1 16,-7-3 2-16,-3-4 7 15,-8-6 6-15,-3-2 9 16,0 0 11-16,3-6 10 16,3-17-2-16,-2-13-13 15,1-11-9-15,-8-6-7 16,-3-6-10-16,0 4-2 16,-3 14-20-16,-1 18-7 15,2 16 2-15,2 7-48 16,0 16-179-16,15 8-135 0</inkml:trace>
  <inkml:trace contextRef="#ctx0" brushRef="#br0" timeOffset="213122.3">18094 15580 516 0,'0'0'543'15,"0"0"-486"-15,0 0-54 16,0 0 4-16,-108 55 22 15,73-24-3-15,12 1-22 16,9-7 6-16,4-2-10 16,10-3 0-16,0-3 1 15,0-6-1-15,0-5-2 0,0-2 0 16,13-4-23 0,4-2 14-16,10-14 10 0,5-2 0 15,1-1 1-15,-1 6-1 16,-6 6 1-16,-2 5 9 15,-3 2-3-15,-1 0-2 16,0 0-3-16,-1 2-1 16,-2 3 0-16,-4 2-12 15,-1-2-64-15,-4-2-62 16,-1-3-95-16,-3-3-303 16</inkml:trace>
  <inkml:trace contextRef="#ctx0" brushRef="#br0" timeOffset="213331.74">18304 15598 468 0,'0'0'546'0,"0"0"-540"0,0 0-6 16,83 60 0-16,-58-28 6 15,-3 2 5-15,-5-4 10 16,-4-7 0-16,-5-9 1 16,-5-5 7-16,-3-7-1 15,0-2 20-15,2 0 20 16,2-14-4-16,8-18-15 15,6-19-49-15,9-17-10 16,2-1-42-16,3 2-111 16,-5 12-180-16</inkml:trace>
  <inkml:trace contextRef="#ctx0" brushRef="#br0" timeOffset="213902.22">18795 15652 950 0,'0'0'65'0,"0"0"-65"15,105-78 0-15,-69 52 0 16,-6-1 0-16,-12 3-1 16,-6 0-10-16,-12 3-15 15,0 5-16-15,-24 7-24 16,-9 8 37-16,-1 1 29 0,-1 11 16 15,9 14 18 1,2 8 16-16,7 5 5 0,7 0-8 16,7 0-6-1,3-4-3-15,0-7-15 0,13-6-7 16,7-6-5-16,5-7 2 16,5-8 1-16,3 0 7 15,4-10 0-15,3-18-2 16,-4-11-18-16,-3-8 6 15,-8-13-5-15,-10-6-4 16,-5-3 1-16,-7 7-19 16,-3 18 0-16,0 20 18 15,0 16 0-15,0 8-6 16,-1 0-10-16,-8 9-6 16,3 14 16-16,2 4 0 0,4 3 5 15,0-1 3-15,15 4-2 16,10-4 2-16,8 4 0 15,4-1 1-15,-4 0 0 16,-7 0-1-16,-10-2 4 16,-13-5 1-16,-3-3 10 15,-11 3 23-15,-22-3 18 16,-13 2-14-16,-10-4-24 16,-9-2-14-16,-3-4-4 15,-4-9-121-15,-7-5-307 16</inkml:trace>
  <inkml:trace contextRef="#ctx0" brushRef="#br0" timeOffset="214592.37">14403 16710 755 0,'0'0'101'0,"0"0"-56"16,0 0-39-16,0 0 2 16,0 0 36-16,0 0 27 15,-65 0-43-15,65 0-12 16,0 0-15-16,0 0-1 16,0 2-5-16,-9 8 5 15,2-2-3-15,1-1-3 16,2-2-11-16,4-5 11 0,16 0 1 15,34-6 5 1,38-18 13-16,42-9 15 0,38-10-16 16,42-7 5-16,25-2 16 15,19 4-11-15,7 7-12 16,-11 8-10-16,0 7-1 16,-9 2 1-16,-3 5 0 15,3-1-12-15,0-4-12 16,1-4-11-16,0-4-27 15,-7-6 10-15,-13-2 29 16,-34 3 23-16,-41 6 2 16,-51 12 32-16,-45 6-13 15,-30 8 0-15,-18 4 37 0,-3 1 32 16,0 0-59 0,0 0 46-16,-2 0-41 0,-4 0-36 15,-3 0-3-15,1 0 0 16,0 0 2-16,5 0 0 15,3 0 0-15,0 0 1 16,0 3-7-16,-5 7-84 16,-11-7-167-16,-11-3-511 15</inkml:trace>
  <inkml:trace contextRef="#ctx0" brushRef="#br0" timeOffset="-202749.75">15882 18165 699 0,'0'0'23'16,"0"0"-12"-16,0 0-10 15,0 0-1-15,0 0 26 16,0 0 6-16,0 0-15 15,0-4-1-15,0 4 1 16,0 0 1-16,0 0 1 16,1-2 10-16,3 2-20 15,0-3 5-15,1 2-12 16,-1 0 7-16,0 1-3 0,-4-2-1 16,0 1 0-16,0-5 6 15,0-3-3-15,-2-1-8 16,-10 0-6-16,-5 5 3 15,-5 5 2-15,-2 0-8 16,2 9 3-16,3 4 3 16,6 5 1-16,9 0 1 15,2-1 0-15,2-1-4 16,0-2 2-16,12-7 5 16,9-3-2-16,3-4 6 15,1 0-3-15,-4-4-1 16,-4-9 0-16,-8 2 2 15,-6-2 1-15,-3 4-5 0,0 5-1 16,0 0-8-16,-11 4-5 16,-8 0 6-16,1 12 0 15,0 13 4-15,6 0 0 16,7 2-3-16,5-4 0 16,0-3 6-16,9-7 0 15,12-5 1-15,9-8 2 16,3 0 4-16,1-8-6 15,-3-14-7-15,-11 1-26 16,-10-1-13-16,-10 4-2 16,0 7 13-16,-14 8 16 15,-13 3 8-15,-4 9 11 0,-2 13 16 16,4 1 40-16,10-3-24 16,10-9-11-16,3-5-16 15,6-6-1-15,0 0-1 16,21-2 0-16,9-17 2 15,2-7-2-15,-5 1-3 16,-13-1-1-16,-11 8 1 16,-3 6 13-16,-8 9 21 15,-15 3-34-15,-2 9 0 16,5 21-16-16,7-10-143 16</inkml:trace>
  <inkml:trace contextRef="#ctx0" brushRef="#br0" timeOffset="-200912.84">18223 17709 384 0,'0'0'202'16,"0"0"-202"-16,0 0 22 16,0 0-17-16,0 0 25 15,0 0 24-15,-55-25-19 16,43 22 5-16,0 3 1 16,1 0-4-16,-1 0-26 15,-2 0-10-15,-3 0-1 16,-2 6 0-16,-5 4 0 0,2 1-2 15,-3 1 1 1,2 5 1-16,-1 2 0 0,1 5 2 16,1 0-2-16,0 5-4 15,-2 4 4-15,0 2 6 16,1 1-6-16,1 1 1 16,0 0 4-16,10 0-4 15,0 2 10-15,6 1-2 16,5 3-7-16,1 7 3 15,0-1-1-15,0 4-3 16,10-1 0-16,2-4 2 16,1 1 2-16,4-3-1 15,1-7 0-15,4 2 1 0,2-9-4 16,1 1 4-16,2-7-5 16,-1 1 7-16,4-5-1 15,1-1-3-15,4-5 7 16,1 0-5-16,2-2 3 15,2-1-8-15,3 0 3 16,0-4 2-16,5-1 5 16,-2-2-8-16,-1-6-1 15,-2 3 0-15,-4-3 0 16,-3 0 5-16,1 0 5 16,-1-3-2-16,1-3-2 15,2-4-1-15,-1 0-2 16,-1-3 1-16,-5 0-1 15,1-1 5-15,-1-6-3 0,4-2 0 16,-4-4-1-16,0-1-5 16,-2-3 3-16,-1-3-4 15,-3 1 5-15,-1-3-6 16,-4 2 3-16,-3 1-1 16,-3-5 1-16,3 0 8 15,-6 1-5-15,-1-3 9 16,-1-4-11-16,-7-6-1 15,4-1 1-15,-4 3 3 16,0-1-2-16,-3 4-3 16,0 8 1-16,0 3-2 15,-6 1 2-15,-4 2 1 0,-1 2-2 16,-2 1-2 0,-1 2 2-16,0-1 0 0,1 1-3 15,-3 3 3-15,3-2 0 16,-4 1 1-16,2 4-1 15,-1-1-1-15,-1 7 0 16,0-1-2-16,-5 0 3 16,3 2 0-16,-2 2-4 15,2-2 4-15,0 2-1 16,-1 0 2-16,1 0-2 16,-1-1 1-16,-2 1 0 15,-4 1-3-15,1 1 7 16,0 2-9-16,-2 6 7 0,2-3-4 15,-3 3-1 1,-2 0 3-16,0 0 0 0,-1 0 0 16,-2 0 2-16,1 0-2 15,-1 0 0-15,4 0 0 16,-1 0 0-16,3 4 0 16,3 1 1-16,-3-1-2 15,3 3 1-15,-1-1-1 16,1 4 0-16,1 1 0 15,0 1 1-15,0 0-1 16,2 1-4-16,-1 2 5 16,0-4-1-16,0 4 1 15,0-1 1-15,0-3 0 16,3 0-1-16,2 2 5 0,1-3-5 16,4 0 0-16,1-3 0 15,3 1 0-15,2-6 0 16,1 2 0-16,4-2-3 15,-1 3 1-15,0 2-30 16,2 2-60-16,0-1-36 16,0-7-137-16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39:36.9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2547 4586 756 0,'0'0'13'15,"0"0"22"-15,0 0-1 0,0 0-4 16,0 0 9-16,0 0 1 15,0 0-13-15,-40-85 13 16,37 68 0-16,3 1-3 16,0-1-19-16,0 0-6 15,16-3-10-15,16 1 0 16,11 6-2-16,8 9-4 16,-2 4 1-16,-7 25-12 15,-5 15 9-15,-7 7 5 16,-3-3 1-16,-2-9 1 0,-4-12 0 15,-3-8 7-15,-2-9 4 16,1-6 22-16,2 0 12 16,9-4-4-16,11-19-22 15,12-6-13-15,3-5-7 16,1 2-30-16,-8 2-59 16,-9 10-65-16,-13 6-90 15,-13 4-144-15</inkml:trace>
  <inkml:trace contextRef="#ctx0" brushRef="#br0" timeOffset="250.15">3069 4273 763 0,'0'0'41'0,"0"0"16"15,0 0 50-15,0 0-7 16,0 0-100-16,0 0 14 15,-28 98-13-15,28-18 81 16,0 0-54-16,0-4-27 16,3-10 3-16,3-11 5 15,-1-12-9-15,-1-13-5 16,0-13-1-16,-4-4-57 16,0-8-74-16,0-5-138 15,0-5-389-15</inkml:trace>
  <inkml:trace contextRef="#ctx0" brushRef="#br0" timeOffset="991.7">3500 4543 1047 0,'0'0'85'0,"0"0"-80"16,0 0 16-16,0 0 6 16,0 0-8-16,0 0-15 15,-22-16 1-15,22 16-5 16,0-2-3-16,9 0-2 16,7-1-2-16,1-2 6 15,2 0 2-15,-4-1-1 16,0-4 0-16,1-2 5 15,1-6 1-15,2 1-4 16,0-2 1-16,3 2-3 16,1 7-1-16,4 4 0 15,0 6-2-15,0 3-16 0,0 20 6 16,-5 13-1 0,-4 1 14-16,-1 1 4 0,-4-6 6 15,0-4-3-15,5-9 6 16,2-7 15-16,4-3 0 15,5-9-1-15,7 0-4 16,5 0-7-16,3-14-10 16,-3-1-6-16,-5-2 0 15,-8-3-23-15,-6-1-29 16,-4-4-59-16,-14-5-39 16,-4-3-138-16,-14-1-374 15</inkml:trace>
  <inkml:trace contextRef="#ctx0" brushRef="#br0" timeOffset="1217.08">3863 4317 463 0,'0'0'398'16,"0"0"-398"-16,0 0-21 16,0 0 21-16,37 117 57 15,-16-54 58-15,-3 7-51 16,-4 1-33-16,-3-5-11 15,-6-5-16-15,-2-10-1 16,0-10-1-16,-3-10-2 16,0-10 2-16,3-8-2 15,2-11-94-15,0-2-185 0,3-11-282 16</inkml:trace>
  <inkml:trace contextRef="#ctx0" brushRef="#br0" timeOffset="1493.83">4143 4295 956 0,'0'0'124'15,"0"0"-102"-15,0 0 49 16,0 0-10-16,0 0-36 0,0 0-23 15,45-22 0-15,6 17-2 16,10 1 1-16,3 0 2 16,-6 1-3-16,-10 0-25 15,-6 1-66-15,-11-4-7 16,-10 4-56-16,-12-6-13 16,-9 1-27-16,0-3-200 15</inkml:trace>
  <inkml:trace contextRef="#ctx0" brushRef="#br0" timeOffset="1653.41">4467 4156 518 0,'0'0'243'16,"0"0"-144"-16,0 0-22 16,0 0 5-16,0 0-70 15,0 0-5-15,-89 61-5 16,74-17 25-16,2-4-21 16,5-6 6-16,3-8-10 0,2-5-2 15,0-9-22-15,0-7-68 16,-7-5-34-16,0 0-77 15</inkml:trace>
  <inkml:trace contextRef="#ctx0" brushRef="#br0" timeOffset="1815.97">4209 4103 946 0,'0'0'0'15,"0"0"-4"-15,0 0 4 0,88 78 30 16,-54-52-11-1,-1 1-9-15,0-7-10 0,-2-3-15 16,1-10-75 0,-2-7-142-16,-4 0-308 0</inkml:trace>
  <inkml:trace contextRef="#ctx0" brushRef="#br0" timeOffset="1951.79">4518 4141 848 0,'0'0'139'0,"0"0"-131"15,-85 76-7-15,55-36 32 16,3 1-21-16,9-3-9 16,8 0-3-16,7-1-25 15,3-9-234-15</inkml:trace>
  <inkml:trace contextRef="#ctx0" brushRef="#br0" timeOffset="2233.04">4940 4494 1053 0,'0'0'124'0,"0"0"-124"16,0 0-63-16,120-51 54 15,-64 31-26-15,-2 2-204 16,-12 5-332-16</inkml:trace>
  <inkml:trace contextRef="#ctx0" brushRef="#br0" timeOffset="2378.65">4967 4695 916 0,'0'0'230'0,"0"0"-225"15,0 0 1-15,0 0 32 0,0 0 0 16,109-5-16-16,-31-12-21 16,10-3-1-16,-5-1-167 15,-19 0-397-15</inkml:trace>
  <inkml:trace contextRef="#ctx0" brushRef="#br0" timeOffset="3375.05">6107 4070 122 0,'0'0'775'0,"0"0"-757"16,0 0 18-16,0 0 6 16,-84-40-13-16,46 40-11 15,-4 23 4-15,-3 17-9 16,2 15 19-16,4 8 9 15,8 4-18-15,5-3-3 16,13-8-6-16,4-3-10 16,9-8 4-16,0-7-3 15,9-6-1-15,10-4 2 16,5-4 0-16,4-3-6 0,4-5-45 16,1-5-64-16,1-10-115 15,0-1-182-15</inkml:trace>
  <inkml:trace contextRef="#ctx0" brushRef="#br0" timeOffset="3809.89">6411 4295 429 0,'0'0'608'0,"0"0"-608"16,0 0-6-16,-103-6 6 15,66 28 1-15,1 9 6 16,12 5-7-16,10 0 4 16,6-2 0-16,5-2 0 15,3-8-4-15,0-7 2 16,12-7 0-16,4-5 2 15,2-5-2-15,3 0-2 0,0 0-5 16,-3-11 1 0,-2-7 4-16,-4-3 19 15,-3 1-18-15,0 2 0 0,-6 6-1 16,-3 8 30-16,0 4 9 16,0 0-39-16,6 0-7 15,9 15-31-15,6 5 38 16,7 3 16-16,5 1-11 15,4 0-5-15,1-5-3 16,-1-3-48-16,-1-7-113 16,-5-9-97-16</inkml:trace>
  <inkml:trace contextRef="#ctx0" brushRef="#br0" timeOffset="4038.28">6735 4371 695 0,'0'0'155'16,"0"0"-154"-16,0 0-1 15,0 0 0-15,0 0 28 16,0 0 42-16,89 11-7 16,-48-11-47-16,6 0 0 15,-2-12-5-15,-3 1-11 16,-5 0-10-16,-11 4-79 15,-10 0-99-15,-10 1-80 16</inkml:trace>
  <inkml:trace contextRef="#ctx0" brushRef="#br0" timeOffset="4261.68">6932 4189 641 0,'0'0'120'15,"0"0"-33"-15,0 0-81 16,0 0-6-16,0 0 0 16,0 0 34-16,6 109 23 15,-2-66-38-15,-4-2 4 16,0-2-19-16,0-1 1 16,0-7 5-16,3-6-10 0,2-4-34 15,6-8-93-15,8-9-118 16</inkml:trace>
  <inkml:trace contextRef="#ctx0" brushRef="#br0" timeOffset="4504.68">7307 4223 660 0,'0'0'183'0,"0"0"-183"15,0 0 0-15,0 80 8 0,0-44 13 16,0 3 15 0,0 0 10-16,3-5-25 15,1-7 10-15,-1-4-29 0,-2-9 0 16,1-6-2-16,-1-3-1 16,1-5-73-16,-1 0-39 15,-1-15-71-15</inkml:trace>
  <inkml:trace contextRef="#ctx0" brushRef="#br0" timeOffset="4652.3">7365 4140 949 0,'0'0'75'16,"0"0"-74"-16,0 0 0 15,0 0-1-15,0 0 0 0,0 0-58 16,13 10-129-16,-4-9-223 15</inkml:trace>
  <inkml:trace contextRef="#ctx0" brushRef="#br0" timeOffset="5070.78">7639 4071 827 0,'0'0'2'0,"5"73"7"0,-2-19-9 16,0 1 25-16,1 1 24 15,-1-4 12-15,-2-4-26 16,-1-9-23-16,0-9 3 16,0-12-8-16,0-10-6 15,0-5 2-15,0-3 3 16,0 0 9-16,2-1 14 15,7-21-8-15,12-9-21 16,7-5-41-16,2 7-5 16,-2 12 10-16,-7 16 9 15,-3 1 1-15,-4 16-33 16,-6 15 24-16,-8 4 35 16,0-1 14-16,-5-3 38 0,-12-6 19 15,-2-4 0 1,-2-5-11-16,-3-5 2 0,3-5 15 15,0-6-31-15,6 0-32 16,5-10-14-16,8-17-37 16,2-15-260-16,18-8-321 15</inkml:trace>
  <inkml:trace contextRef="#ctx0" brushRef="#br0" timeOffset="5303.16">7881 4073 667 0,'0'0'153'0,"0"0"-153"16,0 0 0-16,49 86 19 0,-19-40 48 15,6 10 4-15,2 6-4 16,0 3-14-16,-7-2-24 16,-7-5-15-16,-10-8-8 15,-9-6-4-15,-5-6-1 16,-10-3 19-16,-23-1 2 15,-10-3 7-15,-12 0-29 16,0-11-4-16,5-19-297 16</inkml:trace>
  <inkml:trace contextRef="#ctx0" brushRef="#br0" timeOffset="5939.46">8527 3903 907 0,'0'0'103'16,"0"0"-56"-16,0 0 40 16,0 0 2-16,0 0-51 15,0 0-38-15,-99 75 2 0,44 7-2 16,5 9 18-16,14-3-13 16,16-10-4-16,13-9 0 15,7-10 1-15,7-10 1 16,17-8 0-16,11-7-2 15,6-7-2-15,7-6-25 16,6-6-70-16,1-11-91 16,-3-4-169-16</inkml:trace>
  <inkml:trace contextRef="#ctx0" brushRef="#br0" timeOffset="6371.81">8924 4279 859 0,'0'0'51'15,"0"0"-48"-15,-121 72-3 16,86-39 29-16,12 0-22 15,9-5 0-15,11-5 0 16,3-3-4-16,0-5-3 16,17-7-2-16,6-4-4 15,6-4-11-15,1 0-7 16,-1-12-4-16,-3-7-18 0,-7-6 5 16,-7-2 36-16,-3-1 5 15,-6 3 16-15,-3 6 5 16,0 7 45-1,0 9 31-15,0 3-20 0,0 0-77 16,0 3-4-16,9 16-9 16,4 5 13-16,6 4 23 15,3 0-15-15,3-3-7 16,0-5-2-16,0-3-18 16,1-6-88-16,0-11-144 15,-6 0-450-15</inkml:trace>
  <inkml:trace contextRef="#ctx0" brushRef="#br0" timeOffset="6569.45">9259 4346 945 0,'0'0'141'0,"0"0"-126"16,0 0 36-16,0 0-12 15,0 0-25-15,93-4-6 16,-45-4-8-16,1-1-21 16,-4 0-106-16,-7 0-250 15</inkml:trace>
  <inkml:trace contextRef="#ctx0" brushRef="#br0" timeOffset="6781.39">9764 4196 519 0,'0'0'287'15,"0"0"-283"-15,0 0-4 16,3 86 56-16,-2-55-15 16,1 1-12-16,-1-4-11 15,-1-6-9-15,0-6-9 16,0-4-10-16,0-8-97 15,0-4-157-15</inkml:trace>
  <inkml:trace contextRef="#ctx0" brushRef="#br0" timeOffset="6930">9798 4089 893 0,'0'0'198'16,"0"0"-192"-16,0 0-6 15,0 0-10-15,0 0-40 16,0 0-185-16,9-4-341 16</inkml:trace>
  <inkml:trace contextRef="#ctx0" brushRef="#br0" timeOffset="7347.88">9985 4109 855 0,'0'0'43'15,"0"72"-43"-15,0-25 0 16,0-4 7-16,0-3 45 16,3-5 3-16,1-5-32 15,-1-7-5-15,-2-5-7 16,1-8-3-16,-1-5-7 15,-1-5 4-15,2 0 11 0,-2 0 13 16,3-1 11 0,3-19 4-16,10-7-44 0,4-5-26 15,7 1-17-15,-4 9 16 16,0 12 5-16,-8 10 9 16,-2 0-16-16,-6 22-24 15,-7 9 28-15,0 6 25 16,-9 3 28-16,-11-5 18 15,-3-5-14-15,4-8 11 16,-2-7 10-16,6-7-3 16,2-3-2-16,2-5-23 15,2 0-16-15,5-7-9 0,4-22-98 16,0-12-294-16</inkml:trace>
  <inkml:trace contextRef="#ctx0" brushRef="#br0" timeOffset="7639.62">10250 3892 126 0,'0'0'742'0,"0"0"-742"16,0 0-2-16,0 0-26 15,61 99 28-15,-46-29 21 16,0 13 38-16,-7 9-3 0,-5 1 14 16,-3-5-31-16,0-11 8 15,-3-12-16-15,-14-11 2 16,-8-8 8-16,-5-7 9 16,-3-5-1-16,0-12-46 15,2-11-3-15,10-11-163 16,9-12-404-16</inkml:trace>
  <inkml:trace contextRef="#ctx0" brushRef="#br0" timeOffset="7926.38">10614 4474 326 0,'0'0'927'15,"0"0"-927"-15,0 0-29 16,0 0-11-16,100-29 38 15,-61 18-5-15,-5 2-90 0,-11 5-161 16,-17 4-409 0</inkml:trace>
  <inkml:trace contextRef="#ctx0" brushRef="#br0" timeOffset="8074.77">10639 4653 263 0,'0'0'657'16,"0"0"-649"-16,0 0 3 15,0 0 87-15,0 0-13 16,0 0-53-16,56-12-19 16,-10 3-13-16,3-3-71 15,0-2-298-15</inkml:trace>
  <inkml:trace contextRef="#ctx0" brushRef="#br0" timeOffset="9559.85">11344 4325 711 0,'0'0'74'16,"0"0"-46"-16,0 0 42 15,0 0 10-15,0 0-25 16,0 0-6-16,0 0-12 0,-81-26-16 16,68 30-19-16,-7 16 6 15,-5 10-8-15,-2 9 1 16,0 5 3-16,2 0-4 15,7-3 2-15,3-8 5 16,6-5-7-16,9-8 0 16,0-8-2-16,0-4 2 15,3-7-1-15,13-1 1 16,5 0 6-16,5-7 10 16,0-12-16-16,0-5 4 15,-4-4 0-15,-5-4 2 16,-3-3-2-16,-3 5-4 0,-3 7 0 15,-5 7 7-15,-2 6-1 16,-1 6 8-16,0 3 3 16,0 1-13-16,0 0-4 15,0 0-3-15,6 10-18 16,3 13 0-16,3 4 21 16,9 3 5-16,2-1 6 15,2-4-10-15,1-6 1 16,0-3 3-16,-1-5-5 15,-1-3-11-15,-6-6-52 16,1 0-60-16,-4-2-97 16,-3-2-163-16</inkml:trace>
  <inkml:trace contextRef="#ctx0" brushRef="#br0" timeOffset="10039.6">11432 4023 474 0,'0'0'314'0,"0"0"-222"15,0 0-22-15,0 0 38 16,0 0-53-16,0 0 7 16,4-20-34-16,8 20-28 15,5 0-15-15,5 0-4 16,3 11 4-16,-4 16-3 15,-6 9 1-15,-8 7 7 16,-7 0 8-16,0-3-3 16,-2-9 3-16,-5-13-1 15,3-9 3-15,4-4 1 16,0-5 5-16,0 0-3 0,22-3 35 16,16-14-15-16,14-6-10 15,5 1-13-15,-1 0-23 16,-5 7-15-16,-9 5-17 15,-9 2-116-15,-11 2-115 16</inkml:trace>
  <inkml:trace contextRef="#ctx0" brushRef="#br0" timeOffset="10378.28">11990 4389 1025 0,'0'0'76'15,"0"0"-76"-15,0 0-4 16,0 0 4-16,0 0 2 16,102-10-2-16,-51 7-2 15,5 0 1-15,-1 0 1 0,-2 0-12 16,-9 0-37-16,-5-1-32 16,-11-2-65-16,-13-2-46 15,-9-2-279-15</inkml:trace>
  <inkml:trace contextRef="#ctx0" brushRef="#br0" timeOffset="10612.02">12236 4229 601 0,'0'0'297'0,"0"0"-297"16,0 0 0-16,0 0-16 15,0 0 16-15,9 82 59 16,-6-42-14-16,0-3-28 16,0 2-4-16,0-5-7 15,1-3-2-15,1-3-4 16,2-6-94-16,-4-7-121 16,0-9-328-16</inkml:trace>
  <inkml:trace contextRef="#ctx0" brushRef="#br0" timeOffset="11243.33">12732 4242 569 0,'0'0'54'15,"0"0"8"-15,0 96-31 16,0-66 13-16,0-3 1 16,0-5-22-16,0-3-7 15,0-7-16-15,0-3 1 16,0-5-1-16,0-2-14 16,0-2-86-16,0 0-105 15</inkml:trace>
  <inkml:trace contextRef="#ctx0" brushRef="#br0" timeOffset="11426.84">12743 4051 669 0,'0'0'359'15,"0"0"-326"-15,0 0-32 16,0 0-2-16,0 0 1 15,0 0-8-15,8-1-83 16,2 1-135-16,5 5-113 16</inkml:trace>
  <inkml:trace contextRef="#ctx0" brushRef="#br0" timeOffset="11914.43">13095 4228 783 0,'0'0'136'16,"0"0"-93"-16,0 0 26 0,0 0-27 15,0 0-19-15,-88 40-14 16,76-17 0-16,5-1-5 16,2-1-2-16,5-2-2 15,0-5 1-15,0-2 0 16,0-5-1-16,2-2-4 16,7-2 3-16,0-3-12 15,2 0 3-15,0 0-4 16,-2-3 8-16,3-12 6 15,-6-5 2-15,0-4 0 16,0 3-1-16,-3 3 14 16,-1 9 10-16,2 7 5 15,-3 2-19-15,1 0-11 16,2 0-15-16,5 7 2 16,3 13 13-16,1 0 19 0,0 4-15 15,-2-1 1-15,0-3-10 16,-1-1-8-16,1-3-48 15,-4-8-120-15,1-8-136 16</inkml:trace>
  <inkml:trace contextRef="#ctx0" brushRef="#br0" timeOffset="12289.17">13306 4093 726 0,'0'0'168'0,"0"0"-168"16,0 0-11-16,0 85 11 16,0-50 8-16,0 0-1 15,0-1 27-15,1-5-7 16,2-6-18-16,0-9-9 16,3-5 0-16,-2-6 2 15,5-3 5-15,3 0 13 16,11 0-7-16,4-12-13 15,1 3-15-15,-1 4 9 16,-9 5-3-16,-7 0-17 16,-6 11-18-16,-5 11 11 15,0 3 33-15,-15 4 14 16,-4-3 65-16,-4-7-25 16,3-1 9-16,1-10 8 0,3-2-3 15,4-3-11-15,3-3-26 16,-1 0-20-16,5 0-11 15,5-13-50-15,0-12-227 16</inkml:trace>
  <inkml:trace contextRef="#ctx0" brushRef="#br0" timeOffset="12696.14">13832 4346 899 0,'0'0'322'0,"0"0"-302"16,0 0-18-16,0 0 3 16,0 0 5-16,0 0-10 15,27 0 5-15,7 0-5 0,9 2 1 16,-1-2 1 0,-7 0-2-16,-12 0 0 0,-12 3 0 15,-6-3 0-15,-5 1 0 16,0-1 0-16,0 0 0 15,0 0 1-15,0 0-2 16,0 0-10-16,0 2-83 16,0-2-164-16,0 0-398 15</inkml:trace>
  <inkml:trace contextRef="#ctx0" brushRef="#br0" timeOffset="13334.48">14272 4117 538 0,'0'0'115'16,"0"0"-73"-16,0 0 54 15,0 0 4-15,0 0-52 16,0 0-47-16,5 29 1 16,-5 6 85-16,0 1-26 15,0 0-31-15,0-7-17 16,0-2-6-16,0-7-4 15,1-4-1-15,-1-7 1 16,0-3-2-16,0-3-1 16,0-3-71-16,0 0-132 15,0-3-78-15,0-16-313 0</inkml:trace>
  <inkml:trace contextRef="#ctx0" brushRef="#br0" timeOffset="13492.06">14278 3988 1041 0,'0'0'90'16,"0"0"-88"-16,0 0 32 15,0 0 1-15,0 0-35 16,0 0-8-16,13-3-85 16,7 9-172-16,4 1-76 15</inkml:trace>
  <inkml:trace contextRef="#ctx0" brushRef="#br0" timeOffset="13917.92">14662 4159 1070 0,'0'0'88'0,"0"0"-76"15,0 0-1-15,0 0-2 16,-88 18-5-16,72 0 4 16,3 2-7-16,4 1-1 0,5-1 0 15,4-3 0 1,0-5 0-16,0-2-4 0,0-2-3 16,10-4-1-1,4-2-3-15,-2-2 0 0,1 0-12 16,-1 0 17-16,0-16 6 15,0-4 3-15,-2-1-3 16,-2 1-1-16,1 3 1 16,-6 7 0-16,0 6 31 15,-3 4-11-15,0 0-20 16,1 0-14-16,2 6-6 16,6 11 20-16,1 3 11 15,3 3-5-15,-1 1-6 16,-1-2-11-16,0-1-16 0,-2-7-61 15,1-6-122 1,-2-8-112-16</inkml:trace>
  <inkml:trace contextRef="#ctx0" brushRef="#br0" timeOffset="14284.81">14900 4030 846 0,'0'0'8'16,"0"0"-8"-16,0 0-10 16,0 84 9-16,0-52 1 15,0 0 3-15,0-3-2 0,0-6 5 16,0-7-5-16,0-5-1 16,2-7 3-16,5-4 0 15,5 0-2-15,5 0-1 16,8 0-2-16,2-4 0 15,0 4-7-15,-5 0 3 16,-7 6-14-16,-8 15-2 16,-7 2 3-16,0 1 19 15,-9-3 17-15,-8-5 31 16,-1-2 56-16,-2-2 8 16,0-5-26-16,1-3-21 15,2-4-22-15,3 0-24 0,-2 0-19 16,-1-10-46-16,-1-9-185 15,3-9-703-15</inkml:trace>
  <inkml:trace contextRef="#ctx0" brushRef="#br0" timeOffset="14812.05">15197 4205 821 0,'0'0'146'16,"0"0"-126"-16,0 0 15 15,0 0 18-15,0 0-29 16,0 0-3-16,31 4-15 16,1-4 0-16,8 0 26 15,8 0-14-15,1 0-10 16,2-2-5-16,-8-7-3 15,-2-1-1-15,-6 0-48 16,-9-1-13-16,-11 3-162 16,-15-3-124-16</inkml:trace>
  <inkml:trace contextRef="#ctx0" brushRef="#br0" timeOffset="15044.43">15403 4048 891 0,'0'0'157'16,"0"0"-157"-16,0 0 0 15,0 0 0-15,-18 93 18 16,13-49 23-16,5-1-28 16,0-4 7-16,0-5-11 15,7-6-6-15,2-4-2 0,0-6-1 16,-1-3-32-1,1-3-75-15,2-11-116 0,2-1-310 16</inkml:trace>
  <inkml:trace contextRef="#ctx0" brushRef="#br0" timeOffset="15963.56">15880 3971 407 0,'0'0'139'15,"0"0"-43"-15,0 0 53 16,0 0-20-16,0 0-54 15,0 0-75-15,0 57 0 16,0-10 26-16,0 6 4 16,2-5-7-16,-1-7-13 15,3-5 2-15,-3-7 5 16,-1-10 25-16,0-7-37 16,0-6-2-16,0-4 1 15,0-2-1-15,0 0 4 0,2 0 13 16,-2 0-7-1,4 0 5-15,6-10 2 0,8-13-4 16,8-6-16-16,7 0-27 16,-2 8 15-16,-4 10-17 15,-7 11 11-15,-4 0-5 16,-9 9-15-16,-2 14-15 16,-5 6 37-16,0 0 16 15,-19-1 9-15,-4-2 18 16,-3-7 6-16,4-2-6 15,-1-6 16-15,4-2-2 16,3-3-5-16,2-5-7 16,5-1-17-16,2 0-12 15,0-10-1-15,5-15-170 16,2-11-381-16</inkml:trace>
  <inkml:trace contextRef="#ctx0" brushRef="#br0" timeOffset="16542.05">16081 3754 288 0,'0'0'548'16,"0"0"-481"-16,0 0 2 15,0 0 35-15,0 0-28 16,0 0-20-16,0-17-33 16,0 17-23-16,4 0-6 15,9 2-20-15,2 13 0 16,3 10 16-16,-6 3-4 0,-9 7 11 16,-3 1-3-16,0-2 1 15,-1-8 5-15,-4-9 0 16,4-9 0-16,1-5 1 15,0-3 12-15,0 0 14 16,6 0 6-16,18 0-15 16,7-9 5-16,3-2-16 15,-2 4-7-15,-7 3 0 16,-9 1-1-16,-7 3-1 16,-7 0-6-16,-2 0-4 15,0 0-20-15,0 0-12 0,0 0-13 16,0 6 8-1,0 9-2-15,0-5-161 0,0-2-326 16</inkml:trace>
  <inkml:trace contextRef="#ctx0" brushRef="#br0" timeOffset="28002.72">13525 3946 593 0,'0'0'2'0,"0"0"-4"16,0 0 4-16,0 0-2 15,0 0 32-15,0 0 44 16,0 0-18-16,-31-17 2 15,31 17-11-15,0 0 3 16,0 0-22-16,-2 0-23 0,-1 0-7 16,-8 12-3-16,-12 20-11 15,-12 21 11-15,-12 16 0 16,-7 6 3-16,-4 1 1 16,-1-5 0-16,6-6-1 15,8-12 7-15,5-10-6 16,12-15-1-16,8-9 0 15,8-9 2-15,6-6-1 16,3-1 0-16,3-3 5 16,0 0-6-16,0 0 5 15,0 0-5-15,0 0 0 16,0 0 0-16,0 0-3 16,0 0-27-16,-1 1-38 0,-4-1-82 15,-1 0-156 1</inkml:trace>
  <inkml:trace contextRef="#ctx0" brushRef="#br0" timeOffset="28715.91">14896 3992 191 0,'0'0'25'0,"0"0"106"15,0 0-90-15,0 0-31 16,0 0 61-16,0 0 6 15,-113 26-12-15,72 4-19 16,-3 10 14-16,-4 6-8 0,-6 6-15 16,0 4-8-16,0-2-17 15,4 1 9-15,4-7 3 16,7-6-6-16,8-7-10 16,5-8 13-16,8-7-11 15,5-8-1-15,8-5-8 16,4-4 0-16,1-3 3 15,0 0 11-15,0 0-5 16,0 0 7-16,0 0-16 16,0 0-1-16,0 0-45 15,0 0-53-15,3 0-87 16,7-2-194-16</inkml:trace>
  <inkml:trace contextRef="#ctx0" brushRef="#br0" timeOffset="29559.66">16583 4213 1015 0,'0'0'125'16,"0"0"-119"-16,0 0-2 15,0 0 6-15,0 0 11 16,0 0-8-16,-1 0 2 16,13 0 1-16,11 0-16 15,15 0-6-15,8-4 3 16,8 0 2-16,0 0-1 16,-8 1 1-16,-5 1 2 0,-9 1-2 15,-8-1-15-15,-11 1-7 16,-5 1-8-16,-6 0-38 15,-2 0-65-15,0 0-60 16,-13 0-55-16,-12 4-193 16</inkml:trace>
  <inkml:trace contextRef="#ctx0" brushRef="#br0" timeOffset="29832.94">16537 4428 609 0,'0'0'84'16,"0"0"-82"-16,0 0 34 0,0 0 57 15,0 0 4-15,0 0-11 16,-1 0-23-16,17 0-40 16,11 0-20-16,13 0-1 15,11 0-1-15,4 0 4 16,2 0-5-16,-5 0 1 15,-10 0 0-15,-8 0-1 16,-6 0-8-16,-5 0-23 16,-5 0-51-16,-2 0-43 15,-1 0-91-15,0 0-240 16</inkml:trace>
  <inkml:trace contextRef="#ctx0" brushRef="#br0" timeOffset="30409.88">17705 4146 723 0,'0'0'122'0,"0"0"-122"0,-115 13-10 16,74 12 3-16,0 6 7 16,10 0 8-16,5 2-2 15,10-1-1-15,10-4-2 16,4-3 6-16,2-4-8 15,2-1 1-15,13-4-2 16,2-3 1-16,0-6 0 16,1-5 4-16,2-2-4 15,-4 0 4-15,2-8 6 16,0-13-1-16,-3-7-3 16,1-5 5-16,-3-5 3 0,-2 0 7 15,-4 7-3 1,-2 11 4-16,-2 7 38 0,-3 10-25 15,0 3-18-15,0 0-18 16,3 6-19-16,0 17 1 16,2 9 13-16,2 6 5 15,3 1 15-15,2 1-8 16,9-3-2-16,-1-5-3 16,4-7 2-16,-1-9-2 15,-2-4-2-15,2-7 0 16,-1-5-20-16,2 0-95 15,-1-14-118-15,-4-15-120 0</inkml:trace>
  <inkml:trace contextRef="#ctx0" brushRef="#br0" timeOffset="30936.47">17844 3743 632 0,'0'0'108'0,"0"0"-23"16,0 0-5-16,0 0 28 15,0 0-32-15,0 0-4 16,-9-33-17-16,9 28-20 16,0 1-23-16,9 3-12 15,12 1-3-15,6 0-17 16,1 21 2-16,-4 10-8 15,-14 7 5-15,-10 7 12 16,0 0-2-16,-9-5 0 16,-6-9 0-16,5-11 11 0,4-7-1 15,4-6 1-15,2-6-9 16,0-1 9-16,0 0 9 16,16 0-5-16,18 0 3 15,17-4-7-15,4-5-3 16,0 1-24-16,-9 2 2 15,-10 4 4-15,-11 2-39 16,-14 0-74-16,-11 0-80 16,0 0-120-16</inkml:trace>
  <inkml:trace contextRef="#ctx0" brushRef="#br0" timeOffset="31333.98">18202 4261 982 0,'0'0'140'0,"0"0"-128"15,0 0-8-15,0 0 15 16,0 0-11-16,0 0-8 16,102-5 0-16,-47 3-1 15,7 1-1-15,6 0 2 16,-5-5 3-16,-5 4-3 15,-14-2-2-15,-10 0-4 16,-11 2-8-16,-10-4-13 16,-7-2-25-16,-6-1-35 15,0-1-82-15,-4-3-104 16</inkml:trace>
  <inkml:trace contextRef="#ctx0" brushRef="#br0" timeOffset="31579.32">18526 4065 692 0,'0'0'104'15,"0"0"-14"-15,0 0 8 16,0 0-55-16,0 0-43 16,0 0-9-16,-11 94 9 15,7-43 47-15,-1 5-33 16,2-5-7-16,2-4-3 0,-1-4-4 15,2-12 4 1,0-5-3-16,0-6-1 0,0-4-44 16,0-7-117-1,0-9-99-15</inkml:trace>
  <inkml:trace contextRef="#ctx0" brushRef="#br0" timeOffset="32080.92">18941 4016 569 0,'0'0'300'0,"0"0"-250"16,0 0 48-16,0 0-26 15,0 0-72-15,0 0-21 16,10 61 21-16,-7 0 18 16,-3 4 1-16,0-5-13 15,0-7 1-15,0-8 0 16,-6-8-4-16,2-12 8 16,-1-9-1-16,4-8-10 15,1-4 6-15,0-4 3 16,0 0 7-16,0 0 10 15,3-13 19-15,22-11-45 0,5-5-4 16,4 7-21 0,-3 11 11-16,-7 11 2 0,-7 0-16 15,-4 18-33-15,-8 7 20 16,-5 5 36-16,0-1 5 16,-10 1 8-16,-13-8 21 15,-6-5 25-15,-2-2-12 16,-5-6 2-16,5-5 20 15,3-4-7-15,5 0-39 16,8-3-18-16,3-18-3 16,12-12-109-16,0-14-241 15,20-11-555-15</inkml:trace>
  <inkml:trace contextRef="#ctx0" brushRef="#br0" timeOffset="32578.59">19227 3745 279 0,'0'0'580'0,"0"0"-470"16,0 0-17-16,0 0 3 16,0 0-15-16,0 0-26 15,0-22-19-15,0 22-25 16,0 0-11-16,0 0-6 15,6 0-9-15,7 16-5 16,5 8 12-16,-7 11 1 16,-10 6-3-16,-1 6 0 15,-20-1 6-15,-5-7 4 16,3-8 1-16,7-12 0 16,8-6-1-16,5-7 2 0,2-4-2 15,0 0 5-15,9-2-4 16,23 0 8-16,12 0-3 15,11 0-6-15,-1-2-14 16,-3 0-45-16,-14 2-38 16,-11 0-45-16,-19 0-146 15,-7 5-256-15</inkml:trace>
  <inkml:trace contextRef="#ctx0" brushRef="#br0" timeOffset="34776.48">19188 3334 679 0,'0'0'107'0,"0"0"-104"15,0 0 21-15,0 0 24 16,0 0-2-16,-98-59-14 15,71 48-11-15,0 1-10 16,0 1-10-16,-1 1-1 0,1 3 8 16,-2-3-5-16,-2 4-2 15,-3 0 1-15,-3 1 3 16,-5 2-5-16,-4-2 3 16,-2 0-2-16,-3-1 2 15,-1 0 0-15,-2 1 0 16,1 0 2-16,-1 0 5 15,3 2-3-15,2 1-4 16,4 0 0-16,0 0-2 16,4 0 1-16,5 0 0 15,3 0 1-15,3 0 2 16,3 0-5-16,-1 0 5 16,6 0-8-16,-1 0 6 0,2 0-6 15,0 2 0-15,-1 6 2 16,-5 0 1-16,0 2 0 15,-7 0 0-15,-2-1 0 16,-1 1 3-16,-4 2-3 16,2-3-3-16,1 1 2 15,5 0 2-15,2 2-2 16,6-3-1-16,0 3-3 16,3-1 5-16,1-1-1 15,3 2 0-15,-2 3-1 16,-1-1 2-16,0 4-1 15,-3 2 1-15,0 0 0 0,0 2 0 16,1 1 0 0,1 2-2-16,-1 2 2 0,2 0 0 15,0-1 0-15,2-4 0 16,5 1 0-16,-2-3 2 16,5 2-4-16,0 0 0 15,6 1-3-15,0 2 5 16,1 0 1-16,-1 0-1 15,-2 2 3-15,2-1-3 16,-2 3 1-16,-2 0-1 16,-1 1 4-16,1 0-7 15,0 1 6-15,1-1-3 16,-1-3 7-16,3 3-7 16,-1 1-4-16,-1-1 4 15,1 1 4-15,-1-3-3 0,2-1-1 16,2 1 1-16,-1-2-1 15,2 3 1-15,3-2-1 16,0 1 1-16,0 0 3 16,6 1-2-16,8-2 1 15,2-1 1-15,1-2-1 16,-1-1 0-16,1-1-2 16,-1 3-1-16,1 3-1 15,2 2-2-15,0 1 3 16,4 4 1-16,2-4 3 15,0 1-2-15,5-4-2 16,1-1 0-16,2-3 0 0,3-4 1 16,3-2 1-16,-1-3-2 15,3-1 0-15,-3-1 1 16,6 1 2-16,-4-4 2 16,2 2-5-16,3-1 0 15,-5 0 0-15,3-1-1 16,-4 0 1-16,-3-2-2 15,-2 1 2-15,1-2 0 16,-2-1 2-16,-1-2 1 16,1 0-3-16,4 2-4 15,1 0 4-15,2 0 2 16,4 1 3-16,-2-2-5 16,2 1 1-16,-3-5 0 0,3 0 1 15,0-1 8 1,0 0-10-16,1 0 0 0,2 0 0 15,1 0 3-15,-2 0 10 16,-2-6-8-16,-1 2 0 16,-3-1 2-16,-2-1-3 15,0 1-3-15,2-3 2 16,4 3-3-16,2-4 7 16,2 0-7-16,-4 1-1 15,-2-3 1-15,-3 1 2 16,0-1 0-16,-5 0 3 15,-1-2 1-15,3-1 11 0,0-1-9 16,0-2-4 0,0-1-2-16,0-1-2 0,-1-3 1 15,-1 0 1-15,-1-2 0 16,-3-1 3-16,1-5-4 16,-1 0 2-16,0-1-2 15,0-2 0-15,-2 3 0 16,2 1-1-16,-4 1 3 15,-3 1-2-15,1-2-1 16,-2-1 2-16,0-3 0 16,0-5 5-16,-2 3-7 15,-3 0 2-15,-4 1 1 16,-4 2 1-16,1 5-3 0,-3 0 4 16,2 0-1-1,-2-1-2-15,-1-2-2 0,0 0 0 16,-3-1 0-16,0 0 3 15,-2-1-1-15,-1-2 3 16,0-3-5-16,0 1 0 16,0 0-1-16,-1 6-1 15,-4 0 4-15,-2 3-2 16,-3 0 6-16,-2 1-6 16,0 3-1-16,-3-1 1 15,-3-2 7-15,-3 3 1 16,-4-4-8-16,-4 0-1 15,1 2-6-15,0-1 7 16,-2 3 0-16,1 1 2 0,1 2-2 16,0 0-1-16,1 2 1 15,-3 2 0-15,-3 0 0 16,-1 2 0-16,1 2-2 16,-1 1 3-16,1 2-1 15,2-1 1-15,-2 2-1 16,-3 1-2-16,0-1 0 15,-2 0 2-15,3 2-1 16,5 4 1-16,5 0 3 16,1 0-3-16,5 1-2 15,3 1 2-15,6 0-2 16,4 0-1-16,5 0-7 16,1 0 10-16,0 0-2 0,0 0-4 15,0 1-22 1,0 19-91-16,6 0-20 0,-2-6-250 15</inkml:trace>
  <inkml:trace contextRef="#ctx0" brushRef="#br0" timeOffset="35787.41">19925 3023 731 0,'0'0'61'0,"0"0"-19"16,0 0 35-16,0 0 16 0,0 0-35 15,0 0-21 1,0 0-24-16,0-40-13 0,-1 72-37 16,-4 17 37-16,-2 13 0 15,1 0 12-15,3-2-6 16,2-6-3-16,-1-10-3 16,-2-9 0-16,0-9 1 15,0-10-1-15,-1-5 2 16,4-5 4-16,-1-5 7 15,1-1-10-15,1 0 24 16,-2 0 29-16,-3-2 18 16,0-17-25-16,-1-12-39 15,2-13-10-15,2-7-1 16,2-9-1-16,0-5-4 16,6 2-13-16,6 5 19 0,3 8-3 15,-1 12 3-15,0 11 1 16,0 9 1-16,4 5-4 15,4 5-4-15,-1 5 0 16,4 3 4-16,-2 3-10 16,-7 18-29-16,-4 6-6 15,-12 7 26-15,0 1 13 16,-15 2 2-16,-10-5 0 16,-2-5 6-16,1-7 0 15,7-8 1-15,5-5-1 16,6-4 5-16,5-1-3 15,3-2 9-15,0 0 31 16,0 0-9-16,0 0-22 16,0 0-11-16,11 9-2 0,6 8-19 15,4 10 9-15,-3 11 11 16,-2 6 1-16,-4 2 4 16,-2-7-2-16,0-3-1 15,-1-5 1-15,4-9-4 16,-1-5-56-16,6-9-103 15,-3-8-125-15,-2-8-418 16</inkml:trace>
  <inkml:trace contextRef="#ctx0" brushRef="#br0" timeOffset="36667.11">20286 3327 874 0,'0'0'28'0,"0"0"-28"15,0 0 0-15,116-14 0 16,-81 5 0-16,-5-1-6 16,-8 0 6-16,-2-3-4 15,-10 1-75-15,-8-6-34 16,-2 0-45-16,-3-1 91 0,-17 3 67 15,-5 4 40 1,-4 6 32-16,-2 5-25 0,-2 1-6 16,3 4 20-16,1 15 12 15,2 6-29-15,8 2-9 16,5 2-7-16,11 1-12 16,3 1-8-16,12-4 12 15,19 0-2-15,12-3 18 16,7-6-18-16,8-5-3 15,8-5-10-15,3-7-5 16,-1-1-1-16,-7 0-15 16,-13-2-9-16,-10-9-1 15,-16-4-20-15,-9 0 26 16,-13 1 19-16,-3 1 1 16,-26 4 24-16,-9 6-11 0,-6 3 2 15,2 0 24 1,6 3-25-16,10 12-7 0,7-1-6 15,11 1 0-15,5-2-1 16,3 0 0-16,1-2 0 16,18-4 0-16,7-2 2 15,7-5 8-15,2 0-2 16,-1-6-8-16,-3-11-27 16,-2-5 9-16,-6 3 10 15,-2 1 1-15,-9 5 7 16,-3 6 2-16,-6 6 9 15,0 1 4-15,2 0-15 0,1 0-28 16,6 7 28 0,4 2 6-16,8 3 28 0,1-1-12 15,2-3-14-15,2-4 9 16,-1-4-9-16,0-1 1 16,-1-18-2-16,-2-12 2 15,-3-12-7-15,-5-8-4 16,-4-9-10-16,-4-3-9 15,-7 11 18-15,-2 9 3 16,0 15 10-16,-13 13 56 16,-5 9-14-16,-5 6-18 15,-3 6-28-15,-3 24-5 16,3 9 10-16,4 10 7 16,9 2-9-16,10 4 1 15,3-2-8-15,7 0 8 0,14-4-7 16,11-2-6-1,12-5-37-15,3-11-112 0,0-13-272 16</inkml:trace>
  <inkml:trace contextRef="#ctx0" brushRef="#br0" timeOffset="38703.18">22039 3131 860 0,'0'0'55'0,"-83"-18"-31"0,32 18 35 16,2 0 3-16,0 10-21 15,10 8-27-15,12 4-7 16,12-1-2-16,8-3-5 16,7 0 1-16,0-4 2 15,14-3 5-15,10-2-8 16,7-6 7-16,2-3 3 15,-1 0-3-15,-4-3-1 16,-8-9-1-16,-7-4-4 16,-1-6-1-16,-6 2-13 15,-3 1 11-15,-1 6 2 16,-2 7 14-16,0 6 39 0,0 0-53 16,1 23-11-16,5 14 8 15,3 16 3 1,3 5 28-16,3 0-5 0,0-1-13 15,1-8-5-15,-4-9-1 16,-2-9-4-16,-5-15 2 16,-2-6-1-16,-2-6 3 15,-1-4 1-15,0 0 1 16,0 0 21-16,5-6 9 16,2-18 13-16,8-11-45 15,8-16-4-15,7-13-1 16,8-10-9-16,-1 3-15 15,-5 12-8-15,-10 21 19 0,-10 22 14 16,-9 13 0 0,-3 3 0-16,0 0-1 0,0 14-26 15,0 13 18-15,-4 5 9 16,-1 2 5-16,2 2-4 16,3-6 2-16,0-4-2 15,0-5-1-15,2-5 0 16,4-5 0-16,1-5 6 15,-1-4-12-15,4-2-13 16,1 0-5-16,7-5 22 16,3-16 1-16,6-11 1 15,2-11-9-15,0 2-2 16,-7 7 2-16,-7 12 9 0,-8 16 19 16,-4 6-14-1,-1 0-5-15,2 18-32 0,2 10 32 16,2 10 22-16,1 2 0 15,3-1-6-15,7-6-13 16,7-5-2-16,9-6 4 16,6-10-2-16,7-6-2 15,4-6 4-15,-2 0-5 16,-9-8-8-16,-13-8-15 16,-14-7 16-16,-10-2 6 15,-4-4-3-15,-10 2 0 16,-13 8 4-16,-7 8 1 15,-5 8 4-15,-1 3-5 16,3 8 0-16,3 13-1 0,5 5-5 16,8-1 5-16,4-1 0 15,8-2 1-15,5 0 0 16,0-5 0-16,2-1-2 16,11-5-2-16,2-3-1 15,0-1-7-15,0-4-26 16,-2-3-23-16,4-2 27 15,4-16 34-15,2-3 10 16,6 0-3-16,-2 2-4 16,0 7-3-16,-2 7-1 15,-1 5 1-15,-2 0 0 16,-5 12 0-16,-7 9-3 16,-1 3 3-16,-6 1 0 0,-3 1 3 15,0-3 0-15,0-7-4 16,0-2 4-16,-8-3-1 15,0-5 3-15,-1-3 3 16,3-3-5-16,3 0 5 16,3-12 10-16,0-16-18 15,15-7-11-15,15-10 0 16,8-2 9-16,5 8 2 16,-4 11 0-16,-1 14 7 15,-5 12-4-15,-4 2-3 16,0 6 3-16,-1 11-1 15,-3 1 7-15,-1 2-2 0,-2 0-6 16,-2-5 1-16,1-5 0 16,1-6 9-16,1-4-2 15,5 0 3-15,0-7 7 16,2-14-17-16,-5-5-2 16,-4-8-2-16,-4-9-6 15,-2-9 5-15,-5-9-11 16,-1-6 3-16,-3-3-20 15,-3 10 11-15,-3 13 20 16,0 14 43-16,0 19 7 16,-6 5-15-16,0 9-23 15,-4 0-12-15,-6 22-16 16,-1 21 15-16,1 13 2 16,5 13 4-16,6 6 9 0,5 1-1 15,0-2-8-15,11-5-4 16,8-6 1-16,0-9-2 15,0-11 0-15,-4-9-8 16,-2-15-30-16,-5-9-55 16,-1-10-80-16,0 0-152 15,-4-26-185-15</inkml:trace>
  <inkml:trace contextRef="#ctx0" brushRef="#br0" timeOffset="38987.98">23472 3265 1013 0,'0'0'60'0,"0"0"-59"16,0 0 5-16,0 0-1 15,125-17-3-15,-68 14 5 16,-2 2-6-16,-6 1 1 16,-10 0-2-16,-9 0-2 15,-9 0-10-15,-7 5 5 16,-7 9-7-16,-3 4-3 15,-4 8 17-15,0 7 30 16,0 2 14-16,-3-1 2 16,-3-3-24-16,3-4-17 15,1-3-3-15,2-6-2 16,0-4-5-16,0-8-98 16,0-6-188-16,0-6-437 0</inkml:trace>
  <inkml:trace contextRef="#ctx0" brushRef="#br0" timeOffset="39125.61">23919 3228 1082 0,'0'0'55'15,"0"0"-49"-15,0 0-6 16,0 0 0-16,0 0-6 16,0 0-36-16,21-43-191 15,9 34-347-15</inkml:trace>
  <inkml:trace contextRef="#ctx0" brushRef="#br0" timeOffset="39319.14">24162 3074 898 0,'0'0'149'0,"0"0"-135"16,0 0-14-16,0 0 0 16,-27 81 34-16,10-23 79 15,5 4-69-15,6-2-32 16,6-4-11-16,0-6 2 15,0-6-3-15,0-6-1 16,0-5-53-16,-2-10-68 16,-8-10-95-16,-4-13-171 15</inkml:trace>
  <inkml:trace contextRef="#ctx0" brushRef="#br0" timeOffset="39462.82">23964 3417 1024 0,'0'0'219'0,"0"0"-190"15,0 0-17-15,118-30-1 16,-59 14 13-16,4 5-22 16,-5-3-2-16,-3 2-17 15,-8-3-131-15,-11-3-173 16</inkml:trace>
  <inkml:trace contextRef="#ctx0" brushRef="#br0" timeOffset="39835.83">24446 3251 443 0,'0'0'663'16,"0"0"-657"-16,0 0-4 0,0 0-2 16,0 0 9-16,25 90 36 15,-7-71-15-15,4-2-12 16,-2-2-10-16,-4-5-3 16,-2-2-5-16,-4-4-10 15,-2-4-12-15,-1 0 22 16,5-4 10-16,0-14 0 15,4-5-10-15,-2-5 7 16,1 6-10-16,-5 4 7 16,-2 6-1-16,-4 7 0 15,0 5-3-15,-4 4-14 16,0 29-20-16,0 17 34 16,-8 19 2-16,-13 4 19 0,-7-1-8 15,0-6-2-15,-1-8-4 16,-6-14 9-16,-5-7 24 15,-3-10 11-15,-5-12 17 16,3-9-23-16,6-6-33 16,8-11-12-16,6-24-44 15,3-15-120-15,-5-12-430 16</inkml:trace>
  <inkml:trace contextRef="#ctx0" brushRef="#br0" timeOffset="40361.42">20535 3907 886 0,'0'0'170'0,"0"0"-131"16,0 0-35 0,0 0 9-16,0 0-8 15,0 0 11-15,36 3 19 0,52-3 12 16,48 0-20-16,45 0-3 15,50 0-7-15,35 0-7 16,33 0 8-16,29 0-14 16,14 0-3-16,4 0-1 15,-19 0 0-15,-44 3 6 16,-60 7-5-16,-65 1 8 16,-62-3-4-16,-47-2-2 15,-33-3 1-15,-13-1 6 16,-3-2 53-16,0 0 18 0,0 2-36 15,0-2-38 1,0 0-7-16,0 0-1 0,0 0-4 16,0 0 2-16,0 0-2 15,0 0-14-15,0 0-32 16,0 0-43-16,-13 0-57 16,-16-10-225-16</inkml:trace>
  <inkml:trace contextRef="#ctx0" brushRef="#br0" timeOffset="79875.64">3511 3735 960 0,'0'0'59'0,"0"0"-18"16,0 0-26-16,0 0-5 15,0 0 2-15,0-87 11 16,0 77 29-16,0 1 3 16,0 5-14-16,0 0 2 0,0 4-15 15,-4 0-18-15,4 0-10 16,0 0-2-16,-2 0-9 15,-3 0 6-15,-2 0 4 16,-8 0 1-16,-4 0-3 16,-1 0-2-16,-2 0 1 15,3 0 2-15,-5 2 2 16,1 2-1-16,-2 0 0 16,3-1 0-16,2-1-6 15,-1 0-3-15,6-2 5 16,-4 0 5-16,5 0 0 15,-5 0-3-15,0 0-3 16,-1 0 4-16,-4 0-13 0,-2 0 11 16,-1 4 1-16,-3 0 0 15,-3 2-2-15,2 1-6 16,-2 0 2-16,8 0-6 16,-1 2 15-16,4-3-4 15,-4 2 0-15,1 3-8 16,-2-1 7-16,-1 0 1 15,3 2 4-15,-4 0 0 16,4-1-1-16,-8 3 1 16,-3 0-7-16,-1 2-6 15,0 1-6-15,2-1 6 16,4 2 3-16,-2 0 6 16,5-1 2-16,-2 3-2 15,2-3 4-15,-2 3 0 0,0 2 0 16,3-1-2-16,-1 7 2 15,-2 0 0-15,0 3 0 16,2-1-2-16,4-3-2 16,1 0 2-16,3-2-1 15,3-3-2-15,1 2 4 16,4-4-6-16,0 2 6 16,6 0 1-16,0-1-6 15,4 2 6-15,1 5-1 16,1 1-4-16,0 6 4 15,0-1 1-15,0 5 2 16,0-3-2-16,0 0-3 16,0-5 1-16,0-2 0 15,3 1 2-15,0-1 0 16,-3 1 0-16,6 3 0 0,-3-1-1 16,0-1 1-16,3-1 0 15,1-3-2-15,4-5 2 16,2-1 0-16,1-3 1 15,5 0-1-15,2-5 0 16,3-1 0-16,3 0 0 16,-2-3 0-16,2 0 0 15,-2 1 0-15,-2-1 0 16,-1-1 0-16,2 3 0 16,1 2 0-16,-2-3-1 0,2 2 2 15,0-1-1-15,-1-1 0 16,3 0-1-16,1-1 1 15,2-3 0-15,3 1 0 16,-2 0 0-16,-1-2 0 16,3 1 0-16,-2-2 1 15,-1 0-1-15,3-1 0 16,0-1 0-16,1-2 6 16,-1 1-6-16,1 0 0 15,-1 3-4-15,-3 2 4 16,1-4 0-16,1 4 0 15,-4-1 1-15,0-1-1 16,-1 2 0-16,3 1 4 16,1-1-1-16,-1 1 6 15,4 0 4-15,1-2 5 0,-1 1-16 16,-1-2-1-16,4 0 7 16,2-1-3-16,0 0 3 15,1-2-5-15,3 0 4 16,1-1-7-16,-2 0 1 15,2 0-1-15,-2 0 0 16,1 2 0-16,2-2 0 16,1 0 0-16,-1 0 0 15,-3 0 0-15,1 0 3 16,-3-6 1-16,-2-2-4 0,0 0 2 16,-5-1 0-1,3 0 3-15,-2 0-5 0,-1 0 2 16,-2 1-2-16,0-4 6 15,3 1-5-15,-3-2 1 16,3 0 2-16,2-1-2 16,3-1 2-16,1 0 1 15,-1-1-5-15,0 2 2 16,2-3-2-16,-6 2 1 16,-4-1-1-16,-1-1 9 15,-5-4-5-15,2 0 17 16,-3-4-1-16,0 2-14 15,1-3-3-15,-4-2-1 16,2-3-2-16,-4-5 0 16,3-1-5-16,-4 4 4 0,-1-3 2 15,-4 3-2-15,2 2-2 16,-6 0-7-16,3 3 10 16,-3 1 6-16,-3 0-3 15,-2 0 8-15,2-4-4 16,1-7-7-16,3-3-3 15,-1 2-6-15,0 3 8 16,-2 4 2-16,-4 3 8 16,-3-2-9-16,0 1 1 15,0 2-1-15,-6-4 3 16,-3 3 11-16,0 0-8 16,-3-4-6-16,-1 1 3 15,1-1 2-15,-2 0-4 16,1-1-1-16,0 2 2 0,-1 1-2 15,-1-1-3-15,-1 0 3 16,-3 2 1-16,0-1 3 16,-1 3 0-16,-3 0 2 15,1 3-4-15,-2 3 4 16,2 0 3-16,-1 3-3 16,2 1 1-16,-4 0-1 15,1 1-5-15,3 2 2 16,-1-1-2-16,1 4-1 15,-2-2 0-15,-3-1 0 16,1 3 0-16,-4-3-3 16,-1 4 2-16,-3 0 0 15,2 4 1-15,-2-1-6 0,2 4 6 16,2 1-2-16,1 0 3 16,1 0-1-16,2 0 0 15,-3 3 0-15,1-1-1 16,-1 1-1-16,2 0 1 15,-4 0 1-15,2 0 0 16,-4 0 0-16,1 0-4 16,0 0 3-16,-3 1 1 15,-2 5 0-15,-3-2 1 16,0 4-1-16,2-2-6 0,0-2 5 16,-1 3-4-1,3-1 3-15,2-1 2 0,0 0-4 16,3 0 4-16,2-2-3 15,5 1 6-15,2 1-3 16,-1 0 0-16,0-1 0 16,-1-1 1-16,4 2-2 15,-2 0 0-15,6 3 1 16,-6 1-9-16,-1 4 8 16,0 2-1-16,-1 2-1 15,1 0 1-15,-1 1 1 16,-2 0 1-16,2-2 1 15,-2 0-1-15,0-3 0 16,1-3 2-16,6 1-1 16,0-2 1-16,6-4-2 15,3 0 1-15,3-4-2 0,5 1 2 16,1-2-2-16,0 0-5 16,0 0-45-16,3-2-130 15,10-18-480-15</inkml:trace>
  <inkml:trace contextRef="#ctx0" brushRef="#br0" timeOffset="81833.89">1231 2756 524 0,'0'0'99'15,"0"0"-77"-15,0 0 54 16,0 0 30-16,0 0-16 16,0 0 3-16,0 0-9 15,0 0-61-15,2-67-23 16,7 95-12-16,4 19 12 15,7 19 37-15,-1 11-7 0,0-6-27 16,-4-3 3-16,-3-12-2 16,2-10-4-16,-5-8 0 15,-2-11 5-15,-1-11-5 16,-3-4 0-16,-3-9-4 16,1-2 2-16,-1-1 0 15,0 0-7-15,0 0 2 16,-4-8-4-16,-17-12-15 15,-4-7-17-15,-5 2 22 16,7 5 2-16,-2 8 19 16,3 10-4-16,-2 2 0 15,4 0-1-15,-2 14 5 0,6 4 9 16,4-1-6-16,6 1 9 16,3-3-12-16,3-1 12 15,0-2-5-15,6 0-3 16,13-4 3-16,7-2-6 15,2-2 8-15,3-4 0 16,2 0-3-16,4 0-6 16,-4-8-8-16,7-2-38 15,-4-2-97-15,-6-4-106 16</inkml:trace>
  <inkml:trace contextRef="#ctx0" brushRef="#br0" timeOffset="82953.5">1647 3155 892 0,'0'0'48'16,"0"0"-48"-16,0 0-7 16,0 0 7-16,0 0 15 15,0 0 4-15,38-51-6 16,-35 37-8-16,-3-3-5 15,0-3-10-15,0-1-33 16,-5 0 26-16,-8 4 17 16,4 5 2-16,-3 4 20 0,3 5 0 15,0 3-22-15,0 0 7 16,-1 13 6-16,1 14-7 16,3 7 13-16,1 3-8 15,5-3-3-15,0-5-5 16,0-4 1-16,11-6-4 15,-2-6 0-15,4-8 5 16,-2-2-3-16,-4-3 2 16,2 0-4-16,-3 0 1 15,9-15 3-15,3-10 9 16,1-6-6-16,4 2-3 16,-4 7-2-16,-1 5 2 15,-3 10 3-15,1 6-4 0,2 1-3 16,4 1-1-1,-1 14 1-15,-1 0 2 0,-7 2-2 16,-1-2 0-16,-6-4 0 16,-1-2 0-16,-4-3 7 15,-1-5-6-15,0 1 2 16,0-2-1-16,0 0 3 16,0 0 6-16,0-9-6 15,3-14 2-15,1-16-7 16,7-3 0-16,5 0-1 15,4 9 1-15,4 14-1 16,-2 12-5-16,-1 7 12 16,1 0-2-16,-1 15 14 15,3 6-2-15,-6 2 2 0,0 0-9 16,-5-1-5-16,-1-3 3 16,-3-3-5-16,-3-5-2 15,0-4 0-15,0-4-7 16,0-3-9-16,-2 0-5 15,4 0 10-15,1-10 11 16,10-11 6-16,-4-11 4 16,0-6 3-16,-4-6 2 15,-8 2-8-15,-3 6-2 16,0 10 1-16,0 12 3 16,-9 3 1-16,-11 7-10 15,2 2-3-15,-4 2-5 16,8 0 6-16,3 0-4 0,5 11 2 15,4 2-2 1,2 4-4-16,5 3 7 0,20 3 4 16,12 1-1-16,8 1 2 15,0 1-2-15,-1-1 1 16,-9-3-2-16,-11-1 1 16,-8-7 0-16,-10-6 0 15,-3-2-1-15,-3-5-3 16,0-1 4-16,0 0 6 15,0 0 3-15,0-4 4 16,0-17-13-16,0-8-3 16,2-11-3-16,23-1-8 0,5 4 12 15,6 10 2-15,0 11-6 16,2 8-4-16,-2 8 10 16,-3 0 8-16,-5 12 6 15,-4 10-12-15,-6 4 2 16,-5 2-1-16,-4 0 1 15,-3-4-4-15,-3-4 3 16,-3-5-7-16,0-2 2 16,0-3-41-16,0-5-68 15,-4-5-180-15</inkml:trace>
  <inkml:trace contextRef="#ctx0" brushRef="#br0" timeOffset="83104.64">2805 2729 1239 0,'0'0'23'16,"0"0"-20"-16,0 0-6 15,0 0-2-15,0 0-98 16,0 0-60-16,23-55-347 16</inkml:trace>
  <inkml:trace contextRef="#ctx0" brushRef="#br0" timeOffset="83317.58">3050 2504 998 0,'0'0'96'0,"0"0"-72"16,0 0 32-16,0 0-34 16,3 73-19-16,7-15 34 15,-1 8-13-15,3-9-15 16,3-6 0-16,-3-4-7 15,0-8-2-15,-3-3-12 16,-4-5-30-16,-5-5-64 16,0-4-76-16,-5-9-113 15</inkml:trace>
  <inkml:trace contextRef="#ctx0" brushRef="#br0" timeOffset="83467.17">3019 2858 1030 0,'0'0'176'15,"0"0"-123"-15,0 0 10 16,0 0-24-16,52-82-39 16,-10 50-5-16,7 1-46 15,-3 0-118-15,-11 4-222 16</inkml:trace>
  <inkml:trace contextRef="#ctx0" brushRef="#br0" timeOffset="83858.14">3309 2742 1129 0,'0'0'130'16,"0"0"-130"-16,0 0-8 0,0 0 8 15,0 0 0-15,0 0 1 16,75 15 9-16,-45-12-10 16,-3 0-1-16,-2-3-28 15,-7 0-40-15,-3 0 19 16,-7-11 38-16,4-7 0 15,-1-3 11-15,-2-3-5 16,-1 10-6-16,-7 9 9 16,1 5-2-16,-2 9-18 15,1 29-29-15,-1 15 50 16,0 19 2-16,0 5 2 16,-10 0 1-16,-7-2-1 15,-4-8-2-15,-2-9 2 16,-4-12-1-16,0-9 13 15,1-12 42-15,7-8 7 0,3-10 5 16,2-7 6-16,-2 0-2 16,-4-8-13-16,-6-18-41 15,-1-14-18-15,9-12-13 16,9-1-101-16,6 0-88 16,3 11-313-16</inkml:trace>
  <inkml:trace contextRef="#ctx0" brushRef="#br0" timeOffset="84530.33">4320 2389 643 0,'0'0'376'16,"0"0"-327"-16,-35-99-17 16,17 72 38-16,-3 8-28 15,0 4 4-15,5 7-26 16,6 6 1-16,5 2 9 15,1 6-30-15,-4 27-4 16,1 20 4-16,0 15 9 16,5 5 0-16,2-2-8 15,0-6-1-15,7-5 0 16,5-6 0-16,2-7 0 16,1-5 0-16,-2-6-16 15,3-3-24-15,-5-4-39 16,2-3-71-16,-7-8-104 15,-6-7-207-15</inkml:trace>
  <inkml:trace contextRef="#ctx0" brushRef="#br0" timeOffset="85112">4130 2740 1101 0,'0'0'75'16,"0"0"-75"-16,0 0-8 15,0 0 8-15,0 0 15 16,107-36-4-16,-65 28-6 0,-4 3-5 16,-5-1 0-1,-5 4-13-15,-6 0-20 0,-7 2-3 16,-5 0 22-16,-5 0-6 16,1 6 8-16,0 14 9 15,3 3-1-15,0 3 4 16,0-4 0-16,4-2 3 15,-1-5-3-15,3-3-1 16,-2-5 1-16,3-4 1 16,0-3 2-16,-3 0 5 15,2-2-8-15,-3-11-13 16,1-6-13-16,-2-6 24 16,1-5 0-16,0 5 4 0,-5 6 8 15,1 8-2 1,2 7-8-16,0 4-21 0,4 0-6 15,4 12 22-15,-2 6 5 16,-4 1-1-16,-1-3-3 16,-4-1 4-16,-4-6 1 15,0-4-1-15,-3-3 0 16,0-2 3-16,0 0-3 16,3 0 12-16,-1 0-12 15,4-10 0-15,3-14 18 16,7-8-15-16,6-2 4 15,1 6 9-15,1 11 1 16,-4 7-1-16,-6 10 7 16,4 0 8-16,-3 16-18 0,-2 7-12 15,2 8-1 1,-2 3-4-16,-4 0-75 0,-1-8-128 16,1-8-198-16</inkml:trace>
  <inkml:trace contextRef="#ctx0" brushRef="#br0" timeOffset="85537.86">5286 2498 920 0,'0'0'61'0,"-43"79"-61"15,22-28 45-15,9-2-9 16,8-3 2-16,4-6-19 15,3-9-18-15,16-5 6 0,6-6-4 16,5-6-1-16,6-6-2 16,3-8-2-16,3 0-31 15,2-18-3-15,-5-10 3 16,-1-7 22-16,-8-12 6 16,-5-13 5-16,-9-10 6 15,-8-2 4-15,-8 3 7 16,0 19 14-16,0 17 10 15,-2 16 28-15,-1 13 7 16,3 4-46-16,0 0-23 0,0 0-7 16,0 18-8-1,0 22 7-15,0 16 1 0,3 12 31 16,3-2-23-16,0-6-6 16,3-8 1-16,-2-8-3 15,1-4-14-15,0-5-39 16,-4-7-45-16,0-9-69 15,-4-9-116-15,0-10-320 16</inkml:trace>
  <inkml:trace contextRef="#ctx0" brushRef="#br0" timeOffset="85801.66">5562 2641 846 0,'0'0'189'0,"0"0"-189"0,0 0-14 15,0 0 14-15,93-1 36 16,-54 1-29-16,-2 1 7 16,-1 2-5-16,-6-2-7 15,-8 5-2-15,-3 3-5 16,-8 5 2-16,-2 4-5 16,-2 4 4-16,-4 4 4 15,2 0 5-15,-5-4 2 16,0-3-7-16,0-5 0 15,0-2-7-15,0-3-94 16,0-7-97-16,0-2-237 16</inkml:trace>
  <inkml:trace contextRef="#ctx0" brushRef="#br0" timeOffset="85947.59">5983 2485 1080 0,'0'0'101'15,"0"0"-101"-15,0 0-7 16,0 0-12-16,0 0-43 16,0 0-143-16,0-2-344 15</inkml:trace>
  <inkml:trace contextRef="#ctx0" brushRef="#br0" timeOffset="86656.38">6144 2483 879 0,'0'0'49'0,"0"0"-32"0,0 0 41 15,-46 96-3-15,35-58-33 16,5-3-5-16,2 2-16 16,4-6 1-16,0-5-2 15,0-3 0-15,6-10-1 16,6-3-4-16,3-4-11 15,0-5 8-15,1-1-7 16,2 0 7-16,0-16 2 0,-4-7 6 16,-1-11 9-1,-7-7 9-15,-3-4-4 16,-3 1 4-16,0 7 2 0,-3 12 21 16,-7 8 24-16,-1 8-20 15,5 7-20-15,1 2-18 16,1 0-7-16,-6 8 0 15,-2 16-15-15,-5 7 11 16,4 2 3-16,5-3 1 16,4-5-3-16,4-3-3 15,0-5 2-15,0-4-23 16,0-6-4-16,7-4 6 16,4-3 4-16,5-3 11 15,10-19 10-15,9-11 8 16,7-9-5-16,0 2 0 0,-2 6 4 15,-4 9-7-15,-5 12-1 16,-7 8-1-16,-1 5-12 16,-6 0 1-16,-6 15-6 15,-5 6 10-15,-2 6 3 16,-4 4-1-16,0-3 2 16,0 0-12-16,-8-1 7 15,-3-4 3-15,2-4-21 16,0-7-26-16,6-7 21 15,3-5 33-15,0-5 39 16,21-24 32-16,10-11-52 16,13-10-10-16,2 5 22 0,-1 4-21 15,-4 13 19 1,-5 10 4-16,0 5-7 0,1 7-9 16,1 2-5-16,3 4-1 15,3 0-11-15,-1 4 0 16,-4 10-90-16,-11-3-139 15,-19-4-508-15</inkml:trace>
  <inkml:trace contextRef="#ctx0" brushRef="#br0" timeOffset="87864.4">130 4374 826 0,'0'0'98'15,"0"0"-56"-15,0 0-34 16,0 0-8-16,0 0-14 0,0 0 14 15,69 139 70-15,-32-62-17 16,2 2-35-16,0-4-13 16,-2-8 0-16,-10-5-5 15,-2-7 1-15,-7-15 2 16,-9-13 3-16,-4-13 3 16,-4-13-6-16,-1-1 6 15,0 0 9-15,0 0 10 16,0-13 23-16,-15-24-7 15,-7-19-44-15,-8-14-11 16,3-13 7-16,-1-3 1 0,4-6-25 16,4 3 3-1,10 10 5-15,10 16-1 0,0 20 16 16,8 17-4-16,17 12 5 16,-1 11-10-16,6 3-12 15,-2 17 14-15,0 21 8 16,-4 5 3-16,-9 4 1 15,-11-3 0-15,-4-5 7 16,-10-8 17-16,-15-3 25 16,-4-4 8-16,-1-5-19 15,8-8-12-15,4-8-22 16,11-3-4-16,7-14-57 16,0-15-184-16,7-5-628 15</inkml:trace>
  <inkml:trace contextRef="#ctx0" brushRef="#br0" timeOffset="88532.17">630 4385 769 0,'0'0'115'16,"0"0"-91"-16,0 0 19 15,0 0-37-15,0 0-6 16,0 0-1-16,12-7-16 15,10 23 17-15,5 9 8 16,0 10 7-16,-3 3-11 16,-5 2 7-16,-7-3-5 15,-6-8-5-15,-3-9 9 16,-3-9 1-16,0-6 21 16,0-5-12-16,0 0-2 15,0 0 3-15,0-25-16 16,0-15-5-16,9-18-53 0,3-10 34 15,7-1-5-15,1 6-43 16,1 18 8-16,-5 19 54 16,-5 18 1-16,-5 8-6 15,-2 8 2-15,-1 20 8 16,-2 9 46-16,-1 0-13 16,5-1-22-16,2-10-10 15,7-7 2-15,8-7-3 16,5-9 0-16,4-3-14 15,4-11-2-15,-2-15-1 16,-5-4 7-16,-3 0 10 16,-11-2 1-16,-7 5-1 15,-7-2 17-15,0 4 15 0,-15 4-19 16,-10 3 7-16,-3 10 13 16,-2 8-3-16,0 0-22 15,10 0-5-15,7 5-6 16,12 7-55-16,1-7-190 15,8-3-397-15</inkml:trace>
  <inkml:trace contextRef="#ctx0" brushRef="#br0" timeOffset="89582.35">1109 3711 798 0,'0'0'107'16,"0"0"-52"-16,0 0-8 16,0 0-47-16,3 75 18 15,22-6 5-15,2 10 49 16,4-4-47-16,-3-9-21 16,-2-11-4-16,-8-12 3 15,-3-9-3-15,-6-15 4 16,-6-9-5-16,0-6 2 0,-3-4-1 15,0 0 13-15,6-4-10 16,4-19-3-16,7-12-20 16,7-3-20-16,1 5 26 15,0 15-9-15,-2 16-15 16,-4 2-41-16,-4 11 22 16,-8 15 53-16,-7 3 4 15,0-1 14-15,-1-2 52 16,-14-7-1-16,-3-3-3 15,-1-4 1-15,-2-5-19 16,7-2-10-16,2-5-20 16,0 0-14-16,5-24-73 0,4-9-204 15,3-10-300-15</inkml:trace>
  <inkml:trace contextRef="#ctx0" brushRef="#br0" timeOffset="89948.37">1589 3932 813 0,'0'0'228'0,"0"0"-213"15,0 0-5-15,0 0 14 16,0 0-9-16,-74 72-11 16,74-56-4-16,0-2-4 15,7 0 1-15,10-2-33 16,-1-5-37-16,-1-4 12 0,3-3 7 15,-3 0 12-15,-2-13 35 16,1-10 2-16,-4-5 3 16,-1-7 2-16,0 1 2 15,-6 4 24-15,0 11 7 16,-3 9 66-16,0 8-34 16,3 2-50-16,0 0-15 15,9 4-2-15,3 11 2 16,7 3 15-16,3 3 1 15,-1-2-10-15,-3-1-6 16,-3-4-6-16,0-4-38 16,-5-7-97-16,-8-3-78 15,-5 0-314-15</inkml:trace>
  <inkml:trace contextRef="#ctx0" brushRef="#br0" timeOffset="90294.43">1807 3535 942 0,'0'0'65'0,"0"0"-65"16,0 0 0-16,11 111 31 15,-4-59-7-15,2-5-17 16,0-8-6-16,-3-9 2 16,0-12-3-16,1-7 1 15,-2-6-1-15,-2-4 0 16,3-1-4-16,7-4-12 0,11-14 5 15,9-6-3-15,3 1-37 16,-4 12 9-16,-9 11 28 16,-5 0-12-16,-14 21 11 15,-4 6 15-15,0 1 59 16,-10 2 28-16,-13-3-21 16,-2-5 27-16,-3-4-14 15,4-7-24-15,7-5-28 16,8-6-27-16,5-11-19 15,4-20-111-15,3-17-217 16,15-14-359-16</inkml:trace>
  <inkml:trace contextRef="#ctx0" brushRef="#br0" timeOffset="90485.89">2143 3341 709 0,'0'0'346'16,"0"0"-339"-16,0 0-1 15,6 109 92-15,0-67-36 16,7 0-32-16,1-6-19 16,3-4-6-16,0 0-5 15,4-7 0-15,-3 0-42 16,-2-4-83-16,-2-6-119 16,-7-1-281-16</inkml:trace>
  <inkml:trace contextRef="#ctx0" brushRef="#br0" timeOffset="90841.46">2412 3505 873 0,'0'0'178'16,"0"0"-178"-16,0 0 0 16,0 0 29-16,96 5 26 15,-60-8-24-15,1-8-8 16,-4 0-22-16,-9 3-2 15,-10-1-24-15,-8-3-40 16,-6-4-27-16,0-3 46 16,-12-3-60-16,-6 0 43 15,0 9 63-15,0 3 41 0,7 8 44 16,4 2-9-16,-2 0-29 16,2 19-12-16,1 9-5 15,1 9 39-15,5 0-18 16,0-3-7-16,9-3-14 15,10-7-18-15,8-4-6 16,9-4-1-16,15-12-2 16,10-4-3-16,12-10-38 15,0-18-83-15,-10-4-94 16,-18-1-267-16</inkml:trace>
  <inkml:trace contextRef="#ctx0" brushRef="#br0" timeOffset="91411.51">375 5261 868 0,'0'0'138'0,"0"0"-124"15,0 0 16-15,0 0 32 16,0 0-4-16,0 0-8 15,-9 3-28-15,9-3-22 16,3-7-17-16,24-15-43 16,13-12 25-16,26-11 24 15,28-20 1-15,32-23 8 16,34-30 2-16,43-23 9 16,28-17 27-16,20-3-14 15,7 7-21-15,-16 17 34 16,-29 26-5-16,-34 29-9 0,-40 26-10 15,-35 17-11-15,-35 16-2 16,-30 10 0-16,-21 6 1 16,-14 4 2-16,-4 1 21 15,0 0 1-15,0 2 5 16,0 0-8-16,0 0-9 16,0 0 0-16,0 0 1 15,0 0-10-15,0-2-2 16,0 2-38-16,0-3-40 15,-1 0-90-15,-13-6-140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41:14.3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2934 8842 347 0,'0'0'38'0,"0"0"-29"16,0 0-9-16,0 0 2 16,0 0 60-16,-20-76-13 15,17 54 48-15,-4-4-37 16,2-1-3-16,1-1-13 15,1 7-18-15,1 3 14 16,-1 10 7-16,2 4-22 16,1 2-7-16,0 2-18 15,0 0-2-15,0 0-6 16,0 0-4-16,0 2 4 16,0 5 6-16,1-2-4 0,7 1-4 15,5-2 8-15,10 0 2 16,8-2 8-16,11-2 4 15,13 0 4-15,13-3-4 16,7-5 14-16,7 3-11 16,-1 0-15-16,1 4 2 15,0-3 11-15,-3 0-11 16,5 0 2-16,11-5-3 16,7 0 1-16,5-4 0 15,6-1-2-15,2 0-4 16,3-2 4-16,7 3 0 15,1 1 2-15,-7 3-8 16,-3 0 12-16,-11 2-5 16,-8 1 7-16,-6-1-7 0,-8 1 0 15,-8-1 0-15,-17 1 1 16,-7-2 7-16,-11 4 11 16,-1-1 3-16,-2 4-6 15,-3 0-6-15,-4 1-8 16,-6 0-3-16,-10 0 0 15,-8 0-1-15,-5 8-76 16,-1 5-63-16,-4-1-110 16</inkml:trace>
  <inkml:trace contextRef="#ctx0" brushRef="#br0" timeOffset="1529.91">7395 8881 635 0,'0'0'76'0,"0"0"-76"15,0 0 0-15,0 0 0 16,0 0 5-16,0 0-4 15,-16 0-1-15,19-3 20 16,11 3-5-16,5 0-9 16,8 0 17-16,6 0-20 15,7 0 10-15,6 0-7 16,7 0-4-16,2 0 2 16,7 0-3-16,-2 0-1 15,-2 0 0-15,4 0 9 0,3 0 9 16,8 0-4-16,8-2-13 15,4 0 3-15,1-2 2 16,2 2-2-16,-2 0 2 16,3 2 4-16,-2 0 7 15,1 0-15-15,3 0 4 16,4 0-4-16,2 0-1 16,0 2-1-16,0-2-2 15,-3 0 2-15,4 0 0 16,-2 2 0-16,-2-1-1 15,1 2 1-15,-1-1 6 16,0 2-6-16,0-2 0 16,4 1-2-16,0-1 2 0,3-1 0 15,-1 1 1-15,-1-2-2 16,1 0 1-16,3 0 0 16,0 0-2-16,-2 0 2 15,0 0-1-15,-4 0 2 16,0 0 6-16,-1 0-7 15,3 0 0-15,-1 0 0 16,3 0 3-16,-2 0-7 16,-1 0 2-16,5 0 2 15,3 0 2-15,0 0-2 16,6 1-2-16,-4 3 2 16,0 2 2-16,-2-2 1 15,-1 1-3-15,-2 0 0 0,-8-1-3 16,-2 2-1-16,-2-2 4 15,-2-1 2-15,5 0 0 16,5 1-2-16,2 0 0 16,2-1 1-16,2 1 1 15,0-3-2-15,1 1 0 16,3-2-3-16,-1 0-2 16,-3 0 5-16,-1 0-4 15,-6 0 0-15,0 0 4 16,4 0 0-16,-4-3 3 15,4 0-9-15,1 0 8 16,0 2-2-16,3-1 5 0,1 0-5 16,-2 0-6-16,-1-2 6 15,-6 2 0-15,-2-1-1 16,-5 0 1-16,0 2 0 16,-6-2-1-16,0 0 1 15,5 0 4-15,-1 1-3 16,5-1-2-16,2 0-1 15,3 1 2-15,3 1 0 16,-2 0-4-16,0-2 4 16,-2 0 1-16,-5-1 1 15,1-1-1-15,-2-1 0 16,1 0-1-16,2 1 2 16,1-2-2-16,0 1 0 15,3-1-1-15,4 2 1 0,3 0-3 16,0 1 10-16,3-1-14 15,-3 2 7-15,0 0 0 16,-3 1 0-16,-2 0 3 16,-1 1-3-16,-1-1 0 15,-1 1 1-15,1 0-1 16,6-1 0-16,5 0 0 16,3-2 0-16,1 2-3 15,-1-4 4-15,-3 2-1 16,-2 1 0-16,-1-2-1 15,-7 1 1-15,-5 1 0 16,-2 0-1-16,-2-1 0 16,0 1 0-16,3-1 1 0,-2 2 2 15,1-1 0 1,-3 0-4-16,-1 0 4 0,-3 0-2 16,-2 2 0-16,-11-1 4 15,-6 1-4-15,-6-2 0 16,-9 0 1-16,-5 1 4 15,-6-2 17-15,-6 1-8 16,-2 0 6-16,-4 3-15 16,1 0-5-16,0 0-4 15,-3 0-40-15,-15-10-201 16</inkml:trace>
  <inkml:trace contextRef="#ctx0" brushRef="#br0" timeOffset="3337.44">2707 10667 709 0,'0'0'27'0,"0"0"-27"0,0 0-2 15,0 0-1-15,0 0 2 16,0 0 1-16,12 0 2 16,-2 0 16-16,4 0 0 15,8-2 23-15,8-2-26 16,7-2-11-16,12 0 2 16,12 1-4-16,8-2 4 15,6-2-1-15,5 2-5 16,1-2 1-16,-2 1 3 15,4 3 3-15,1-2-7 16,0-1-6-16,7 2 6 16,9-3 4-16,8-3 0 15,6 4-6-15,5-6 4 0,-1 3-2 16,0-1 1-16,4 0-1 16,-2 2-2-16,-4-1 2 15,-4 1 0-15,-2 1 0 16,-1 0 0-16,-4 3 2 15,1-2-1-15,1 0-2 16,-4 0-1-16,3-2 2 16,0 0 1-16,-3 3-1 15,0-1 0-15,-3 2 0 16,-6 2 1-16,-3 2-1 0,-2-2 0 16,-1 2 0-1,0-2-1-15,-2 0 1 0,3 0 1 16,-3-2-1-16,2 0 0 15,3 0 0-15,3 1 0 16,-1 3-1-16,-1-1 1 16,-1 0 0-16,-1 0 0 15,-2 0 0-15,-2 1 2 16,0 0 0-16,0 0 14 16,0 2-6-16,-2 0-5 15,0-1-5-15,-1 0-3 16,4-1 3-16,1 0 4 15,1 0-4-15,-2-2 2 16,-1 4-2-16,-2-2 3 16,-2 0-3-16,-1-1 0 0,0 0 0 15,3 2 5 1,3-2-4-16,-1 1 2 0,-2-1 5 16,2 1-1-16,-1 2-6 15,2-2 5-15,1 2-6 16,0 0 0-16,-2 0 2 15,2 0-2-15,-1 0 0 16,-3 4 0-16,0 2 0 16,4-1 2-16,-2 1-2 15,3-1 1-15,-5-2-8 16,-4 2 6-16,-1 1 1 16,2 0 1-16,1 1 3 15,0-4-3-15,2 5 2 16,-1-1-2-16,-2-2 0 0,1 3-1 15,-5-4 0-15,-4 0 0 16,-5 0-1-16,-4-4 8 16,-6 2-13-16,-6-2 6 15,-3 0 0-15,-9 0-1 16,-4 0 1-16,0 0-1 16,-1 0 8-16,0 0-10 15,0 0 3-15,0 0-1 16,-7 0 1-16,-9 0 3 15,-5 0-3-15,-9 0 1 16,-5 0 0-16,0 0 23 0,0 0 19 16,0 0-7-1,0 0-15-15,0 0-12 0,0 0-8 16,0 0 0-16,0 0 0 16,0 0-1-16,0 0 0 15,0 0 0 1,-6 0-87-16,-21-8-346 0</inkml:trace>
  <inkml:trace contextRef="#ctx0" brushRef="#br0" timeOffset="9986.09">20830 15368 194 0,'0'0'1'0,"0"0"-1"15,0 0 9-15,0 0 38 16,0 0-31-16,0 0 130 0,14-79-53 16,-14 65-25-1,0-3-13-15,0-1 3 0,0 1 26 16,0 0-43-16,0 2-2 15,0 3 2-15,0 1 6 16,0 2-19-16,0 4-25 16,0 2 12-16,0 1 10 15,0 2-10-15,0 0-14 16,0 0 4-16,0 0-5 16,0 0-3-16,0 3-7 15,0 22-13-15,0 20 11 16,-3 19 11-16,-6 16 1 15,-4 14 19-15,-1 4-4 16,4-7-6-16,3-11-7 16,2-11 2-16,4-16-4 0,-1-11 2 15,1-12 0-15,-1-10-2 16,1-9 0-16,1-7 2 16,-2-4-1-16,2 0 5 15,0 0 0-15,0 0-2 16,0 0-4-16,0 0-44 15,0-3-94-15,0-16-190 16</inkml:trace>
  <inkml:trace contextRef="#ctx0" brushRef="#br0" timeOffset="10450.84">21029 15491 732 0,'0'0'69'15,"0"0"-2"-15,0 0-37 16,0 0 23-16,0 0-9 16,0 0 8-16,-9-82-34 15,37 74-5-15,13 6-13 0,5 2-4 16,2 12 1-16,-9 20-4 16,-12 9 7-16,-13 8 5 15,-9-2-2-15,-5 0 7 16,0-12-10-16,0-9 8 15,0-12 2-15,0-8 7 16,0-5 6-16,0-1 5 16,6 0 4-16,15-3-4 15,10-16-15-15,11-9-7 16,4-8-6-16,-1 1-13 0,-9 1-56 16,-13 3-31-1,-15 5-126-15,-8 2-198 0</inkml:trace>
  <inkml:trace contextRef="#ctx0" brushRef="#br0" timeOffset="10692.2">21346 15322 731 0,'0'0'96'0,"0"0"-96"16,0 0 0-16,-27 110 23 15,16-49 54-15,1 0-20 16,-2-2-16-16,1-4-15 16,1-8-18-16,0-6-6 0,2-10-2 15,-1-6 3-15,0-3-3 16,2-7-21-16,-2-3-91 16,4-12-146-16,2 0-411 15</inkml:trace>
  <inkml:trace contextRef="#ctx0" brushRef="#br0" timeOffset="11118.98">21729 15174 798 0,'0'0'66'16,"0"0"-31"-16,0 0-28 16,0 0-7-16,0 0-1 15,0 0-12-15,0 0 13 16,4 94 9-16,-4-16 116 15,-11 6-89-15,-6 2-2 16,-4-4-18-16,2-4-7 0,-2-5-5 16,2-2-2-16,4-7 2 15,3-7 4-15,4-12-5 16,4-14-1-16,1-11-2 16,1-8 0-16,2-3 0 15,0-3 2-15,0-3-2 16,0-1-8-16,0-2-40 15,0 0-36-15,0 0-49 16,0-11-59-16</inkml:trace>
  <inkml:trace contextRef="#ctx0" brushRef="#br0" timeOffset="11717.59">22017 15033 575 0,'0'0'84'16,"0"0"-33"-16,0 0-9 15,0 0 12-15,14-74 42 16,-10 67 9-16,-1 2-67 15,-2 5-18-15,4 0-20 16,4 0-5-16,6 12-3 16,1 16-7-16,-3 14-3 15,-8 6 14-15,-5 6 4 16,-6-5 2-16,-13-5-1 16,-1-11 1-16,5-13-2 0,8-10 0 15,1-4 9-15,6-6-6 16,0 0 25-16,0 0 11 15,7 0 6-15,21-3-31 16,11-8-3-16,11-2-6 16,2 2-5-16,-4 3-1 15,-11 1 0-15,-13 4 1 16,-14 2 1-16,-8 1-1 16,-2 0-8-16,0 0-10 15,0 0-4-15,-3 0-32 16,-12 0-162-16,-3-2-387 15</inkml:trace>
  <inkml:trace contextRef="#ctx0" brushRef="#br0" timeOffset="13509.81">21984 15725 450 0,'0'0'331'16,"0"0"-274"-16,0 0-53 15,0 0-4-15,0 0 0 16,0 0-4-16,11 0 1 16,12 0 3-16,6 0-2 15,7 0 3-15,-2 2-1 16,2 0 8-16,-1 0 3 0,1 1 7 16,0-2 0-1,-5 1-10-15,-4 0 0 0,-9 0-4 16,-6-2-4-16,-9 0-1 15,-3 2-1-15,0-2-11 16,0 0-78-16,-8 0-70 16,-9 0-445-16</inkml:trace>
  <inkml:trace contextRef="#ctx0" brushRef="#br0" timeOffset="13781.89">21957 15896 548 0,'0'0'247'0,"0"0"-206"15,0 0-39-15,0 0 2 16,0 0 31-16,0 0-14 16,0 0 13-16,71 10-13 15,-40-6-3-15,0-2-7 16,1 2-6-16,-1-3 18 15,-1-1 5-15,-5 0-18 16,-1 0-7-16,-7 0-3 16,-1 0 0-16,-4 0-48 15,1 0-89-15,-7 0-214 16</inkml:trace>
  <inkml:trace contextRef="#ctx0" brushRef="#br0" timeOffset="14590.41">22626 15598 659 0,'0'0'90'0,"0"0"-37"16,0 0 48-16,0 0-30 16,-3-77 3-16,10 63-27 0,11 2-26 15,6 7-21-15,6 2-1 16,3 3-1-16,-3 11-4 16,-2 18-5-16,-10 12 9 15,-9 9 2-15,-6 2 3 16,-3-3 3-16,0-6-6 15,0-11 13-15,0-10 7 16,7-5 7-16,9-9 0 16,7-6 5-16,11-2-3 15,10-3 1-15,8-21-18 16,6-5-9-16,-3-6-2 16,-1-3-2-16,-7-2-13 0,-11 7-56 15,-9 7-49 1,-16 4-154-16,-11 8-300 0</inkml:trace>
  <inkml:trace contextRef="#ctx0" brushRef="#br0" timeOffset="14849.71">23080 15466 748 0,'0'0'27'0,"-52"121"4"0,21-46 46 16,3 0-36-16,3-6 28 15,2-4-11-15,8-10-23 16,2-8-25-16,7-14-6 16,3-8-1-16,1-9-3 15,2-8-2-15,0-7-81 16,0-1-119-16,11-9-223 15</inkml:trace>
  <inkml:trace contextRef="#ctx0" brushRef="#br0" timeOffset="15481.7">23625 15636 796 0,'0'0'130'16,"0"0"-62"-16,0 0-6 16,0 0-6-16,0 0 8 15,0 0-14-15,-25-45-24 16,31 45-15-16,13 0-11 16,8 0-2-16,5 13 1 0,-6 13-9 15,-6 12-2-15,-13 5 12 16,-7 4 0-16,0-1 5 15,-3-7 0-15,-7-9 3 16,5-7 6-16,4-9-6 16,1-6-1-16,0-3 6 15,1-2-7-15,16-3 0 16,8 0 7-16,8 0 0 16,6-16-6-16,1-4-7 15,-2-2-10-15,-3-3-12 16,-5-3-28-16,-11-1-63 15,-2-5-95-15,-11-2-200 0</inkml:trace>
  <inkml:trace contextRef="#ctx0" brushRef="#br0" timeOffset="15702.92">23956 15571 811 0,'0'0'31'16,"0"0"-16"-16,-38 85-3 15,12-27 86-15,-5 12-40 16,-2 9-22-16,-4 4-3 16,1-3-6-16,3-10-25 15,8-14 2-15,2-15-3 16,6-10-1-16,6-11-1 16,5-8-42-16,5-9-79 15,1-3-128-15,0-17-303 0</inkml:trace>
  <inkml:trace contextRef="#ctx0" brushRef="#br0" timeOffset="16040.84">24028 15368 503 0,'0'0'421'16,"0"0"-383"-16,0 0-38 15,0 0-13-15,0 0 13 16,0 0 34-16,76 36 14 15,-40-19-36-15,1-1-4 16,1-1-2-16,-3-6 1 16,-6-2-7-16,-3-2-32 15,-6-5-111-15,-8 0-84 16,-3-3-159-16</inkml:trace>
  <inkml:trace contextRef="#ctx0" brushRef="#br0" timeOffset="16226.34">24347 15322 637 0,'0'0'158'0,"0"0"-144"16,0 0-10-16,0 0-4 15,0 0 76-15,-77 87-8 16,47-52-47-16,3-4-14 16,6-5-6-16,6-9 0 15,2-5-1-15,1-5-36 16,-2-1-43-16,-4-6-97 15,1 0-246-15</inkml:trace>
  <inkml:trace contextRef="#ctx0" brushRef="#br0" timeOffset="16411.87">24019 15305 748 0,'0'0'41'16,"0"0"-24"-16,69 74 48 15,-38-41-16-15,1-1-17 16,-4-1-18-16,-4-4-14 16,-7-2 0-16,-8-6-3 15,-6-3-76-15,-3-7-105 16,2-6-106-16</inkml:trace>
  <inkml:trace contextRef="#ctx0" brushRef="#br0" timeOffset="16603.36">24461 15377 346 0,'0'0'385'16,"-100"60"-307"-16,34-13 9 16,2-1 26-16,5 3-48 15,11-5-45-15,9-1-18 16,8-4-2-16,2-9-118 15,5-10-285-15</inkml:trace>
  <inkml:trace contextRef="#ctx0" brushRef="#br0" timeOffset="38052.93">18851 3252 401 0,'0'0'57'16,"0"0"-57"-16,0 0-13 15,0 0 10-15,0 0 3 16,0 0 17-16,0 0 56 0,-39 14-23 16,39-11-22-1,0-3-7-15,0 0-16 0,0 0-5 16,0 2-28-16,0 2-201 16</inkml:trace>
  <inkml:trace contextRef="#ctx0" brushRef="#br0" timeOffset="39550.33">18851 3252 214 0,'-37'86'320'0,"37"-86"-245"15,0 0-62-15,0 0-12 16,0 0-1-16,0 0 14 16,0 0 34-16,0 0 7 15,0 0 0-15,0 0-13 0,0 0-24 16,0 0-10-16,0 0-5 15,0 0-1-15,0 0 1 16,0 0 9-16,0 0 11 16,0 0 4-16,0 0-7 15,0 0 4-15,0 0-15 16,0 0 0-16,0 0 4 16,0 0-2-16,0 0-1 15,0 0 1-15,0 0 0 16,0 0-2-16,0 0 1 15,0 0-4-15,0 0 1 16,1-4-4-16,-1-3 0 16,2 0 3-16,1 1-5 0,0-2 6 15,1 0 2-15,2-4-8 16,2 1 0-16,-2 1-2 16,-2-1 5-16,2 2-4 15,0 2 0-15,-3-2 0 16,1 1 1-16,1-3-1 15,-2-1-2-15,3 2 2 16,1-2 0-16,1 1 0 16,-1-2 0-16,2 0 0 15,3 0 0-15,-1-2 0 16,-2 0-1-16,4-1 1 16,-1 0 0-16,1 3 3 0,-1-3-7 15,0 1 3 1,2-1 0-16,-2 0 1 0,-2 2 0 15,2-2-1-15,0 3 1 16,1-5-2-16,1 4-2 16,-1-4 4-16,-1 2 0 15,-1 1 0-15,0 1-2 16,0 0 2-16,0-1 0 16,2 2 1-16,2-3-2 15,1 1 1-15,2-2 0 16,3-1-1-16,1-1 1 15,2 3-1-15,-1 0 2 16,0 0-2-16,-2 4 2 16,-1-3-2-16,1 1 1 15,-2 0-1-15,1-2 0 0,2 1 2 16,2 1-1-16,1 0 0 16,3-2-1-16,2 0 1 15,1 3 0-15,2-1-6 16,0 0 6-16,1 2 0 15,2-1 0-15,0 2 0 16,0 1 0-16,4 1 0 16,-3 2-3-16,1 0 3 15,-1-2 4-15,-1 3-4 16,1 1-3-16,0 0 3 0,1 3 2 16,1-1-2-1,2-2 0-15,-3 3 0 0,-1-1 0 16,0 1 0-16,-4-2-4 15,3 2 4-15,-6 1 1 16,4 0-1-16,2 1-5 16,3 0 4-16,4 0 1 15,5 0 2-15,2 0-2 16,-2 0-1-16,1 2 1 16,-4 4 1-16,-2 3-1 15,-2-1-1-15,-4 2 1 16,-1 2 0-16,-2 0 0 15,0 2 0-15,0 2 0 16,-1-1 0-16,0 2-1 16,2 0 0-16,-1 0 1 0,0 0 0 15,1 0 0-15,1-1 0 16,2 1 0-16,1-1 0 16,1 1-1-16,2 3 2 15,-3-4 1-15,0 1-2 16,-2 2-5-16,-3-1 5 15,-1 2 0-15,-6 2 0 16,0-1 0-16,-2 0 0 16,-1 0-6-16,1 2 5 15,-1-1 1-15,5 2 0 16,1 2 0-16,-1-2 1 16,4 1 3-16,-3 0-4 0,1-2 0 15,-2 1-3-15,-4-2 7 16,-1 1-4-16,-5-1 1 15,-1-1 1-15,1 0 1 16,-3-2 1-16,1 0-4 16,-2-3 2-16,2 3-2 15,-2 1 3-15,-1 2-3 16,3 1 1-16,-1 1 1 16,-1 0-1-16,0-2 1 15,-4-3 0-15,0-2 1 16,-5-4 1-16,0-4-2 15,-3-3-1-15,1-2 2 16,-4-3-2-16,1-1 3 16,-1 2 1-16,0-2 1 15,0 0-2-15,2-2-4 0,-1-12-45 16,-1-11-203-16,-6-5-566 16</inkml:trace>
  <inkml:trace contextRef="#ctx0" brushRef="#br0" timeOffset="40301.81">18851 3420 36 0,'0'0'112'16,"0"0"-112"-16,0 0-148 16</inkml:trace>
  <inkml:trace contextRef="#ctx0" brushRef="#br0" timeOffset="41981.82">18851 3420 35 0,'6'-47'119'16,"-3"45"-31"-16,-3 2 1 15,0 0-10-15,0 0 0 16,0 0-8-16,0 0-18 16,0 0-23-16,0 0 5 15,0 0-16-15,-3 0-14 16,2-1-3-16,1 0 18 16,0-1-2-16,0 0-13 15,-2 0-2-15,1 0 1 0,-1 0 3 16,-1 0-6-16,0 0 0 15,2 1 11-15,-1-1 8 16,1 1 3-16,-1 1-6 16,2 0 11-16,0 0 1 15,0 0 3-15,0-1 1 16,0 1-19-16,0 0 2 16,0 0-5-16,0 0 1 15,0 0-2-15,0 0-1 16,0 0-9-16,0 0-2 15,0 0-3-15,0 0 0 16,0 2-7-16,0 10 11 16,0 1 0-16,3 4 2 0,2-4-2 15,-1 3 0-15,2 1 1 16,4 2 1-16,-2 3 0 16,4 4-1-16,1 2 5 15,2 4-4-15,3 2-1 16,-1 0-5-16,2-1 5 15,0 1 1-15,-1-4-1 16,2-2 3-16,-1-4-3 16,-1 1 0-16,1-2 1 15,1 0-4-15,-2 1 3 16,1 0 0-16,0-1 0 16,1 2 1-16,5 2 0 0,-1 1 0 15,5-2-1-15,0 2 0 16,3-4 2-16,-2-1-2 15,-1-2 0-15,3-1 0 16,-1-1 0-16,2-2 0 16,2 0 0-16,0-3-2 15,1-1 2-15,-1-2 2 16,1-4-1-16,-1 4-2 16,1-2 1-16,2-2 0 15,-1 2 2-15,4 0-2 16,0-1 0-16,0 2 1 15,-2-4-1-15,4 0 0 16,-3-1 0-16,1 0 0 16,4-1 0-16,-1-3 1 15,-1 1 0-15,0-1-1 0,-4 1-4 16,-3-1 1-16,-1 2 3 16,-3-2 3-16,1 1-3 15,-2 2 0-15,2-2-4 16,1 0 5-16,4 1-1 15,-1-2 0-15,1 0 0 16,1 1-1-16,-4-1 1 16,-2 1 1-16,0-2-1 15,-4 1 0-15,3-1 0 16,-2 0 0-16,1 0 0 0,-3 0 3 16,2 0-4-1,0 0 3-15,0 0-2 0,-1-1 8 16,1-4-6-16,-1 0 0 15,-2 1 3-15,0-2-2 16,-2 1-3-16,0-1 0 16,1-3 3-16,2 2 1 15,-1-1-2-15,2 0-2 16,3 0 0-16,-1-1 0 16,0 2 0-16,1 1 3 15,-2-1-8-15,-3 0 5 16,1 1 0-16,-2-1 2 15,-3 0 6-15,1 2-5 16,0-1 4-16,-3-2-2 16,0 3-4-16,1-3 4 0,-4 0 3 15,6 0-8-15,0-2 0 16,1 2 3-16,-1-4-2 16,3 2-1-16,-3 1 0 15,-2-1 0-15,-2 1 1 16,-1-2 2-16,-1-3-2 15,-2 3-1-15,2-5 1 16,0 4 0-16,1-5 2 16,0-1-1-16,1 0-1 15,4-3-1-15,0 1 0 16,-1 0 0-16,-1 1 0 16,0 0 0-16,-1 1 0 0,-5 2 0 15,2 0-1 1,-3 2 2-16,3 0-2 0,0 1 6 15,-2-2-6-15,0 0 1 16,0 0 0-16,-4 1 0 16,1-1 1-16,-1 0-1 15,-1 2 0-15,-1-1 0 16,-1-2 0-16,-1-1 0 16,2 1 2-16,-1 0-2 15,-2-2 0-15,-1 2 0 16,1-3 0-16,-3 1-1 15,-1 0 0-15,-2 6 1 16,1-3 0-16,-1 3 0 16,-1 0 0-16,0 4-1 15,0 0 0-15,0 2 1 0,0 1 0 16,0 1 0-16,0 0 0 16,0 1 0-16,0 0-4 15,0 0-5-15,0 0 6 16,-4-1 3-16,1 0 1 15,-1 2-1-15,3-2-1 16,-2 4 1-16,2 0 2 16,-1-2 4-16,-1 0-2 15,-4-1-4-15,-4 0-4 16,-4 3 3-16,-1 0-4 0,3 0-2 16,2 0-4-1,7 0 5-15,4 0-24 0,0 0-21 16,0-5-27-16,16-5-116 15,2-7-346-15</inkml:trace>
  <inkml:trace contextRef="#ctx0" brushRef="#br0" timeOffset="42571.85">22307 3395 529 0,'0'0'181'0,"0"0"-159"15,0 0-22-15,0 0 0 16,0 0 1-16,0 0 44 16,0 0 8-16,-48 7-12 15,48-7-17-15,0 0-7 16,0 0 17-16,0 0-2 16,0 0-8-16,1 0-9 0,11 0-11 15,7 0-1-15,4 0 2 16,10 0-1-16,2 0-3 15,7 0 5-15,4 0-4 16,5 0 0-16,3 2-1 16,0 1-1-16,1 3 0 15,-6-2 5-15,0 0-5 16,-4 2 0-16,-3 1-4 16,-2-3 3-16,-2 1 1 15,-3-2 0-15,4 1-2 16,-2-2 1-16,1-2 0 15,1 0 2-15,-5 0 2 16,0 0-3-16,-7 0-1 16,-5 4 1-16,-5-1 0 15,-5-2 0-15,-8 0 0 0,-2-1 0 16,-2 0-1-16,0 0-1 16,0 0-20-16,-5 0-100 15,-16-5-204-15</inkml:trace>
  <inkml:trace contextRef="#ctx0" brushRef="#br0" timeOffset="43826.68">18839 3306 159 0,'0'0'213'0,"0"0"-115"16,0 0-27-16,0 0-15 16,0 0-2-16,0 0 25 15,3 0-24-15,-3 0-27 16,0 0-17-16,2 0-8 16,-2 0-6-16,0 0 6 15,0 0-3-15,0 0 3 0,0 0 17 16,0 0-1-16,0 0 9 15,0 0 4-15,0 0-2 16,0 0-14-16,0 0 6 16,0 0 3-16,-6 0-5 15,-9 0-7-15,-5 0-7 16,-4-2-6-16,-5-1 1 16,-9-2-1-16,-5 1 3 15,-6 3 0-15,-5-1-2 16,-4 2 2-16,-2 0-2 15,-2 0 1-15,-3 0-1 16,1 0-1-16,-1 0 2 16,0 0-2-16,4 3-2 0,5 0 2 15,2 3 0 1,2-4 0-16,7 4 0 0,-4-2 2 16,2 3-2-16,-3-1 4 15,0 2-4-15,4-2-1 16,6-1 1-16,2 1-5 15,7-2 4-15,4 1 1 16,4-2 1-16,6-2 5 16,7 0-2-16,5-1 11 15,5 0-1-15,0 0 0 16,0 0-5-16,0 0-4 16,0 0-5-16,5 0-48 15,12 0-128-15,3 0-188 0</inkml:trace>
  <inkml:trace contextRef="#ctx0" brushRef="#br0" timeOffset="45739.14">18772 3357 522 0,'0'0'43'0,"0"0"-43"16,0 0-13-16,0 0 13 0,0 0 4 15,0 0 28 1,0 0 21-16,0-22-19 0,0 22-21 15,0 0-4-15,0 0 2 16,0 0 13-16,0 0-10 16,0 0 0-16,0 0 1 15,0 0-10-15,0 0 0 16,0 0 1-16,1 0 4 16,7-1 9-16,1 1 13 15,1 0-25-15,1 0-6 16,-1 0 1-16,5 0-1 15,0 0 0-15,4 0 7 16,4 0-8-16,2 0 0 16,4 4 0-16,2 2 1 15,0-6 4-15,1 2-5 16,-1 0 3-16,-1-2 0 0,0 3-3 16,0-2 0-16,-2 2-2 15,2 1 2-15,1-2 0 16,2 1 2-16,5 2 2 15,3-3-4-15,2-2 3 16,5 2-3-16,0-2 0 16,2 2 2-16,-2 0-3 15,-5-2 3-15,-4 2-2 16,-1 0 0-16,-3 1 0 16,1 0 0-16,-3-2-1 15,3 2 1-15,-2 0 7 0,-1-2-7 16,1 0 0-16,-1 1-1 15,2-1 2-15,3 2 0 16,-2-2-1-16,4 0 0 16,3 2 6-16,2-1 3 15,1 1-8-15,-4-1 6 16,0 3-5-16,-1-3 5 16,0 1-1-16,-1 2-6 15,3-2 10-15,1 3 0 16,-1-3 0-16,-1 2 7 15,-3 0-12-15,-2 0 0 16,-3 0 0-16,5 1 0 16,-3-2 2-16,0 1-7 0,-1-3 1 15,0-1 0-15,-2 1-1 16,1-2 4-16,0 0-3 16,-1 1 0-16,0 1 10 15,-2-1-10-15,-1 2 1 16,-2 0-2-16,-2 1-1 15,-1 0 1-15,-1-1 3 16,2 2-3-16,2-3 0 16,-3 2 0-16,2-2 1 15,0-1-1-15,6 0-5 16,-2 1 5-16,-1-1 4 16,0 0-4-16,-3 3-5 0,-2-2 5 15,0 1 0 1,2-1 2-16,-2 0-2 0,1-1 1 15,1-1-6-15,3 0 8 16,1 0-5-16,2 0 4 16,1 0-2-16,-3 0 0 15,1 1 0-15,-5 2 1 16,-1 0-1-16,0 1-1 16,-1-2 1-16,-1 0 1 15,0 0-1-15,1-2 0 16,2 0 0-16,0 0 0 15,-2 0 3-15,2 0-2 16,-6 0-1-16,0 0-3 16,0 0 3-16,-5 0-1 15,2 0 4-15,-3 0 1 0,0 0-4 16,-3 0 0-16,1 0 0 16,-1 0 0-16,2 0 0 15,0 0 0-15,0 0 0 16,-2 0 0-16,-3 0 0 15,0 0 0-15,1 0 0 16,-4 0 0-16,-1 0 0 16,-1 0-1-16,-2 0 1 15,-1 0 0-15,-1 0 0 16,2 0 0-16,-2 0 0 16,0 0 0-16,0 0 1 15,0 0 0-15,0 0 1 0,0 0 8 16,0-6-10-16,-6-5-7 15,-20-14-156-15,-22-7-429 16</inkml:trace>
  <inkml:trace contextRef="#ctx0" brushRef="#br0" timeOffset="52914.61">19003 3219 91 0,'0'0'123'0,"0"0"-123"15,0 0-20-15,0 0 11 16,0 0 9-16,0 0 53 16,-23 0-11-16,10 0-42 15,-4 0-26-15,2 0-20 16,-2 0-20-16,5 0 8 16,6 0 58-16,3 0 113 15,3 0 30-15,0 0-61 0,0 0-18 16,0 0-15-16,0 0 12 15,0 0-26-15,0 0 1 16,0 0-6-16,0 0 3 16,0 0-18-16,0 0-5 15,0 0-2-15,0 0 8 16,0 0 0-16,0 0-6 16,0 0 1-16,0 0 4 15,0-2 11-15,0 2 0 16,0-1 9-16,0-2-4 0,0-3 2 15,0-1-13 1,0 1-14-16,5-3-6 16,-1 1 12-16,2 1-11 0,2 0 0 15,0-1-1 1,3 1 2-16,1 1-4 0,4 1 1 16,2 0 1-16,-3 1-1 15,3 2 1-15,-3-1-7 16,0 3 3-16,-3 0-4 15,-3 0-12-15,0 0 8 16,-2 4-5-16,-2 2-19 16,-1 5 22-16,-2 0 8 15,-1 0 1-15,-1 2-3 16,0 0 4-16,0 1 0 16,0 0 4-16,0 0 6 0,-3 0-6 15,-4-1 1-15,1 2-1 16,-4 1-1-16,0-1 1 15,3 4 1-15,-2 0-1 16,5-1 0-16,1 0 0 16,1 0 0-16,1-1-1 15,1 3 1-15,-2-2 0 16,-1 1 0-16,0 1 0 16,-3 0 0-16,0-1 0 15,0-3 0-15,2 3 0 16,1-1 0-16,0 2-2 15,0 2 0-15,0 3 4 16,0-3-4-16,0 0 5 0,3-1-4 16,0-1 1-16,0-4-5 15,0 0 5-15,1-1 5 16,4-1-5-16,7-2 0 16,-5-1 0-16,4-1-6 15,-2-3 6-15,-3 1 0 16,1-1-1-16,-1-3 1 15,-2 2 0-15,2-2 1 16,-1 0-1-16,1 0 0 16,0-1-1-16,0-2 1 15,1 0 1-15,4-1 5 16,2 0-2-16,-2 0 6 0,5 0-2 16,-6 0-2-1,1 0-2-15,1 0-2 0,-5 0-2 16,2-4 5-16,0-3 4 15,0-7 1-15,2-3 0 16,2-5-9-16,0-6 4 16,0 0 1-16,-2-7 5 15,0 0 5-15,-2-3-11 16,1-1-2-16,-2-3-1 16,1 3 0-16,-2-1 2 15,0 0 0-15,-1 1-2 16,-1-1-2-16,1-1 1 15,1 0-2-15,-2-2 2 16,1 2-1-16,-2 3 1 16,4 1 1-16,0 5-1 0,-1 1 0 15,2 4 0-15,-2 4 5 16,0-1-5-16,-2 3 3 16,1 0-3-16,-3 1 2 15,3 0 0-15,0-2 2 16,0 1-2-16,0 1-3 15,0 0 0-15,-2 3 0 16,2 2 0-16,0-1 0 16,-2 4 0-16,3 0 2 15,0 3 1-15,-1 0-3 16,3 1 1-16,-2-1-2 16,1 2 2-16,1-2-2 0,0 0 6 15,-2 2-5 1,1-1 0-16,-1 2-3 0,2 0 2 15,0 2-1-15,-1 1 1 16,2 0 0-16,-3 2-1 16,2-2 2-16,1 1-2 15,0-2 2-15,-3 1 0 16,2-1 4-16,-3 1-4 16,3 0 0-16,-1-1-2 15,-1-2 4-15,1-1-4 16,-3 2 1-16,0 2 1 15,-4 0 2-15,1 3-2 16,-2 0-1-16,0 0 1 16,0 0-8-16,1 0-5 0,1 0-2 15,2 9 8-15,-1 2 4 16,2 3 6-16,1-1-7 16,-2 4 8-16,-1 1-4 15,0 3 0-15,-3 4-1 16,0 3-2-16,0 2 6 15,0 6-5-15,-9 2 2 16,-3 1 0-16,0 3 0 16,1-3 2-16,-1 0 3 15,-1-2-10-15,2-3 10 16,2-3-5-16,0-4 0 0,0 0-1 16,1 1 1-1,1 0 0-15,-1 2 2 0,1 0-2 16,1-1 0-16,2-2 0 15,-1 0 0-15,1-2-1 16,2-2 1-16,-1-3 0 16,-3 1 0-16,3-1 0 15,-3 0-1-15,2 1 1 16,-2 1-3-16,0 0 3 16,-3 2 0-16,3 3 0 15,0 0 4-15,1-1-5 16,-1 2 2-16,3-3-2 15,-1-3-2-15,1-3 0 16,3-4 3-16,0-2 0 16,0 0 1-16,0-1-1 0,0 1 1 15,-1 2 3-15,1-1-4 16,0 1 0-16,0 1 0 16,0-1 0-16,0 0-3 15,0 2 3-15,0-1 0 16,0 0 0-16,3-1 0 15,0-1 0-15,2 0 3 16,-2 0-6-16,-1-2 3 16,1-2 0-16,0-3 0 15,0-3 0-15,1 3-4 16,3-1 4-16,0-1 0 16,0 1 4-16,2 1-4 0,-1 0 4 15,0-2-4-15,0 2-1 16,-3 0 1-16,-1 1-3 15,1 0 2-15,0-1 1 16,0 1 4-16,-1-4-4 16,1-3 0-16,1-1 1 15,3 0 1-15,0 0 3 16,3 0 5-16,4-11 13 16,1-5-10-16,2-1-10 15,-2-2 0-15,0-1-3 16,-2-1 3-16,2-4-1 15,-1 0 0-15,-4-3-2 16,2-1 2-16,0-4-2 16,0-2-5-16,1-4 5 0,-3-3-4 15,-3-2-7-15,-2-1 5 16,-1-2 4-16,-2 2 1 16,3 4-6-16,-1 4 1 15,1 2 3-15,-1 7 3 16,0 5 0-16,1-4 1 15,3 2 0-15,3-5 2 16,0-1-3-16,3 2 0 16,1-2-3-16,-2-1 6 15,-2 1-5-15,1-3 3 16,-4-2-2-16,2 2 2 16,-3-2-2-16,2 5 1 15,0 2-1-15,-2 1 1 0,-3 3 0 16,0 0 1-16,1-1 4 15,-2-1-5-15,1-1 10 16,-3 2-10-16,0-4 7 16,0 1-7-16,0 0 0 15,6-2 1-15,-2 0-8 16,2-3 6-16,2 3 1 16,2 0 2-16,1 4 1 15,1 4-3-15,-3 2-1 16,1 2 1-16,-4 5 3 15,0-1-3-15,-3 5 0 16,1 4 0-16,-1-2-4 16,-1 4 4-16,0-2 0 0,2 2 2 15,1 1-2-15,3-2 0 16,3 2-2-16,0-1 4 16,0 0-2-16,-1 0 0 15,-2-1 0-15,-4 2 2 16,2-1-2-16,-3 0 0 15,3 2 1-15,0 0-1 16,3-1 0-16,2 0 0 16,-3 1-1-16,0 2 1 15,-1 0-5-15,0 0 2 16,1 5-4-16,-2 5 4 16,3-1 1-16,-7 6 1 0,2 1-2 15,-1 8 2-15,-3 3 1 16,-1 9-1-16,-2 2 1 15,0 1 0-15,0-2 2 16,0 0-2-16,-2 2 0 16,-2-3 2-16,-3 3-1 15,0-3 2-15,-2 3 0 16,2-3-3-16,1 0 0 16,-2-1-1-16,2 0 1 15,-1 2 0-15,-1 0 1 16,2 0-1-16,-3-1-1 15,1-1 1-15,1 1 3 16,1-3-3-16,0 0-3 16,-1 1 3-16,0-1 0 15,-2-1-1-15,-2 1 2 0,1-1-1 16,-2 0 0-16,3-1 1 16,-1-2-1-16,2 2 0 15,1-1-1-15,2-1 2 16,-2-1-1-16,1-2 0 15,0-1-1-15,1-3 1 16,-1-1 0-16,1 3 0 16,-2-2 0-16,1 0 0 15,2-1-1-15,-2-1 1 16,1-1 0-16,0 0 4 0,2 0-4 16,-2-2 0-1,2 3-3-15,-2-5 3 0,4 2 0 16,1-2 0-16,0-1 0 15,0 0-2-15,0 1 2 16,0-1 2-16,0-2-2 16,1 2 0-16,5 2-1 15,-1 1 2-15,0 3-1 16,0-2 0-16,-2-1-2 16,0-2-16-16,2-2 12 15,-2-2 0-15,1-1 6 16,-1 2 5-16,4-1-5 15,-2-1-6-15,0 0 6 16,-1-1 0-16,-1-3 6 16,2-1-11-16,-2 0 5 0,-2-2 0 15,2-1 0-15,3 0-1 16,1 0 1-16,4-2 2 16,4 0 3-16,1 0 6 15,4 0-1-15,0-6-4 16,0-4 0-16,1 1-3 15,-5-3-2-15,4 1 4 16,-1-2-5-16,-2-3 1 16,2-1 2-16,-1-3 1 15,1-2-2-15,-1-3 0 16,-2-1 0-16,1-2 4 16,-3-1-6-16,3-2 0 0,-2 2-2 15,3 1 3 1,-3 1-1-16,3 0 1 0,-2 1 2 15,1-4-3-15,-1-4 0 16,0-1-2-16,0-7 1 16,0-2 2-16,0-2-2 15,-2 3-1-15,-1 4 2 16,-1 7-7-16,-3 1 12 16,-1 4-5-16,0 2 0 15,-1-3 3-15,1-1-2 16,1 0-1-16,3-2 3 15,-1 0-3-15,-1 0 0 0,3-3-1 16,0-1-1 0,-2 0-1-16,1-1 6 15,-1 2-2-15,-1 0 1 0,-1-1-2 16,-1 3 0-16,2-1 0 16,-3-1 5-16,1 3 1 15,1-2-6-15,4 1 1 16,-1 2-1-16,3 6 0 15,-4 1 2-15,-2 2-3 16,1-1 2-16,-3 2 2 16,1 2 3-16,-2 0-4 15,1-1 3-15,1 2-5 16,-2-1 2-16,1 1-2 0,-1 1 1 16,3 0-1-1,0-1 0-15,0 1 0 0,4-2 0 16,-2 0 1-16,4 2-1 15,-2 1 0-15,1 5-1 16,-1 2 0-16,-4 3 1 16,-1 3 0-16,-3 2-2 15,1 0-3-15,-1 0-2 16,1 9-8-16,3 7 15 16,1 3 0-16,1 3 0 15,2-2-4-15,-1 0 4 16,3 2 0-16,0-1 4 15,-1 0-2-15,-1 3-2 16,-7 1 0-16,-3 6 0 0,-3 0 0 16,0 2 5-16,0 2-5 15,-3-3 1-15,-6 3 2 16,-3-1-3-16,0-1 0 16,3 1 3-16,-3-3-2 15,3 2 2-15,0-3 3 16,-1 1 0-16,2-2-1 15,-1-2-1-15,0-2-4 16,2 2 0-16,-1-2 0 16,-2 3 0-16,1 2 6 15,-3 3-5-15,-2-1-1 16,1 1 0-16,0 0-2 16,-2-2 5-16,0 1-6 0,0-3 4 15,0 1-1-15,-3 0 1 16,2 2 3-16,-4 1-4 15,1 3 3-15,1-3-2 16,2-2-1-16,2-4 0 16,1-2 0-16,1-3 0 15,1 3 1-15,0-3-1 16,-1 0 0-16,1 0 0 16,-4-1 1-16,5 1-1 15,-3 2 0-15,2-2 1 16,0 0 0-16,0 1 0 15,3-3-1-15,1-1-1 0,-1-2 1 16,4-1-1 0,-2 0 1-16,3 0 0 0,-2 0 0 15,1 2 0-15,-1-3 0 16,0 1 0-16,2-4-1 16,1 0 5-16,1-3-5 15,1-1 1-15,0 0-2 16,0 1 1-16,0 1 1 15,0 3 0-15,0-1 0 16,0 1 1-16,0-1-1 16,0-2 0-16,0-1-1 15,0 0 2-15,0-4-2 16,4 2 5-16,2 0-4 0,0-1 0 16,0 1 0-1,1-1 1-15,1 0-1 0,1 0 1 16,-2-2-1-16,2-1 2 15,1-2 0-15,1 1 0 16,1-2 4-16,3 0-2 16,3 0 5-16,1 0 2 15,3-9 4-15,-2 2-9 16,2-4-1-16,-1 1-3 16,-1-3 3-16,0-3-5 15,0-3 5-15,-2-2-5 16,3-1 1-16,-4-5 0 15,1 2-1-15,2 0 0 16,-4-1-3-16,1-2 1 0,-5 2 1 16,-1-2 1-16,1-1-1 15,1-2-2-15,0-2 1 16,0-1-7-16,1 0 8 16,-1 2-5-16,2 0 6 15,0 0 1-15,0 1-1 16,-2-2-3-16,-1 3 3 15,1-2 0-15,1 3 1 16,-2 1-1-16,0-3-1 16,0 1 1-16,0-1 0 15,0-2 0-15,-1 3-7 16,-3 4 6-16,1-1 0 16,-3 3 1-16,3 0 0 0,-3 2 1 15,0 0 0 1,2 4-1-16,-4 0-1 0,2 0 1 15,-2 0 0-15,2 1-1 16,-1-5 2-16,1 1-2 16,2-1 0-16,0-3 1 15,0 0 0-15,-1-2 1 16,2 4-1-16,-2 2 1 16,-2 5-2-16,-1 5 1 15,1 3 0-15,-2 1 0 16,4-1 0-16,-2 4-1 15,1-1 1-15,3-1 0 16,1 0-2-16,2 2 1 16,0 0 1-16,1 1 0 0,1 0-1 15,2-2 1-15,1 0 0 16,-2 1-1-16,-3 1 5 16,-1 2-4-16,-6 0 0 15,1 1-5-15,-2 0 2 16,1 0-4-16,-2 0-3 15,2 4 0-15,0 5 9 16,1-1 0-16,-1 3-1 16,-1 3 2-16,-1 3 0 15,0 3-1-15,-3 2 1 16,0 4 1-16,0 0 1 16,0 0-2-16,-1 2 0 15,-7-1 0-15,1 1 2 0,-2-2-1 16,0-1-1-16,0 1 0 15,1 0 7-15,-3 1-7 16,2 0 0-16,-1-2 2 16,-1-1-2-16,0 1 0 15,1 0 1-15,-5 3-1 16,1-1 5-16,1 3-3 16,1-4 2-16,3-1-4 15,-1 2 0-15,4-1 0 16,0-1 1-16,0-1-1 15,0 0 0-15,-1 2 0 16,-1-1 2-16,2 0-2 0,-3-1 0 16,5-6-1-16,-2 3 1 15,0-3-1-15,1-2 1 16,-1-1 0-16,0 1 2 16,3-4-2-16,2 3-2 15,-1-3 2-15,2-2 0 16,0 0 0-16,-1-2 0 15,1 0 0-15,0 1 0 16,0 1-1-16,0 2 1 16,0-2 0-16,0 4-3 15,0-5 3-15,0 2 6 16,0-2-6-16,0-4 0 16,0 0-1-16,0-3 1 0,3-2-6 15,0 2 6 1,2 0 4-16,2 0-2 0,-1-2 4 15,1 2-4-15,1-1-2 16,-1 0-1-16,-1-1 1 16,0 0 2-16,2 0 4 15,2 0 2-15,2-4 2 16,0-4-2-16,3-2-8 16,-2 1 4-16,2-3-4 15,-1 1 1-15,-3-2 0 16,0 2-1-16,-2-5 5 15,1 0-5-15,1-2 1 0,-2 0 0 16,1-3-1-16,0 1 0 16,-2 1 0-16,0-4 0 15,0 2-1-15,0-1-2 16,-1 1 2-16,1-1 0 16,1 3 1-16,-2 1-1 15,1-1 1-15,-1 1 0 16,0-2 0-16,-2-2 0 15,-2-3 0-15,1 0 1 16,1-1-1-16,1 0 0 16,3 0 0-16,0 3-4 15,0 2 3-15,3-1-5 16,-3 5 5-16,-2 3 2 16,-1 3-1-16,0 3 0 15,-3-1 0-15,-2 1 1 0,2 0-1 16,0-1 0-16,2 0 0 15,1 2 0-15,0-2 0 16,3 1-1-16,-2 0 1 16,1-3-3-16,-1 4 3 15,4-3 0-15,-2 0-1 16,0 1 1-16,-1 2 0 16,-3 1 1-16,-1 5 0 15,-2 0-1-15,-2 1 0 16,0 0-2-16,0 0-8 15,0 0-3-15,1 0 1 16,1 12 6-16,-1 0 5 0,-1 3-3 16,0 2 3-16,0 0 1 15,0 3 0-15,0 0 0 16,0 1 1-16,0-2 1 16,-1 4 0-16,-5-2 0 15,-2 2-2-15,1-3 1 16,1-1 5-16,2-2-5 15,-2 0-2-15,1 2 0 16,0 0 0-16,-3 2 1 16,0 1 0-16,1-1 6 15,-2 1 1-15,-1-2-6 16,3-1 1-16,3-5-1 16,1-1 4-16,1-5-1 0,2 1-3 15,0-6 0-15,0 0 6 16,0-1-7-16,9-2 5 15,9 0 12-15,5 0-5 16,5-5 2-16,0-7-7 16,2-5-7-16,-3-3-15 15,-2 0-22-15,-6-5-93 16,-8 0-301-16</inkml:trace>
  <inkml:trace contextRef="#ctx0" brushRef="#br0" timeOffset="56044.36">17771 3682 636 0,'0'0'160'15,"0"0"-136"-15,0 0-22 16,0 0 1-16,0 0 12 15,0 0-4-15,0 0 1 16,4 0-9-16,5 0-1 16,2 0 1-16,-1 0 3 15,5 0-5-15,0 0 13 0,4 0-9 16,5 0 10-16,-1-4-7 16,4-4-2-16,-2 0 1 15,-3 0-4-15,-4 0-1 16,-5 3 0-16,-5 0-1 15,-6 0 3-15,-2-3 8 16,0-1 10-16,0-4-22 16,-11-1-2-16,-5 1-5 15,-2 2 3-15,0 0-5 16,1 5 2-16,0 0 14 16,-1 4-13-16,-2 2 13 15,-1 0-7-15,1 0 0 16,-5 2 0-16,0 14-1 15,-3 7 1-15,-3 9 1 0,2 5 8 16,4 3-7-16,8-3 0 16,4-5-4-16,9-7 2 15,4-6 0-15,0-3 0 16,7 1 0-16,14-6 0 16,6 1 3-16,7-6 5 15,3 0 8-15,2-4 0 16,0-2-4-16,-5 0-2 15,-7 0 1-15,-5 0 5 16,-5 0-11-16,-8 0-1 0,-1 0-3 16,-4-4-2-1,-1 0-4-15,-2-4-40 16,-1-1-87-16,0-2-187 0</inkml:trace>
  <inkml:trace contextRef="#ctx0" brushRef="#br0" timeOffset="58687.31">17201 3849 474 0,'0'0'57'0,"0"0"-42"16,0 0 40-16,0 0 18 16,0 0 8-16,0 0-5 15,-9-59-21-15,3 53-15 16,0 1 2-16,0 0 2 15,-3 4-21-15,-3 1-14 16,-1 0-8-16,-5 0-1 16,-1 4 0-16,1 11-2 15,0 6 2-15,3 1 4 0,-3 2 3 16,4 1-4-16,3 0 1 16,0-2 8-16,3 2-10 15,4-1 6-15,2-1-6 16,2 3-2-16,0-2-3 15,0 0 3-15,8-1 4 16,4-3-4-16,4-1 0 16,3-2 0-16,3-3 0 15,3-1 0-15,5-5 0 16,1-2 0-16,2-3 5 16,-1-3-5-16,2 0 0 15,-1 0 4-15,-4-8-1 16,1-3-2-16,-1 0 0 0,-6-4 2 15,-3 0-2 1,-1-2 4-16,-1-3 1 0,-4-2-3 16,-2-6 0-16,-2 0-2 15,-4-2 3-15,-3 3 0 16,-3 3 0-16,0-1-4 16,0 1 1-16,-5 4-1 15,-7 3-3-15,-1 1 3 16,-2 4 2-16,-3 2 8 15,-2 3 1-15,-2 3-9 16,-3 3 4-16,-2 1-3 16,-1 0-1-16,-2 0-4 0,5 11-2 15,2 3 3-15,4 5-34 16,10 1-98-16,2-1-159 16,2-5-367-16</inkml:trace>
  <inkml:trace contextRef="#ctx0" brushRef="#br0" timeOffset="61008.44">22876 3776 273 0,'0'0'287'15,"0"0"-237"-15,0 0-31 16,0 0 46-16,0 0 19 16,0 0-10-16,0 0-15 15,-3-2-14-15,3 2-12 16,0 0-18-16,0 0-4 16,0 0 2-16,0 0-6 15,0 0-3-15,0 0-4 16,0 6-4-16,-1 15-7 15,-2 12 11-15,-4 9 1 16,4 2 1-16,3-1-2 16,0-3 0-16,0-5 2 15,0-6 2-15,0-7-3 0,0-4 2 16,0-7-2-16,0-1 1 16,0-4-2-16,0-3 1 15,0 1-1-15,0-1 0 16,0-1 2-16,0 2-1 15,0-3-1-15,0-1 2 16,0 0-1-16,0 0-1 16,0 0 10-16,0 0-6 15,0 0 7-15,0 0 4 16,0 0 12-16,0 0-13 16,-2-7 1-16,-1-9-10 0,2-3-3 15,-3-5 1-15,3-4-3 16,-1-8-3-16,1-3 2 15,1-2-6-15,0 3-2 16,0 4 3-16,0 4 2 16,1 7 2-16,7-2 2 15,2 7 0-15,-2-1-5 16,2 6 2-16,1-1 2 16,2 4 1-16,1 3-7 15,0-1 3-15,0 4-4 16,-2 2-1-16,0 2-11 15,-3 0-7-15,1 2 16 16,-2 11 0-16,-2 3 5 16,-3 6 6-16,-3 0-6 0,0 1 6 15,-2 0-5 1,-11-5 5-16,-2-2 0 0,-2-4 4 16,-2-2 7-16,0-3 9 15,4-3-1-15,0-3-7 16,4-1-2-16,4 0 0 15,1 0-10-15,-1 0 0 16,5 0-27-16,2 0-81 16,0 0-132-16</inkml:trace>
  <inkml:trace contextRef="#ctx0" brushRef="#br0" timeOffset="61332.58">23135 3914 788 0,'0'0'100'0,"0"0"-95"16,0 0 27-16,0 0 1 0,0 0-10 15,0 0 9-15,97 7-20 16,-68-5-11-16,0-1-1 16,-7 1-17-16,-6 1-71 15,-8 2-66-15,-8-1-95 16</inkml:trace>
  <inkml:trace contextRef="#ctx0" brushRef="#br0" timeOffset="61548">23022 4078 495 0,'0'0'127'0,"0"0"-74"16,0 0 8-16,0 0 20 15,0 0-6-15,0 0 27 16,54 20-23-16,-20-16-25 16,1-2-36-16,-4 1-14 15,-1-3-4-15,-7 0-12 16,-1 0-96-16,-8-3-205 16</inkml:trace>
  <inkml:trace contextRef="#ctx0" brushRef="#br0" timeOffset="61990.82">23609 3855 604 0,'0'0'278'0,"0"0"-230"15,0 0-43-15,0 0-2 16,0 0 19-16,0 0-3 16,-82 77 0-16,70-46-16 15,3 1 0-15,6-3-3 16,3 0 0-16,0-4 5 16,12-1-4-16,8-5 4 0,9-3-5 15,3-7 0-15,3-4 0 16,-1-3 1-16,-6-2-1 15,-3 0 0-15,-6-7 1 16,-4-7 7-16,-3-5 9 16,-6-3 5-16,-3-4 0 15,-3-4-4-15,0-1-4 16,-6 5 1-16,-9 3-15 16,-3 7 0-16,-4 6 16 15,-5 8-16-15,-4 2-3 16,-4 0-9-16,1 1-2 15,1 14-35-15,5-1-113 16,4-10-252-16</inkml:trace>
  <inkml:trace contextRef="#ctx0" brushRef="#br0" timeOffset="71703.78">23032 2319 588 0,'0'0'71'16,"0"0"-64"-16,0 0 4 16,0 0 41-16,0 0 4 0,0 0 5 15,0 0-17-15,0 0 4 16,4-62-19-16,-4 59 1 15,0 2-1-15,0 1-9 16,0-1-5-16,0 1-4 16,0 0-9-16,0 0-1 15,2 0-1-15,-2 10-11 16,3 14-5-16,1 14 12 16,3 14 3-16,1 7 1 15,-4 2 2-15,1 0-1 16,1-10 0-16,-3-5-1 15,1-5 0-15,-2-6 6 0,-2-8-6 16,0-5 0 0,0-7 1-16,0-7-1 0,0-3-2 15,0-4 2-15,0-1 1 16,0 0 1-16,0 0 0 16,0 0-2-16,0 0 5 15,0 0 0-15,0 0 3 16,0 0 6-16,0 0 4 15,0-5 7-15,0-6-1 16,0-4-20-16,0-5 0 16,0-4-3-16,-8-5 3 15,5-5-3-15,0-8-2 16,2-5 2-16,-1-8 0 16,1-5-1-16,1 2 0 15,0 7 0-15,0 5-1 0,1 8 3 16,5 6-2-16,5 2 0 15,-2 4 0-15,1 7 0 16,0 2-2-16,4 3-1 16,1 2 1-16,3 5-2 15,4 4-1-15,2 3-7 16,-3 0 3-16,0 2-7 16,-4 15 4-16,-4 3 1 15,-6 4 2-15,-7 4 0 16,0-1 1-16,-9-1 6 15,-15-5 1-15,-4-3 1 16,-2-1 0-16,2-7 5 0,4-4 6 16,1-2 6-1,7 0 1-15,6-4-4 0,1 1-2 16,5-1-8-16,4 0-4 16,0 4-1-16,0 6-63 15,14 2-169-15,11 0-29 16</inkml:trace>
  <inkml:trace contextRef="#ctx0" brushRef="#br0" timeOffset="72142.17">23537 2458 558 0,'0'0'378'0,"0"0"-300"15,0 0-64-15,0 0 19 16,0 0 15-16,0 0-11 16,8 0-27-16,16 0-6 0,13-6-4 15,6 2-4 1,5-2 4-16,1 1 0 0,-1 3-5 16,-6-1 5-16,-5 3-1 15,-12 0 6-15,-5 0-10 16,-13 0-5-16,-4-3-11 15,-3 3-3-15,0 0-3 16,0 0-51-16,-1 0-58 16,-15 0-88-16,-4 0-217 15</inkml:trace>
  <inkml:trace contextRef="#ctx0" brushRef="#br0" timeOffset="72531.14">23461 2623 59 0,'0'0'672'0,"0"0"-591"16,0 0-71-16,0 0 40 15,0 0 35-15,0 0-35 16,0 3-37-16,0-2-2 0,15-1-11 15,8 1 0 1,9 1 7-16,7 0 1 0,7-1 0 16,5 0-3-16,2-1-5 15,8 0 6-15,0 0 8 16,-6 0-6-16,-12 0-5 16,-14 0-3-16,-12 0 7 15,-11 0-7-15,-6 0 1 16,0-1 12-16,0 1 3 15,0 0 0-15,0 0-10 16,0 0-6-16,0 0-29 16,0-1-46-16,-6-4-57 15,-4-2-138-15,-5-3-304 16</inkml:trace>
  <inkml:trace contextRef="#ctx0" brushRef="#br0" timeOffset="72958">23663 2314 513 0,'0'0'84'16,"0"0"-42"-16,0 0 28 15,0 0 21-15,0 0 17 16,0 0-38-16,-11-50-15 16,11 50-30-16,0 0-14 0,0 0-11 15,0 0-2-15,3 13-10 16,10 11 11-16,4 8 1 16,4 8 8-16,3 4-2 15,-5 2-5-15,2-1 9 16,0-2-9-16,-5-3 0 15,1-7 2-15,-2-2 1 16,-2-3 4-16,-7-7-8 16,0-4 1-16,-3-2-8 15,-1-5 11-15,-1-4-4 16,2 2 0-16,-1-4 0 16,1 1-1-16,1-4-7 15,2 0-76-15,3-1-82 0,0 0-109 16</inkml:trace>
  <inkml:trace contextRef="#ctx0" brushRef="#br0" timeOffset="73528">24307 2352 727 0,'0'0'139'0,"0"0"-109"16,0 0 13-16,0 0 1 16,0 0-8-16,0 0-24 15,-55 12 0-15,35 18-5 16,4 2 1-16,4 3-7 15,3-4 2-15,5-2-3 16,2-2 3-16,2-4-3 16,0 0 0-16,0-5 1 15,9-2 1-15,5 0-1 16,5-6 3-16,3-1-4 16,4-3 1-16,4-5 3 15,4-1 1-15,-1 0-3 16,1-6-1-16,-5-7 3 0,-4 0 0 15,0-5-1-15,-7 0 0 16,-6-3 1-16,-3-2 7 16,-8-3-9-16,-1 0 9 15,0-1 0-15,0 1-10 16,-11 5 1-16,0 5 7 16,0 0 9-16,-2 4-6 15,0 1-10-15,-2 1-1 16,-1 3-1-16,-1 1 1 15,0 3-1-15,-5 3-1 16,-4 0-2-16,-1 0-15 16,0 8-24-16,1 7-62 0,7 5-60 15,1-7-108-15</inkml:trace>
  <inkml:trace contextRef="#ctx0" brushRef="#br0" timeOffset="78024.87">19048 3332 450 0,'0'0'94'0,"0"0"-89"16,0 0-3-16,0 0 0 16,0 0 39-16,0 0-14 0,0 0-6 15,0 2-10-15,0-2-11 16,0 4-3-16,0-1 2 15,0 1-6-15,0-1 7 16,1 0 0-16,2-2 2 16,-1 1-2-16,-1-2 0 15,1 0 1-15,-2 0 10 16,0 0-11-16,0 0 8 16,0 0-2-16,0 0-1 15,0 0 8-15,0 0-5 0,0-6-7 16,0 2-1-1,-12-2-8-15,0 3 6 0,-2 3 2 16,1 0-2-16,4 0-2 16,5 3 4-16,2 5-1 15,2 5-5-15,0-1 4 16,0 1 2-16,8-2-3 16,2 1 3-16,5-6 5 15,-3-2-1-15,3-1 5 16,-3-3 0-16,-1 0 2 15,-1 0-8-15,-3 0 1 16,-1 0 1-16,-4-7 2 16,-2-3 7-16,0-2-9 15,0-4 0-15,-11 1-2 16,-3 1-2-16,0 6-1 0,2 2 10 16,0 2 5-1,5 4-14-15,2 0-1 0,4 0-3 16,-1 2 3-16,2 6 0 15,0-2-4-15,0 1-1 16,0-1 4-16,5 1 1 16,7 0 0-16,1-3-4 15,2-2 4-15,3-2 6 16,-2 0 0-16,-1 0-2 16,-6 0 2-16,-4-2 0 15,-5-4 12-15,0-3 6 16,0-5-13-16,0 2-10 0,-8-1 2 15,-6 2-3-15,0 4 0 16,0 2-2 0,4 2 2-16,2 3 1 0,5 0 5 15,3 0 11-15,0 0-17 16,0 0 0-16,0 9-5 16,-1 4 3-16,1 0 2 15,0-2 7-15,0-2-7 16,3-2-5-16,4-1 5 15,4-4 1-15,-4-2 1 16,1 0 1-16,-1 0-1 16,-2 0 6-16,-1 0-6 15,-4-8 8-15,0-5 2 16,0-3-11-16,-4 0-1 16,-10 0-7-16,-3 2 7 0,3 3 3 15,-1 6-3-15,2 4 1 16,5 1-6-16,-1 0 5 15,0 4-2-15,6 9-2 16,-1 7 1-16,4 1 0 16,0 0 3-16,3-2-4 15,11-5 4-15,2 0 0 16,0-4 1-16,2-8-1 16,1-2 5-16,-1 0 1 15,-1 0-1-15,-5-8 1 0,-4-3-3 16,-3-3 18-1,-5-4 0-15,0 0-17 0,0-4-4 16,-6 1 0-16,-9 1 0 16,0 8 0-16,0 5 0 15,2 7-1-15,-1 0 0 16,2 9-10-16,-1 11 9 16,6 2 0-16,4 3-5 15,3-1 7-15,0-3 8 16,0-2-8-16,10-4 1 15,3-5-4-15,1-4 7 16,2-3-4-16,-1-3 6 16,2 0-1-16,-5 0 6 15,-2-3-5-15,-3-7-1 16,-4-2 6-16,-3-7 0 0,0-3-1 16,0-3-10-16,-10 2-12 15,-5 5 6-15,1 6 6 16,3 6-3-16,-1 6 3 15,1 0-10-15,-2 1 7 16,2 17 2-16,1 3 1 16,6 4-2-16,4-1 2 15,0-1-1-15,0-7-4 16,7-1 5-16,5-7-4 16,2-1 4-16,2-2 0 15,0-5 5-15,2 0 3 16,-3 0-2-16,-2 0-2 0,-4-5 9 15,-4-5 6-15,-5-4-6 16,0-2 3-16,0-3-6 16,-11 3-10-16,-2 3 1 15,0 7 6-15,0 4-7 16,2 2-1-16,-1 0 1 16,3 0-2-16,0 8 1 15,4 1-8-15,5-4 8 16,0-1-3-16,0-1 3 15,2 0-10-15,8-2 8 16,2-1 3-16,2 0 0 16,-2 0 2-16,-5 0-2 15,-5 0 9-15,-2 0-4 16,0-4 7-16,0-6-2 16,-3-2-6-16,-10 2-4 0,0 2-1 15,1 5 1-15,1 0 0 16,1 3 0-16,3 0-1 15,2 0-1-15,2 0-5 16,-1 9-20-16,4 2-3 16,0 0-40-16,0-3-113 15,6-8-227-15</inkml:trace>
  <inkml:trace contextRef="#ctx0" brushRef="#br0" timeOffset="80327.77">22208 3598 82 0,'0'0'319'16,"0"0"-206"-16,0 0-74 15,0 0 30-15,0 0 11 16,0 0-10-16,0 0-15 0,2-35-5 16,-2 31-41-1,0-3 1-15,0 3 4 0,0 1 13 16,0 0-7-16,0 1-4 15,0 1-3-15,0 0-8 16,0 1-1-16,0 0 11 16,0 0-8-16,0 0 7 15,0 0-11-15,0 0-3 16,-5 0-4-16,-1 12-2 16,0 1 6-16,1 1 1 15,4-6-1-15,1-1-3 16,0-4 3-16,1-3 0 0,13 0 2 15,8 0 1-15,2 0 2 16,0-10-3-16,-3-2-1 16,-6-1 1-16,-6-1-1 15,-6 0-2-15,-3 1-2 16,0 1 2-16,-6 4-12 16,-9 1 9-16,-2 3 4 15,-2 1 0-15,1 3 10 16,0 0-10-16,1 0 0 15,1 11 1-15,0 6 0 16,6 0 6-16,4-1-4 16,2 1-1-16,4-4 4 15,0 0-6-15,5-1 1 0,10-4 3 16,3-3-4 0,3-4-1-16,-2-1 1 0,-1 0-16 15,-6 0 3-15,-4-8 13 16,-5-7-6-16,-3-1 6 15,0-4-12-15,0 0 10 16,-12 1-2-16,-4 4 8 16,-1 5-2-16,-1 5 10 15,3 3-6-15,-1 2-5 16,2 0 5-16,-1 0 5 16,3 11-7-16,3 2-2 15,5-1-2-15,1 3 2 16,3-3-2-16,0 2 1 15,1-5 1-15,13-1-2 0,3-3 0 16,3-4 0-16,1-1-11 16,0 0 7-16,-5-3 2 15,-4-9-3-15,-4-1 3 16,-7-4 2-16,-1-2 0 16,0 1 0-16,-13 4 0 15,-7 3-11-15,-5 4 11 16,-2 6 0-16,0 1 3 15,4 0 0-15,3 3 2 16,4 8 1-16,5 1 1 16,5 5-2-16,3 2-4 15,3-1-1-15,0-1 2 16,0-2-1-16,12-3 2 0,2-2-3 16,5-5 0-16,3-1 4 15,-1-4-3-15,3 0 0 16,-3 0 7-16,-3-11-7 15,-8-2 0-15,-5 0 2 16,-5-6 0-16,0-2 2 16,0 1-5-16,-5 5 0 15,-8 2-4-15,1 6-1 16,-3 5 3-16,-3 2 2 16,0 0-2-16,2 2 2 15,0 9-5-15,3 6 7 16,4 3-6-16,2 1 5 0,6 2-1 15,1-4 0 1,0-2 5-16,3-1-10 0,10-3 4 16,2-6 1-16,4-4 4 15,2-3-4-15,-1 0-2 16,0 0 0-16,-3-6 2 16,-8-9 0-16,-5-3 4 15,-4-2 0-15,0-2-4 16,0 1 0-16,-9 5 0 15,-4 3-1-15,-1 5 0 16,0 6 1-16,-1 2 0 16,1 0 0-16,2 0-4 15,2 8 0-15,1 6 2 0,3 3-1 16,4 0 2 0,2-2-3-16,0-1 4 0,0-1 0 15,4-3 0-15,9-6 0 16,0-2 0-16,5-2-1 15,2 0-1-15,-3-5-2 16,-1-6 4-16,-3-3 9 16,-9 0 9-16,-2 0 5 15,-2-1-1-15,0 6 14 16,-6 4 1-16,-6 3-23 16,-3 2-14-16,-4 2-3 15,-4 10-80-15,4-2-268 0</inkml:trace>
  <inkml:trace contextRef="#ctx0" brushRef="#br0" timeOffset="82704.16">20683 3375 258 0,'0'0'73'0,"0"0"-72"15,0 0 39-15,0 0 46 16,0 0 2-16,0 0-24 15,-13-15 1-15,11 14 4 16,0 1 5-16,0-2-26 16,-1 0 3-16,1 2-14 15,2 0-12-15,-1 0-23 16,-2 0-2-16,-2 8-8 16,-2 4 5-16,1 1 2 0,3-2-4 15,1-3 5-15,2-3-5 16,0-3 5-16,0 0 1 15,0-2-1-15,0 0 0 16,0 0 0-16,0 0 2 16,0 0-2-16,0 0 1 15,0 0-1-15,0 0 0 16,0 0 7-16,0 0-4 16,0-4 7-16,0-5-4 15,0 2-5-15,-3 3 2 16,-6 0-2-16,-2 3-1 15,0 1 0-15,2 0-2 0,-1 0-5 16,1 7 3-16,1 6 3 16,2-1-9-16,5-1 6 15,1-1 2-15,0-2-1 16,0 0-1-16,1-1-3 16,10-3 9-16,-1-1-2 15,5-3 2-15,-1 0 2 16,0 0-4-16,0 0-5 15,-5-4 5-15,-3-5-1 16,-3-2 1-16,-3-1 0 16,0-2-6-16,0 1-4 15,-13 2 7-15,-1 4 3 16,-2 3 5-16,-3 4-5 0,0 0-3 16,3 0 3-16,1 11 8 15,6 2-8-15,3 1 0 16,3 1-3-16,3-2 3 15,0 2-8-15,9-4 8 16,6-1 6-16,7-2-3 16,2-4-3-16,3-2 6 15,-1-2-3-15,-1 0-1 16,-3-2 2-16,-6-6-2 16,-7-2 0-16,-8-1-2 15,-1-5-3-15,0-2-4 16,-12-2-11-16,-8 3 14 15,-4 3 4-15,1 6 2 16,3 8 11-16,2 0 2 0,6 0-1 16,2 0-2-16,4 5-6 15,1 9-6-15,5 3 0 16,0 2 0-16,0-3 2 16,11 3-2-16,5-4 0 15,2-2 3-15,3-5-3 16,4-2 1-16,1-6 6 15,0 0-4-15,-4 0-2 16,-6 0 2-16,-7-7 1 16,-6-4-4-16,-3-3 0 15,0-6-2-15,-5-3-16 16,-15-1 6-16,-3 5-6 16,-4 1 16-16,0 10 2 0,0 3 0 15,4 5 1-15,3 0 6 16,2 1-6-16,6 15-1 15,2-1-1-15,7 3 1 16,3 2 4-16,0-2-4 16,0 0 1-16,13-3-6 15,5-3 6-15,3-2-1 16,3-3 1-16,-3-4 0 16,0-3-1-16,-4 0 0 15,-6 0-4-15,-6-3 4 0,-5-5-6 16,0-5 4-1,0-3-19-15,-12 3-2 0,-5-1 22 16,1 4-8-16,-1 3 9 16,7 4 0-16,4 1 1 15,0 2-1-15,5 0 3 16,1 0 2-16,0 0-3 16,0 0-2-16,0 0-11 15,1 0-113-15,8 3-72 16</inkml:trace>
  <inkml:trace contextRef="#ctx0" brushRef="#br0" timeOffset="86814.55">20688 3579 82 0,'0'0'487'16,"0"0"-459"-16,0 0-25 15,0 0 53-15,0 0 51 16,0 0 13-16,0 0-29 16,0 0-28-16,0-2-35 15,1-11-14-15,2-5-13 16,0-5 0-16,0-4 2 15,0-2-3-15,2-8-3 0,-3-1 2 16,1-2 1-16,-1 2 1 16,1 5-1-16,-1 1 0 15,5 4 0-15,-2 1 0 16,2 2-2-16,0-3-5 16,-1 1 2-16,-1 1 4 15,1-3 1-15,-3-1 0 16,0 1-2-16,1-2 2 15,-3 4 2-15,3 0-2 16,-1 3 0-16,0 3-1 16,-2-3 1-16,2 3 0 15,2 3 1-15,-2 3 2 0,0 5-3 16,-1 4 0 0,1-1 3-16,-1 1-3 0,-2-1 1 15,0-3 1-15,0 3-2 16,0-5 3-16,0-1-3 15,0 0 2-15,0-3-2 16,0-5-1-16,0 1 1 16,-5-4 0-16,1 3 0 15,-2 3 0-15,3 0 1 16,-1 1-1-16,-1 0 8 16,2 1-7-16,1 1 15 15,1 2-4-15,1 1-12 0,-3 4 5 16,2 1 3-1,1 0-3-15,-2 2-3 0,2 0-2 16,-1 2 1-16,-1-2 0 16,1 1 0-16,-2-1 5 15,1 0-4-15,-1-2 0 16,0-1 1-16,2 0 0 16,-2 2 3-16,1-2 2 15,1-1-7-15,1-1 0 16,-2 1-1-16,2 4 0 15,0 1 4-15,0 1-4 16,0 2 2-16,0 1-2 16,0 0 0-16,0 0-5 15,0 0-7-15,-1 0-4 16,1 3 8-16,-3 2 5 0,3 0 1 16,-1-2 0-16,1-1 1 15,0-2 1-15,0 0 0 16,0 0 1-16,0 0 1 15,0 0 2-15,0 0-3 16,-2 0 2-16,1 0 3 16,-1 0-6-16,1 0 0 15,1 0 0-15,0 0-3 16,-2 4 0-16,-1 4-6 16,-4 9-1-16,-1 9 7 15,-4 8 3-15,0 6-1 16,-1 0-2-16,4 3 1 0,-2-4-1 15,3-3 3-15,-2-1 0 16,3-3 0-16,-1-1 0 16,2-5 0-16,2 0-2 15,3-2 2-15,1 4 0 16,0-3-1-16,0 3 0 16,0-2 1-16,0 1 0 15,0-1 0-15,0-1-1 16,0 2 1-16,-3-5-1 15,-2 3 1-15,1-4-4 16,-3 0 3-16,3 2 0 16,-3-1-1-16,-1 2-5 15,2 2 3-15,-4-1 1 16,0-1 1-16,-2 0 2 0,1 0 0 16,1-2 0-16,1 0 0 15,-1 0 0-15,0 0-1 16,4-3 1-16,-1 0 0 15,2-1 0-15,2-2 0 16,-1 0-2-16,4-2 2 16,-1 2-1-16,-1 0 1 15,-1 1 0-15,-2 4 0 16,-1-2-1-16,0 4 2 16,-1 0-7-16,1 1 10 15,0-2-8-15,-1 1 8 0,2-3-9 16,-2 1 11-1,1 0-8-15,1 0 4 0,1-2-3 16,1-2 2-16,1-2-2 16,1-3 1-16,1 4 0 15,-2-1-6-15,1-1 6 16,-2 4 0-16,3-2 6 16,-4 5-12-16,2-3 12 15,-1 3-12-15,0 0 6 16,0-2-1-16,1 0 1 15,1 0 6-15,-3-1-6 16,3 1 0-16,-3-5-6 16,1 1 6-16,-1-5 0 15,1 0 0-15,1-2 1 16,2-1 3-16,-1 1-3 0,-1 2-1 16,2 0 0-1,-1 1-5-15,-1 2 4 0,2-2 1 16,-1-1 1-16,1-1-1 15,-2-3 0-15,1-2 1 16,-1-3 3-16,2 2-4 16,0-2 1-16,-1-1 5 15,1 2-6-15,0-1 0 16,-2 1 0-16,2 3 0 16,0 1 0-16,-1-2 1 15,1 1 0-15,0 3-1 16,0-2 0-16,0-2 2 0,0 1-2 15,-2 0 0 1,2-5 0-16,0 2 0 0,-2-2 1 16,2 0 1-16,0 0 5 15,0 0-4-15,0 0-3 16,0 0 2-16,0 0 2 16,0 0-4-16,0 0-5 15,0 0 5-15,0 0 1 16,0 0 2-16,0 0 2 15,0 0 6-15,0 0 0 16,0 0 7-16,0 0-14 16,0 0-4-16,0 0-3 0,0 2-7 15,0 2 6 1,0 1 0-16,0-1 4 16,0 0 0-16,0-4-2 0,0 3 2 15,0-2-1-15,0 1 1 16,0-2 0-16,0 0 0 15,0 0 0-15,0 3 1 16,0-3-2-16,0 0 2 16,0 0-2-16,0 0 3 15,0 0-2-15,0 0 2 16,0 0 2-16,0 0 1 16,0 0 5-16,0 0 2 15,4-3 3-15,0-9 5 0,2-7-13 16,5-3-3-1,-1-3-4-15,0-3 0 0,0-4-5 16,1-1 1-16,0-2-1 16,-1 0-5-16,1-1 1 15,-4 3 6-15,1-1-6 16,-4 5 8-16,2-1-4 16,-2 3-2-16,1-1-4 15,-1 1 3-15,1-4-4 16,0 2 8-16,0-1-3 15,-2 0 7-15,2 2 2 16,-2-2-2-16,3 4-4 16,-2-1 4-16,1 0 2 15,2 0-2-15,-1 1 0 0,2 0-3 16,-2 2 5-16,1 3-2 16,0 1 0-16,-1 0-1 15,0 0 1-15,1 0 0 16,1-2 0-16,-2-2 0 15,3 1 0-15,-1 0 0 16,0 0 0-16,-1 6-2 16,-1 2 4-16,-2-1-1 15,1 2-1-15,-4-3 0 16,1-1 0-16,-1-2 1 16,0-7-2-16,4 2 1 15,-2-1 0-15,3 2 0 16,0 3 0-16,2 2 1 0,0 3-2 15,0-1 1 1,-1 3-2-16,1 1 2 0,-3 0 0 16,0 1 7-16,-2-1-7 15,0-3 1-15,2 1 0 16,-2-1 0-16,1-2-1 16,-2 2 3-16,-1-5-3 15,-1 3-2-15,0 0 2 16,0-2 0-16,0 1 0 15,0 0 0-15,0 2 1 16,0 5 0-16,2 2-1 16,-2-1 0-16,2 1 0 15,0 0 1-15,-1 1 0 16,-1 0 0-16,0 2-1 16,0-1 3-16,0 1-3 0,0 0 5 15,0-1-4-15,0 3 0 16,0 1-1-16,0 1 2 15,0 1-1-15,0 0 3 16,0 2-2-16,0 0 8 16,0-1-10-16,0 1 2 15,0 0-2-15,0 0 0 16,0 0 1-16,0 0 1 16,0 0-2-16,0 0 3 15,0-2 0-15,0-2 0 16,0-2-1-16,0-2-2 15,0 2-1-15,0 0 1 0,0 2 3 16,0 1-3-16,0 3-1 16,0 0 1-16,0-1-1 15,0 1 1-15,0 0-1 16,0 0-1-16,0 0 2 16,0 0 0-16,0 0 2 15,0-5 0-15,0-2 5 16,0 0-3-16,0-4-3 15,2 3-2-15,-1 2 1 16,-1 3 0-16,0 1 1 16,0 2-1-16,0 0-6 15,0 0 2-15,0 0 1 0,0 0 3 16,0 0-8-16,0 0 8 16,0 0 0-16,0 0 0 15,0-2 6-15,0 2-2 16,0-1 2-16,0-3 1 15,0-1-7-15,0 1 1 16,0 1-1-16,0 0 0 16,0 0 0-16,0 1 0 15,0-2 0-15,0 4-1 16,0-2 1-16,0-1-2 16,0 2 1-16,0 1 0 15,0 0-2-15,0 0-1 16,0 0 1-16,0 0-8 0,0 0 0 15,0 0 4-15,0 0-1 16,0 0 4-16,0 0-5 16,0 8-2-16,0 11 3 15,-6 6 6-15,-2 4 2 16,0 6-5-16,-1 1 3 16,-3 1 2-16,2 0-1 15,-1-5 1-15,1-1 0 16,1-4 0-16,1 0-1 15,2 0 1-15,1 1 0 16,0 0 0-16,2 0 0 16,0 1 3-16,0-3-3 15,2 1-4-15,1-1 3 0,-2-1 1 16,-1-1 0-16,0 0 0 16,-3 2 0-16,0-1 1 15,-1 1 2-15,-2 3-3 16,-1-3-5-16,0 1 5 15,1 0 0-15,-1-3 0 16,1 1 0-16,2 0 0 16,1 0 0-16,-1-1 4 15,2-1-4-15,2-1 0 16,-1 0 0-16,2-2-4 16,0 1 4-16,-1 1-1 15,-1 3 1-15,-1-1 0 0,0 2 4 16,-1 1-5-1,-1-2 1-15,1-1 0 0,3-3 1 16,2-1-1-16,-1 0 0 16,-1 0 0-16,2 1 0 15,-3 0 0-15,-1-3-1 16,2-1 1-16,-3 0 0 16,2 2 0-16,-1 0 0 15,-1 2 0-15,3 0 0 16,0 0 0-16,0 1-6 15,2-3 5-15,-1 2 1 16,1-5 0-16,-2 0 0 16,0-1 0-16,-2-1 5 15,1 0-5-15,0 0-2 16,-1-1 2-16,2-2 1 0,0 2-1 16,1 0 1-16,2-1-1 15,-1 1 1-15,-3-2-1 16,3-3 4-16,0 1-4 15,-1-1-3-15,2-2 3 16,-1-1 6-16,-1-2-4 16,1 1-2-16,-2 0 2 15,2 2-2-15,-1-1 6 16,1 2-6-16,1 1 0 16,-2-2-4-16,2 0 4 15,0-2 0-15,-1 0 0 16,-1-1 0-16,2-3 1 0,-1 0-1 15,1 0 5 1,0 0-5-16,0 0 10 0,0 0 3 16,0 0 0-16,0 0-2 15,0 0 1-15,0 0-12 16,0 0-22-16,0-8-29 16,0-7-191-16,1-11-462 15</inkml:trace>
  <inkml:trace contextRef="#ctx0" brushRef="#br0" timeOffset="88794.64">20612 3407 89 0,'0'0'147'0,"0"0"-68"16,0 0 6-16,0 0 6 15,0 0-27-15,0 0-9 16,0 0-20-16,0-3-2 16,0 3 3-16,0 0 17 15,0 0 8-15,0 0-1 16,0 0-10-16,0 0-16 16,0 0-15-16,0 0-4 15,0 0-4-15,0 0 4 16,0 0-13-16,0 0 2 15,0 0 10-15,0 0 2 0,0 0 0 16,0 0-5-16,0 0-8 16,0 0 4-16,0 0-5 15,-2 0 0-15,-1 0-2 16,-4 0 2-16,-4 0-2 16,-2 0 0-16,-1 0 0 15,0 0 1-15,3 0-1 16,2 0 0-16,-1 0 0 15,1 0 0-15,0 0 1 16,-3 0 0-16,1 0-1 16,-2 0 0-16,-1 0 0 15,-1 0 3-15,-2 0-3 0,1 0 0 16,-1 0 1 0,-1-1-1-16,3 0 1 0,-3-2-1 15,3 2 0-15,0-1 0 16,2 1 0-16,-1 0 0 15,-2 1 0-15,-5 0 0 16,3 0-1-16,-1 0-2 16,2 0 2-16,1 0 1 15,2 0 2-15,-3 0-1 16,1 0-2-16,0 0-4 16,-1 0 5-16,-2 0 0 15,-1 0 0-15,-4 0-4 0,3 0 4 16,0 0 2-1,2 0-2-15,4 0 0 0,2 0 0 16,2 0 2-16,3 0-1 16,2 0 0-16,2 0-1 15,0 0 0-15,1 0 1 16,-3 0 2-16,2 0-1 16,-2 0-2-16,-1 0 7 15,1 0-6-15,0 0 0 16,2 0 4-16,2 0-4 15,1 0-1-15,1 0 5 16,0 0-2-16,0 0-5 16,0 0 2-16,0 0-10 15,0 0-21-15,0 0-102 16,9-5-133-16,2-9-316 0</inkml:trace>
  <inkml:trace contextRef="#ctx0" brushRef="#br0" timeOffset="89312.26">20077 3198 613 0,'0'0'191'0,"0"0"-175"16,0 0-14-16,0 0 16 15,0 0 4-15,0 0-13 16,0 0-2-16,-37 11-7 0,12 4-4 15,-5 2 0-15,0 1 4 16,0-2 0-16,-1 3 1 16,1-4-1-16,0 0 1 15,7-1 0-15,3-4 1 16,4 1 4-16,8-6-3 16,4 0-1-16,2-4 8 15,2-1-10-15,0 0 2 16,0 0-6-16,0 1 4 15,2 7-5-15,11 2 5 16,6 5 14-16,5 1 7 16,1 3 4-16,4 1-12 15,-6-2-9-15,0 1-4 16,-6-2 1-16,-1-1-1 16,-2-3 0-16,-1-1 1 0,-6-3-1 15,0-5 0-15,-4-1 1 16,-2-2-1-16,2 1 2 15,-3-2 4-15,0 0-5 16,0 0 7-16,0 0 8 16,0 1-3-16,0-1-11 15,0 2-2-15,0 0-3 16,4 2-15-16,7 5-22 16,2-5-124-16,5-4-187 15</inkml:trace>
  <inkml:trace contextRef="#ctx0" brushRef="#br0" timeOffset="90452.15">20756 3456 187 0,'0'0'275'0,"0"0"-179"15,0 0-23-15,0 0 8 16,0 0 2-16,0 0-24 16,0 0-2-16,0 0-21 15,0 0-22-15,0 0-14 16,0 0 2-16,0 0-6 16,0 0 5-16,0 0-1 15,0 0 3-15,0 0 11 0,0 0 2 16,0 0 6-1,0 0-5-15,0 0-12 0,0 0 4 16,9 0-8-16,6 0-1 16,4 0 6-16,6 0-4 15,2 0 0-15,4 0-1 16,2 0-1-16,1 1 0 16,4 5 4-16,3-2-4 15,-3-1 7-15,2 3-10 16,0-3 6-16,-3 0-6 15,-1 2 6-15,-4-4-6 16,3 2 8-16,-4-1 0 16,1 0-2-16,-1 1-1 15,-1 0 1-15,3-2-3 16,-3 0 0-16,-1 1 1 0,-2 0-1 16,-3-2 2-16,-3 0 5 15,-9 2-2-15,-3-1-4 16,-5-1 8-16,-1 0-3 15,-2 0-1-15,-1 0 15 16,0 0 3-16,0 0-8 16,0 0 2-16,0 0-10 15,0 0 2-15,0 0-9 16,0 0 0-16,0 0 0 16,0 0-9-16,0-3-46 15,0-9-52-15,-4-6-251 16</inkml:trace>
  <inkml:trace contextRef="#ctx0" brushRef="#br0" timeOffset="90804.2">21474 3298 684 0,'0'0'64'16,"0"0"-60"-16,0 0 45 15,0 0 65-15,0 0-27 16,0 0-19-16,-6-10-42 15,6 10-24-15,0 0-2 16,2 0-5-16,14 7 5 16,7 7-6-16,6 3 6 15,7 5 6-15,-2 3-6 16,0 3-5-16,-4-2 5 16,-8-1 0-16,-5 0 0 0,-8-3 0 15,-6-1-2-15,-3-1 0 16,0-3 3-16,-15-3-1 15,-4-1 3-15,1-2 3 16,0-2 23-16,1 0-13 16,1-5-7-16,3 0-4 15,1 1-5-15,3 0-6 16,0-1-51-16,-1-1-109 16,2-3-188-16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46:25.5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1462 1525 687 0,'0'0'69'15,"0"0"-57"-15,0 0-9 16,0 0 19-16,0 0 36 0,0 0 11 16,0 0 5-1,26-10-26-15,-17 6-21 0,-3 1-11 16,-3 2-3-16,-3 1 0 15,0 0-9-15,0 0 3 16,0 0 15-16,0 0-13 16,0 0 6-16,-9-3 1 15,-12-3-9-15,-6 0-7 16,-9 4-4-16,-4 2 4 16,-3 0 0-16,1 4 0 15,0 16-6-15,-1 4 1 16,4 7 3-16,8 0 1 15,4 2-4-15,13-6 7 0,7 1-5 16,7-4 3 0,3 1 0-16,21 1 8 0,12 3-3 15,10 2-5-15,2 0 0 16,1 2-12-16,-3 0-17 16,-10-1 17-16,-18 1-2 15,-9-8 0-15,-9-3-3 16,-12-8 17-16,-15 0 3 15,-12-7 57-15,-8-4 10 16,-3-3-38-16,0 0 34 16,6-4-26-16,11-6-34 15,13 3-6-15,12 2-4 16,8 3-83-16,28 0-164 16,20-2-566-16</inkml:trace>
  <inkml:trace contextRef="#ctx0" brushRef="#br0" timeOffset="308.17">1977 1663 1028 0,'0'0'18'15,"0"0"-3"-15,0 0-11 16,-107-6-4-16,61 41 0 0,1 10 6 16,7 7 7-16,13-1-6 15,12-4-2-15,13-6-1 16,0-6 0-16,10-6-3 16,18-6 8-16,8-6-5 15,6-9 5-15,6-4-9 16,0-4-1-16,1 0-58 15,-7-9-89-15,-5-16-96 16</inkml:trace>
  <inkml:trace contextRef="#ctx0" brushRef="#br0" timeOffset="696.62">2162 1426 69 0,'0'0'824'0,"0"0"-768"15,0 0 9-15,0 0-63 16,0 0-2-16,0 0-11 16,20 95 11-16,-17-28 26 15,-2 4-2-15,-1 2-11 16,0-6-1-16,0-9-4 16,0-10-8-16,-6-13 1 15,0-11 4-15,3-11 3 16,3-9-6-16,0-4 3 15,0 0 12-15,0-8 7 16,12-24 29-16,13-10-53 16,11-5-20-16,3 9 8 0,-3 16 5 15,-2 15 0-15,-10 7-7 16,0 6 9-16,-6 17 4 16,-2 4-5-16,-8 3 5 15,-1 1 0-15,-4-1 1 16,-3-2 1-16,3-1-1 15,-3-4-1-15,5-4-52 16,-1-10-169-16,1-9-289 16</inkml:trace>
  <inkml:trace contextRef="#ctx0" brushRef="#br0" timeOffset="1319.22">2668 1806 718 0,'0'0'144'0,"0"0"-108"16,0 0 7-16,0 0 47 15,0 0-14-15,0 0-45 16,36-45-31-16,-14 45-10 0,9 8 4 16,4 21-4-16,-7 8 4 15,-4 10-5-15,-8 1 11 16,-11-2-6-16,-5-7 6 16,0-8 5-16,-5-8-5 15,-5-10 1-15,1-6 5 16,3-5 16-16,5-2 24 15,1-8 7-15,0-18-20 16,4-16-33-16,23-13-23 16,19-2 3-16,5 4-17 15,1 15 12-15,-16 17 15 16,-9 15 6-16,-14 6 3 16,-7 11-18-16,0 17 0 0,-6 8 18 15,3 0 0-15,2 1 1 16,4-4 1-16,9-7 1 15,11-5 2-15,6-7 5 16,2-8-2-16,9-6 4 16,-4 0-9-16,-5-16 2 15,-5-7 1-15,-10-7 1 16,-13-4 14-16,-9-5-15 16,0-2-3-16,-23 3-2 15,-14 9-12-15,-7 12 7 16,3 14-4-16,0 3-6 15,9 12-53-15,11 15-78 0,17 1-108 16,4-1-326-16</inkml:trace>
  <inkml:trace contextRef="#ctx0" brushRef="#br0" timeOffset="1926.62">3675 1861 825 0,'0'0'339'16,"0"0"-320"-16,-100-11-17 15,63 15 9-15,4 13-8 16,5 10 6-16,6 2-8 16,11 5-1-16,5 0 0 0,6 0 4 15,0-6 0-15,6-7-4 16,9-5 0-16,6-11-13 15,2-5-2-15,4 0 10 16,2-12 1-16,8-17 4 16,2-13 7-16,-2-13-3 15,2-12-2-15,-8-11-2 16,-5 0-6-16,-7 10 3 16,-8 18 3-16,-4 16 10 15,-6 17 1-15,-1 7 3 16,0 8-12-16,0 2-2 15,0 0-5-15,0 23-27 16,-13 17 21-16,1 15 11 0,-3 8 5 16,6 1-3-16,5-1-2 15,4-7 1-15,0-6 0 16,10-8 2-16,11-11-1 16,6-11 3-16,6-8 0 15,4-11 1-15,9-1 5 16,2-13-11-16,1-18 0 15,-4-10-1-15,-5-5-13 16,-5 1 7-16,-9 9 7 16,-11 15 1-16,-9 12 27 15,-4 9-2-15,-2 0-26 16,0 0-5-16,0 17-16 0,0 11 21 16,0 4 0-16,0 2 6 15,0 1-5-15,0-6-1 16,0-4-59-16,0-8-84 15,-2-12-191-15</inkml:trace>
  <inkml:trace contextRef="#ctx0" brushRef="#br0" timeOffset="2067.23">4284 1733 1091 0,'0'0'38'16,"0"0"-38"-16,0 0-61 15,0 0-74-15,0 0-131 0,0 0-107 16</inkml:trace>
  <inkml:trace contextRef="#ctx0" brushRef="#br0" timeOffset="3390.25">4410 1874 902 0,'0'0'186'16,"0"0"-122"-16,0 0 17 15,0 0-59-15,0 0-22 16,0 0-11-16,78 17 2 16,-57 9-6-16,-9 5 3 15,-6 1 2-15,-3-3-3 0,-3-3 8 16,0-7-3 0,0-6 0-16,-3-6 1 0,-3-4 1 15,1-3 6-15,1 0 14 16,-2-19 1-16,6-16-7 15,0-15-8-15,21-15-14 16,18-2 1-16,2 11 8 16,-2 17-3-16,-6 20 4 15,-5 19 0-15,-2 0-4 16,-4 25 3-16,2 11 0 16,-3 8 5-16,6 1 5 15,-2-1 0-15,6-4-3 16,4-9 2-16,2-8 5 15,5-11-4-15,4-6 3 16,-1-6-8-16,-2-1-23 0,-6-18-10 16,-10-6-4-16,-12-2 17 15,-15-1 13-15,0 3 7 16,-13 9 19-16,-16 6-14 16,-3 10 4-16,-3 0-1 15,-1 12-7-15,5 11 4 16,10 4 4-16,8 3-6 15,7-2-2-15,6-1-1 16,0-4 1-16,10-8 4 16,7-4-5-16,7-9-8 15,1-2 3-15,3-7 0 16,-4-16 3-16,-1-4-15 0,-6 0-13 16,-9 5 20-1,-5 8-2-15,-3 10 11 0,0 4-6 16,-6 31-21-16,-18 26 6 15,-9 24 22-15,-9 25 23 16,-2 11-12-16,-4-4-2 16,0-11-6-16,8-27-3 15,4-21 4-15,9-17 4 16,5-14 47-16,7-11-23 16,3-12 25-16,5-1 9 15,-1-28-4-15,8-17-33 16,0-19-29-16,30-20-4 15,15-8-23-15,13 7-3 16,5 17-17-16,-2 23 31 16,0 23 15-16,6 10-1 0,-1 9 1 15,-5 2 0-15,-10 2 1 16,-11 0 1-16,-6 0 0 16,-5 0-1-16,-7 0 0 15,-1-4 0-15,-6-12-4 16,-5-11-34-16,2-9-64 15,-3-7-55-15,0 2 78 16,-5 8 61-16,-2 12 18 16,-2 11 29-16,0 9 21 15,0 1-28-15,-3 15-22 16,-12 19 17-16,0 10 47 16,-1 6-19-16,5-3-18 0,7-3-4 15,4-4-2-15,0-8-15 16,4-6-1-16,11-5-4 15,5-11 9-15,5-8-2 16,6-2 0-16,4-12 2 16,2-20-6-16,-1-11-4 15,-6-16-10-15,-8-14-22 16,-7-7-68-16,-6 0-36 16,-8 7 38-16,-1 22 98 15,0 17 164-15,-8 17-149 16,3 12 79-16,2 5-28 15,3 0-35-15,0 0-20 16,0 0-11-16,3 7-4 0,15 9 4 16,7 1 7-16,9 1 0 15,2 0 0-15,-4 1-7 16,-10 6-9-16,-13 5-16 16,-9 7-10-16,-2 7 6 15,-20 3 23-15,1 1 6 16,2-4-3-16,7-6 6 15,6-7 20-15,6-7 9 16,0-5-6-16,16-3-11 16,13-2 18-16,14-2-3 15,14-6-13-15,8-5-9 16,4-1-2-16,1 0-6 0,-9-13-29 16,-16-18-145-1,-23-11-700-15</inkml:trace>
  <inkml:trace contextRef="#ctx0" brushRef="#br0" timeOffset="5444.98">6805 1789 893 0,'0'0'123'0,"0"0"-96"15,0 0-10-15,0 0 4 16,0 0 0-16,0 0-6 16,0 0-15-16,36-8 0 15,13 8 0-15,20 0 8 16,11 0-7-16,6 0 2 16,2-4-1-16,-2-2 1 15,-7 0 0-15,-10-1-3 16,-16 2-2-16,-12 4-6 15,-13 0-35-15,-13 1-106 0,-13 0-80 16,-2 0-238-16</inkml:trace>
  <inkml:trace contextRef="#ctx0" brushRef="#br0" timeOffset="5663.28">7296 1788 620 0,'0'0'271'16,"0"0"-245"-16,0 0-26 16,0 0 0-16,12 104 22 15,-2-52 29-15,-5 3-24 0,-1-2-20 16,2-6-5-16,-1-4 2 16,2-8-4-16,4-7-4 15,-1-8-109-15,5-12-140 16,0-8-407-16</inkml:trace>
  <inkml:trace contextRef="#ctx0" brushRef="#br0" timeOffset="5855.77">7721 2027 761 0,'0'0'146'0,"0"0"-143"16,0 0 4-16,0 86 17 0,0-55-5 15,0-4-16 1,0 0 1-16,0-6 2 0,0-2-6 16,0-6-37-16,0-7-119 15,0-6-175-15</inkml:trace>
  <inkml:trace contextRef="#ctx0" brushRef="#br0" timeOffset="5999.39">7791 1846 1087 0,'0'0'62'0,"0"0"-62"15,0 0-32-15,0 0-37 16,0 0-150-16,0 0-90 16</inkml:trace>
  <inkml:trace contextRef="#ctx0" brushRef="#br0" timeOffset="6810.23">7900 2002 994 0,'0'0'169'0,"0"0"-169"16,0 0-36-16,0 0 9 15,79-3 14-15,-53 29 8 0,-9 5-12 16,-9 4-7-16,-7 0 8 16,-1-4-2-16,0-4 6 15,-7-6 12-15,-3-7-3 16,2-6 1-16,4-6 2 16,2-2 2-16,2 0 23 15,0-20 19-15,0-15-39 16,17-12-5-16,15-4-7 15,10 2 2-15,5 13-10 16,-3 15 6-16,-5 15-1 16,-6 6-2-16,-9 13-12 15,-5 19 13-15,-12 5-1 16,-7 4 3-16,0-1 5 16,0-1 4-16,-11-6 2 0,-3-5 0 15,2-10 4-15,3-6 2 16,3-6 6-16,5-6 13 15,1 0 30-15,0 0-3 16,0-17 9-16,6-15-15 16,15-15-48-16,10-7-7 15,6-1 1-15,2 14-5 16,0 13-4-16,-3 16 3 16,-2 12 3-16,5 0 1 15,4 14 1-15,-1 11 5 16,-3 8 1-16,-2 0 1 0,-3-4 4 15,-5-4-3-15,-2-5-1 16,-5-7 2-16,-3-8 2 16,-2-2 1-16,-4-3 1 15,-6-1-2-15,-2-23-4 16,-1-5-6-16,-4-5-25 16,0 3 11-16,-4 9 20 15,-10 7 2-15,0 10 20 16,-3 5-8-16,1 0-8 15,-3 22-6-15,0 9 3 16,3 8 11-16,4 4-2 16,6 0-1-16,3-2-2 0,3-2 5 15,5-3-5 1,13-4-1-16,9-4 4 0,8-4-5 16,13-10-4-16,13-9 12 15,5-5-11-15,1-7-4 16,-9-17-2-16,-13-7-79 15,-23-6-132-15,-20-1-653 16</inkml:trace>
  <inkml:trace contextRef="#ctx0" brushRef="#br0" timeOffset="7539.78">10023 1998 512 0,'0'0'498'16,"0"0"-436"-16,0 0-62 16,0 0-26-16,0 0 26 15,-19 109 24-15,14-64-9 16,4-3-10-16,1-5-4 16,0-10 5-16,0-5-6 0,0-8 0 15,0-7-39-15,0-7-131 16,0-5-152-16</inkml:trace>
  <inkml:trace contextRef="#ctx0" brushRef="#br0" timeOffset="7681.4">10057 1824 562 0,'0'0'459'15,"0"0"-437"-15,0 0-22 16,0 0-65-16,0 0-19 15,0 0 3-15,38 83-167 16</inkml:trace>
  <inkml:trace contextRef="#ctx0" brushRef="#br0" timeOffset="9127.58">10157 2032 897 0,'0'0'147'15,"0"0"-68"-15,0 0-25 16,0 0-54-16,0 0-8 16,90 26-3-16,-65 10 1 15,-8 2 7-15,-10-1 0 16,-4-5-3-16,-3-6 1 16,0-8 2-16,0-6-5 15,-4-7 5-15,1-3 3 0,1-2 8 16,1 0 6-16,1-7 17 15,0-21 10-15,0-13-21 16,24-14-20-16,10-1-3 16,8 5 3-16,5 14 0 15,1 19-6-15,2 16 1 16,-4 2-2-16,-8 13 5 16,-4 14-10-16,-6 6 3 15,-6 1 6-15,-2-1 3 16,-1 0 1-16,-1-6 13 15,4-8-14-15,0-3 11 16,2-6-10-16,6-3 5 16,6-7 2-16,1 0-8 0,2-6-5 15,-6-15-4-15,-5-4 2 16,-6-6 3-16,-8 0 3 16,-7 2 0-16,-7 8 1 15,0 8 5-15,-8 5 2 16,-10 8 8-16,-8 0-15 15,-8 16-6-15,-9 19 6 16,4 7 3-16,2 5-3 16,6 1 2-16,10-3 2 15,5-3-4-15,10-5 0 16,6-9 2-16,0-8-1 16,5-6-1-16,13-10 0 15,10-4 1-15,7-6 2 0,6-19-2 16,1-10-1-16,4-11 6 15,-1-8-2-15,1-16-2 16,-2-12 0-16,-4-4-4 16,-7 3-5-16,-6 13-1 15,-11 18 7-15,-9 18 1 16,-3 14 2-16,-4 8 0 16,0 7-2-16,0 4 5 15,0 1-5-15,0 1-8 16,-13 24-18-16,-8 15 11 15,-5 13 15-15,2 8 5 16,3 2-3-16,3-3 2 16,8-4 0-16,5-4 4 0,5-8-6 15,0-7 8-15,15-5-6 16,10-7 8-16,10-11-4 16,11-8 6-16,6-6-10 15,5-2 11-15,1-18-12 16,-4-8-3-16,-8-5-3 15,-7-8-15-15,-7 5-12 16,-13 5 6-16,-13 8 16 16,-6 11 6-16,0 5 0 15,-8 5 2-15,-9 2-3 16,-6 7 3-16,-6 18-14 16,4 9 11-16,4 2 0 15,11 0 2-15,7-2 0 16,3-3 1-16,0-5 11 0,16-2-9 15,8-6 14 1,6-7-9-16,4-7 3 0,5-4-2 16,0-1-2-16,1-20 2 15,1-9-8-15,0-8 0 16,-2-8 0-16,-5-4-13 16,-10 6-10-16,-9 12 14 15,-8 14 9-15,-7 12 23 16,0 6-23-16,0 0-4 15,0 21-35-15,-16 17 19 0,-2 14 20 16,-4 5 2 0,3 4 5-16,0 0 0 0,5-6 0 15,2-6-1-15,1-8-1 16,2-11 6-16,3-11-7 16,3-9-2-16,2-7 2 15,1-3 12-15,0 0 27 16,0-19 20-16,0-18-5 15,10-20-58-15,14-20-19 16,7-9-27-16,7-7-1 16,2 0-15-16,2 8 11 15,-6 19 5-15,-4 20 43 0,-2 21 2 16,-3 16-6 0,1 9-5-16,-1 0 8 0,-9 21-8 15,-4 7-11-15,-10 8 7 16,-4 2 9-16,0-2-1 15,-15-2 5-15,-7-2 3 16,-7-5 21-16,-3-4 37 16,-5-6 3-16,2-4-5 15,5-7-27-15,8 0-29 16,6-6 0-16,9 0-136 16,7-17-471-16</inkml:trace>
  <inkml:trace contextRef="#ctx0" brushRef="#br0" timeOffset="11153.91">12192 2327 1071 0,'0'0'110'15,"0"0"-110"-15,0 0-24 16,0 0 24-16,0 0 3 0,0 0 3 15,75 0-2-15,-49 0-4 16,-4 0-2-16,-3-8-2 16,-4-4-20-16,-6-4 4 15,-3-2 2-15,-6-4-36 16,0-2-5-16,-2 6 56 16,-9 5 3-16,3 6 45 15,1 6-11-15,-5 1-28 16,-2 1-6-16,-3 21-5 15,-3 8 4-15,1 9 1 0,5 4 0 16,2-2 1 0,8 1 4-16,4-9-5 0,0-3 7 15,0-9-5-15,3-5 3 16,6-9-4-16,3-6 1 16,4-1 1-16,13-12 4 15,6-19-2-15,8-8-5 16,2-4-2-16,-2 2-3 15,-4 10-1-15,-1 12 4 16,-5 12-3-16,-7 7 0 16,-6 3-4-16,-8 20-13 15,-6 4 13-15,-6 5 2 16,0 2 2-16,-2-5 5 0,-13-3 0 16,-4-6-1-1,1-6 1-15,0-6 1 0,6-5 7 16,2-3-1-16,7 0 22 15,3-15 40-15,0-17-35 16,22-11-29-16,17-10-5 16,11 0-7-16,7 8 6 15,-4 13-5-15,-7 14-6 16,-7 16 7-16,-7 2-3 16,0 4 3-16,-2 17 2 15,-1 4 3-15,1 4 3 16,-1 7-3-16,2-1 0 15,3-2 2-15,4-6 2 16,3-10 3-16,1-10-1 16,0-7-4-16,2-2-2 0,-2-15-6 15,-4-9-7-15,-7-6 11 16,-7-3-14-16,-5-2-6 16,-8 5 14-16,-7 4-6 15,-4 7 14-15,0 9 12 16,-13 7-8-16,-16 5-4 15,-7 1 0-15,-8 21 1 16,-1 14 17-16,2 7 6 16,4 4-5-16,8 2-1 15,7-6-6-15,10-5 0 16,7-8-7-16,7-9 0 16,0-7-3-16,3-5 4 0,19-9-6 15,12 0 12-15,10-5-3 16,5-20-1-16,0-12-8 15,0-14-3-15,1-14-3 16,-1-8-28-16,-1-9-9 16,-6-1 3-16,-8 5-13 15,-9 8 51-15,-9 16 2 16,-5 16 25-16,-6 16 46 16,-5 12-65-16,0 7 20 15,0 3-2-15,0 0-24 16,-5 10-25-16,-14 24 8 15,-8 12 17-15,-6 13 5 16,2 11-4-16,-1 2 3 0,6 0 4 16,7-2 14-16,6-7-13 15,10-4-6-15,3-12-3 16,0-12 3-16,12-12 1 16,11-6-1-16,6-13 1 15,10-4 4-15,3-1 1 16,3-26-4-16,-1-10-5 15,-5-11 0-15,-3-5-34 16,-8 3-2-16,-7 6-14 16,-10 14 44-16,-11 11 4 15,0 13 2-15,0 6 13 16,-3 0-13-16,-15 11-12 16,-9 15-2-16,-3 11 9 15,5 4 5-15,7 3 0 0,9-4 4 16,3-3-3-1,4-2 0-15,1-7-1 0,1-5-3 16,0-5-23-16,9-14-71 16,19-4-30-16,8-13 97 15,9-17 30-15,1-4 25 16,5-3-14-16,-3 4-7 16,-4 9 13-16,-8 10 9 15,-11 10 22-15,-8 4-22 16,-4 1-25-16,-4 18 11 15,-6 6-12-15,-3 3 0 16,0-1 22-16,0-3-19 0,-10-6 7 16,-4-4-2-1,-1-3 1-15,-1-5 9 0,4-3-6 16,6-3-8-16,6 0 4 16,0-20 20-16,17-16 10 15,17-17-38-15,15-7-12 16,9 0 12-16,0 9 0 15,-4 17-1-15,-10 17 1 16,-9 11-2-16,-7 6 0 16,-2 14 0-16,-2 11-1 15,-5 9 2-15,0 3 2 16,-2-1 0-16,1-3 1 16,-2-9 0-16,2-10-2 0,-3-8 7 15,2-6 2-15,3-2 4 16,7-23 2-16,4-10-11 15,4-10-2-15,0-8-2 16,0-10 0-16,-1-7-16 16,2-12-9-16,-3-6 8 15,-3 3 11-15,-9 10 3 16,-8 17-2-16,-6 23 10 16,-5 19 45-16,-2 11-39 15,0 5-3-15,-15 21-8 16,-18 22 0-16,-6 21 2 15,-8 15 31-15,7 8-22 0,5 1 6 16,5-1 2 0,10-3 18-16,7-3-25 0,7-9-12 15,6-14 3-15,0-15-3 16,5-18-1-16,9-12-22 16,6-13-35-16,7 0-44 15,0-31-117-15,-3-19-534 16</inkml:trace>
  <inkml:trace contextRef="#ctx0" brushRef="#br0" timeOffset="11336.42">14635 2176 1278 0,'0'0'94'0,"0"0"-75"15,0 0 31-15,0 0-10 16,134-43-40-16,-55 21-11 15,-1 6-7-15,-8 6-73 16,-12 3-58-16,-16-1-74 16,-24-10-659-16</inkml:trace>
  <inkml:trace contextRef="#ctx0" brushRef="#br0" timeOffset="12512.15">15974 1951 636 0,'0'0'392'16,"0"0"-315"-16,0 0-77 15,0 0 1-15,-31 88-1 16,6-26 45-16,3 0-29 16,8-6-9-16,9-8-5 0,5-8 6 15,0-6-8-15,0-9 0 16,2-9 6-16,6-6-5 16,1-8 2-16,1-2-3 15,2 0-5-15,9-17 5 16,3-14-2-16,6-2-32 15,-2-2 12-15,-3 11 7 16,-1 12 12-16,-2 8-5 16,-1 4 1-16,2 3-11 15,-1 13 14-15,-2 4-2 16,0 3 6-16,1-3 0 16,-1-3 4-16,1-5 2 0,-2-4 26 15,-6-6-16-15,-1-2 14 16,0 0 26-16,0-17 5 15,3-8-6-15,-1-12-33 16,-3-10 13-16,-5-9-26 16,-4-6-7-16,-2 4-4 15,0 11-25-15,0 18-21 16,0 15-13-16,0 14-52 16,0 0-180-16,0 9-410 15</inkml:trace>
  <inkml:trace contextRef="#ctx0" brushRef="#br0" timeOffset="12871.19">16788 2141 840 0,'0'0'138'16,"-96"11"-97"-16,35 7 37 15,3 1-23-15,11 7-24 16,12-2-28-16,11 3 0 15,9 1 0-15,11-2-3 16,4-2-4-16,0-4 3 16,17-2-5-16,9-8-12 15,5-6 3-15,2-4 0 16,1-10 7-16,-1-16 6 16,-2-8 1-16,-1-6 1 15,-5 5 0-15,-6 5 5 0,-6 16-5 16,-7 8 31-1,-2 6-17-15,5 0-14 0,5 7-7 16,5 12 6-16,4 7-2 16,-1 5 3-16,-2 5 0 15,-1-2-3-15,-2 0-32 16,-3-12-106-16,-5-11-206 16</inkml:trace>
  <inkml:trace contextRef="#ctx0" brushRef="#br0" timeOffset="13464.12">17043 2111 864 0,'0'0'157'0,"0"0"-157"16,0 0-13-16,48 87 13 16,-34-40 7-16,-2 2 7 15,-1 1 5-15,-2-5-3 16,-5-10 9-16,-1-13-15 15,-1-10-5-15,-1-9 10 16,-1-3-8-16,2 0 34 16,1-3 35-16,4-23-4 15,8-16-45-15,10-15-27 16,11-7-3-16,11-3-15 16,5 9-12-16,-6 12 16 15,-4 19 5-15,-9 18 6 16,-7 9-14-16,-2 0 15 0,-3 8-10 15,2 9 10-15,0 1-1 16,3-2 6-16,-2 2-2 16,3-6-1-16,-2-6 0 15,0-5 1-15,2-1-1 16,-4-2-12-16,-3-16-15 16,-5-5 2-16,-9 0 6 15,-6 4-21-15,0 4 23 16,-24 7 17-16,-5 4 5 15,-9 4-4-15,-2 8 12 0,-3 15 9 16,8 7 7 0,6 4 9-16,9-1-38 0,10 2 23 15,7 1-9-15,3-3 14 16,0 2-10-16,19-4-5 16,11-1-1-16,7-2-3 15,14-4 6-15,12-6 3 16,8-7-1-16,-1-8-3 15,-8-3-4-15,-13 0-10 16,-14-10-46-16,-15-6-60 16,-17-6-95-16,-7 1-393 15</inkml:trace>
  <inkml:trace contextRef="#ctx0" brushRef="#br0" timeOffset="15473.78">18724 2135 742 0,'0'0'300'0,"0"0"-259"15,0 0-27-15,0 0 2 16,0 0-6-16,0 0-2 16,112 0 3-16,-59 0 0 15,-1 0-7-15,-9 0 1 16,-11 0-5-16,-9-2-1 16,-8-2-2-16,-8-4 3 15,-7-5-7-15,0-6-10 16,-7-1-8-16,-20-3 1 15,-12 6 12-15,-8 4 12 0,-9 7-2 16,-2 5 4 0,9 1-2-16,4 7 1 0,11 12 3 15,7 4-2-15,11 6 4 16,9 3-2-16,7 1 0 16,16 3 1-16,25-3-2 15,16-1 8-15,22-5-2 16,17-6-4-16,7-5 4 15,2-7 8-15,-9-9-13 16,-16 0 4-16,-14 0-4 16,-16-15-3-16,-16-2-1 15,-13 0 1-15,-12 0 0 16,-9 1 2-16,0 1 5 16,-20 3 2-16,-10 3-10 15,-6 8-1-15,-5 1-1 0,-3 2 0 16,5 16-3-16,6 6 3 15,11 1-2-15,9-1-1 16,9 0-2-16,4-4 2 16,0-1-4-16,17-6 0 15,12-5-5-15,7-3-10 16,4-5 4-16,3-6-14 16,-6-14-18-16,-5-10 35 15,-7-2 5-15,-8 4 12 16,-3 6 1-16,-6 8 35 15,-5 9 56-15,-2 5-48 16,-1 0-44-16,3 12-15 0,2 21-6 16,1 19 21-16,3 11 7 15,0 2 6-15,1-3-9 16,2-10 9-16,-1-9-6 16,-1-7 6-16,0-12-5 15,-4-10-5-15,-3-8 0 16,0-5 0-16,-3-1 5 15,4 0 12-15,0-8 29 16,8-19 13-16,6-17-62 16,9-17-17-16,6-15 2 15,5-11-10-15,1 2-45 16,-3 16 18-16,-8 25 48 16,-13 24 4-16,-6 15 16 15,-8 5-16-15,1 5-17 16,-1 20-4-16,-1 13 21 0,0 5 7 15,0 0 5-15,0-2-12 16,0-5 9-16,0-8-4 16,2-7 0-16,6-7-2 15,9-6 7-15,6-6 2 16,12-2 6-16,9-2-2 16,6-20 0-16,3-8-16 15,3-13 7-15,3-4-5 16,-7 4-2-16,-13 9-1 15,-13 15 0-15,-17 13-2 0,-7 6 1 16,-2 0-15 0,0 2-5-16,0 17-2 0,0 4 24 15,-2 2 5-15,1-2-3 16,1-5-2-16,0-4 0 16,18-2 7-16,6-6-1 15,10-5-6-15,6-1-4 16,4-1-11-16,2-16-8 15,-4-3 13-15,-3-1-1 16,-8-2 11-16,-9 4 0 16,-10 7 4-16,-11 4 21 15,-1 4 8-15,-13 4-7 16,-17 0-26-16,-13 0-4 16,-6 21-4-16,4 4 5 15,9 7 0-15,12-3 2 0,10-2-2 16,9-4 1-16,5-4 0 15,0-5-13-15,19-5-3 16,11-9 2-16,9 0 1 16,4-11-3-16,2-14-1 15,-7-3-6-15,-4-3-3 16,-8 3 28-16,-3 5 1 16,-8 7 1-16,-5 7 12 15,-5 3 20-15,-4 6 15 16,1 0-35-16,4 0-14 15,5 6-5-15,10 11 5 16,8 4 10-16,5 1 7 16,8-1 8-16,0-2-12 0,0-9-1 15,-3-7-3-15,-1-3-5 16,-4-17 4-16,-1-17-8 16,-3-10-12-16,-5-10-17 15,-1-13-7-15,-1-11 4 16,-1-5-2-16,-3 2 6 15,-8 16-4-15,-5 19 32 16,-6 20 50-16,0 14-24 16,0 8-5-16,0 4 0 15,-2 0-11-15,-10 14-10 16,-10 21-12-16,-2 18 12 16,-1 14 2-16,5 5 11 15,3 3 2-15,6-2-3 16,5-2-2-16,6-5 0 0,0-4-4 15,0-12 1-15,12-11-7 16,0-14-1-16,0-10-24 16,1-9-66-16,4-6-97 15,-4-9-146-15</inkml:trace>
  <inkml:trace contextRef="#ctx0" brushRef="#br0" timeOffset="15781.72">21214 2145 1065 0,'0'0'140'0,"0"0"-133"0,0 0-4 15,0 0 15-15,85 1-4 16,-16-1-8-16,7 2-4 16,2-1-2-16,-10 1-4 15,-14-1-2-15,-14 2-14 16,-13-1 14-16,-15 3-8 15,-3 4 6-15,-8 5-3 16,-1 9-9-16,0 8 20 16,-7 7 18-16,-11 6 22 15,0-1-20-15,2-1-7 16,3-6-9-16,2-7 3 16,3-10-7-16,4-7-7 15,2-6-67-15,2-6-98 16,0-8-314-16</inkml:trace>
  <inkml:trace contextRef="#ctx0" brushRef="#br0" timeOffset="15918.25">21892 2105 714 0,'0'0'472'0,"0"0"-456"16,0 0-13-16,0 0 0 15,0 0-3-15,0 0-36 16,19-36-211-16,1 36-499 15</inkml:trace>
  <inkml:trace contextRef="#ctx0" brushRef="#br0" timeOffset="16628.86">22053 2146 941 0,'0'0'69'0,"0"0"-66"15,0 0 72-15,-90 27 15 16,61-2-55-16,0 9-26 15,5 5-3-15,3 6-5 16,7 2 5-16,8-8-3 16,6-2-3-16,0-5-1 15,4-9 1-15,14-7 1 16,6-6-1-16,4-9-5 16,9-1 1-16,4-7-5 0,2-18 8 15,-1-16-5-15,-7-15-3 16,0-12-2-16,-8-7-21 15,-7 2 11-15,-9 8 19 16,-10 16 2-16,-1 13 17 16,-1 17-4-16,-14 10-9 15,-6 9-4-15,-6 0-4 16,-3 21-15-16,-4 12 16 16,1 9-3-16,2 3 5 15,6-2 2-15,8-1-2 16,7-8 1-16,8-4-1 15,2-7-2-15,3-7 3 16,15-4-1-16,4-6-15 16,6-6 1-16,7-6 15 0,5-17 2 15,4-7 13-15,0 1-6 16,-6 1-2-16,-2 10 12 16,-10 8 8-16,-3 5-22 15,-7 5-3-15,-1 0-2 16,-4 18-12-16,-2 7 1 15,-1 7 8-15,-6 1 3 16,-2 0 0-16,0-3 0 16,0-3 0-16,0-7 0 15,-3-6 0-15,-3-5-7 16,5-8-18-16,1-1-21 16,0-6 46-16,25-24 38 15,11-9-35-15,11-3 6 0,5 4 14 16,-3 9 5-1,-5 13-10-15,-10 7 14 0,-5 9-12 16,-3 0-8-16,-1 6-11 16,-5 16-1-16,1 7-5 15,-10 9-3-15,-5 8 7 16,-6 7-33-16,-6-7-104 16,-26-13-382-16</inkml:trace>
  <inkml:trace contextRef="#ctx0" brushRef="#br0" timeOffset="20497.54">1228 2721 565 0,'0'0'108'15,"0"0"-71"-15,0 0 6 16,0 0 42-16,0 0 18 0,0 0-10 16,-16-1-54-1,16 0-25-15,0 1-5 16,0 0-9-16,0 0-5 0,0 0 4 16,0 0-4-16,0 0-5 15,10 0 6-15,4 1 3 16,5 3 1-16,5 2 1 15,3 0-1-15,1 0-1 16,2-2 0-16,4 2 2 16,2 0 0-16,1 0-1 15,4-1-2-15,3-1 1 16,3-1 1-16,8-1 0 16,3-1 2-16,8 2-1 15,4 0-1-15,1 0-3 16,-2 0 3-16,1 0 2 0,2-1-2 15,1 1 0-15,2-1 0 16,-1-1 0-16,7 0 1 16,7-1 3-16,6 0-1 15,6 0-3-15,4 0 0 16,2 0-3-16,1 0 0 16,-2 0 3-16,5 0 4 15,-5 0-4-15,2 2-2 16,-2 3 2-16,2 0 0 15,5-1 1-15,6-4-4 16,-2 0 3-16,6 0-1 16,-2 0 1-16,-2 0-2 0,1-3 2 15,-4 3 2-15,-3 0-2 16,-5 0 0-16,-1 5 1 16,3 6-2-16,4-3-1 15,1 1 0-15,7-2 2 16,0-3 0-16,1-2 0 15,2-1 1-15,0 0 2 16,-8 2-3-16,-1 1-1 16,-6 2 1-16,-5-1-2 15,-1 1 6-15,-6 0-7 16,0-1 4-16,-3-3-2 16,0-1-1-16,3 1 1 15,-6 1 2-15,-4 1 0 0,-2 0-1 16,-3 0 1-16,-5 2-6 15,-2-2 10-15,-5 2-5 16,-1-3 3-16,2 0-3 16,-1-2 0-16,-1-1 0 15,-5 0 0-15,-3 0-2 16,-4 0 2-16,6 0 0 16,-2 0-2-16,3 0 6 15,3 0-8-15,3 0 8 16,2 0-4-16,0-3 7 15,3 0-11-15,0 0 9 16,1 1-10-16,-1-2 10 16,0 3-5-16,2 0 0 0,3-1 0 15,0 2 2-15,0 0-2 16,-1 0-1-16,5 0 1 16,4 0-2-16,3 0 2 15,1 0 0-15,1 0 1 16,-2 0 0-16,-2 0-1 15,-2 0 3-15,-2 0-7 16,-1 3 5-16,2-3-2 16,-1 1 2-16,-4 1-2 15,-2 0 1-15,-2 0-1 16,4 1-2-16,-2 0 2 16,3 0 1-16,-2 0 1 15,0 0-1-15,0-3 0 16,-1 3 0-16,-3-2 0 0,-3 0 4 15,-1 2-4-15,0-2 3 16,4 2-6-16,3-1 2 16,3-1 0-16,-1 0-2 15,-1 1 3-15,2-1-6 16,2 1 5-16,-1 0 2 16,0 1 2-16,-2 0 1 15,-2 0-4-15,-2 0 0 16,-2-2 0-16,0 0 0 15,1 2-2-15,0-3 2 0,5 2 0 16,0-2-2 0,-4 1 0-16,-2 2 3 0,-2-1-3 15,-2 3 4-15,0 1-5 16,1 0 6-16,-1 0-3 16,-1-2 3-16,0 0-6 15,-3 1 2-15,0 0 1 16,0-3 0-16,1 1 2 15,-3 0-2-15,4-2 2 16,1 2-2-16,2-1 0 16,0 0-2-16,-1 2 0 15,-7-4 0-15,0 2 1 16,0-1-2-16,0 2-3 16,4-2 6-16,0 2 0 15,0-1 0-15,4-1-5 0,1-1 3 16,2 1-5-16,-3-1 6 15,2 2 1-15,-2-1-4 16,0-1 4-16,2 0-1 16,1 0 0-16,1 3-3 15,-3-1 4-15,4 1-2 16,0-1 1-16,1 0-1 16,3 0 4-16,-2-1-1 15,-1-1-1-15,-1 0 0 16,0 0-3-16,0 0 2 15,-4 0 2-15,0 0-1 16,-1 0 1-16,3 1 0 0,4 0-2 16,2 2 0-16,-1-3-1 15,-4 0 1-15,-5 0 0 16,0 0 2-16,1 0 0 16,-1 0-1-16,0 0 2 15,2 0-4-15,1 0 3 16,2 4-1-16,1 2 0 15,1 0 0-15,2 1 5 16,1-1-5-16,0 2 0 16,2 0 3-16,0-1-6 15,-3-1 6-15,2 0-12 16,2-1 9-16,5-3 0 16,2 2-1-16,0-4 4 15,3 2-6-15,0 0 6 0,0 2-1 16,0 1 0-16,0 1 0 15,0 1-2-15,0-2 3 16,-3 2-3-16,-2 0-4 16,-5-1 2-16,-1 0 2 15,2-3-1-15,0 0 1 16,-1-1 0-16,3-2 5 16,1 0-2-16,-2 0 15 15,-3 0-7-15,0 0-7 16,0 0 11-16,2 0-14 15,1 0 1-15,0-2-1 16,-1 2-1-16,1-4-3 0,1 2 2 16,2-1 1-16,1 0-1 15,1 0 2-15,2 2-1 16,-4 1 4-16,-1 0-4 16,-3 0-2-16,-2 0 2 15,-2 0 2-15,0 0-1 16,-3-2-1-16,-4 1-2 15,-2 0 1-15,3-1-3 16,-1 1 4-16,1 1 1 16,-1 0-1-16,-2 0 0 15,-4 0 0-15,2-2 5 16,-1 2-7-16,-2 0 4 16,-3 0-4-16,1 0 2 15,-1 0 0-15,0 0 0 0,6 0 1 16,-2 0-2-16,0 2-1 15,-4-1 2-15,-6 1 3 16,-4-1-3-16,-9 2-2 16,-6 1 1-16,-6-1 1 15,-7-2 0-15,-7 1 3 16,-8-1-3-16,-2-1 0 16,-5 0 8-16,-1 0 10 15,2 0 6-15,1 0 4 16,-2 0-6-16,3 0-4 15,-2 0 8-15,-4 0-2 16,-1 0-4-16,0 0-4 0,0 0 0 16,0 0-7-16,0 0-8 15,0 0-1-15,4 0-30 16,13-4-85-16,-2-17-413 16</inkml:trace>
  <inkml:trace contextRef="#ctx0" brushRef="#br0" timeOffset="43447.49">3765 4376 843 0,'0'0'54'16,"0"0"-32"-16,0 0 28 15,0 0 37-15,0 0-37 16,0 0-2-16,0 0-2 15,-29-34-26-15,29 31 0 16,0-2-4-16,0-8-12 16,6-1-3-16,9-9-2 15,7-2 0-15,13-5 0 16,8 0 0-16,7 4 1 16,2 7-5-16,-5 7 1 15,-8 12 3-15,-6 0-3 16,-8 24-4-16,-2 13-13 0,-7 10 18 15,-4 6 1-15,-3-2 2 16,4-4 4-16,2-10-1 16,6-8 9-16,4-8-3 15,5-8 5-15,6-7-3 16,6-6-6-16,7 0 10 16,1-19-3-16,-3-2-10 15,-8-4 6-15,-5 0 1 16,-5-3-9-16,-10 2-22 15,-10 4-56-15,-9 0-59 16,0 6-163-16,-20-1-150 16</inkml:trace>
  <inkml:trace contextRef="#ctx0" brushRef="#br0" timeOffset="43725.64">4297 4124 842 0,'0'0'124'16,"0"0"-55"-16,0 0-9 16,0 0-48-16,0 0-12 15,0 0 0-15,0 126 8 16,0-50 39-16,0 3-33 16,-9-4-7-16,-3-7-6 15,0-2 10-15,-1-11-7 16,2-8 3-16,1-10-7 0,5-17 0 15,3-4-1 1,0-7 1-16,2-5-25 0,0-2-58 16,0-2-83-16,3 0-99 15,15-6-401-15</inkml:trace>
  <inkml:trace contextRef="#ctx0" brushRef="#br0" timeOffset="44084.68">5012 4354 1013 0,'0'0'148'16,"0"0"-120"-16,0 0 21 16,0 0 27-16,0 0-8 15,0 0-33-15,9-8-31 16,19-2-4-16,17-3-13 0,15-1-16 15,8 0-25 1,-10 8-67-16,-19 6-119 0,-22 0-182 16</inkml:trace>
  <inkml:trace contextRef="#ctx0" brushRef="#br0" timeOffset="44237.28">5054 4538 118 0,'0'0'917'0,"0"0"-862"15,0 0-54-15,0 0 27 16,0 0 37-16,0 0-18 16,137-6-26-16,-61-5-20 15,3 1-1-15,-10 2-126 0,-17-3-371 16</inkml:trace>
  <inkml:trace contextRef="#ctx0" brushRef="#br0" timeOffset="45059.59">5859 4123 927 0,'0'0'85'0,"0"0"-44"0,0 0 21 16,0 0 11-16,0 0-24 15,-22-79-24-15,41 63-25 16,14 0 0-16,15 7-8 16,5 9 6-16,-2 10-9 15,-5 30 2-15,-14 11 1 16,-13 9-5-16,-10 0 4 15,-1-5 7-15,-5-9-3 16,4-10 5-16,6-9 10 16,4-6-2-16,10-11 1 0,12-8 8 15,16-2 3-15,15-10-1 16,4-16-11 0,-3-5-6-16,-10-7-4 0,-11-2 8 15,-6-4-12-15,-4 3-43 16,-14 7-17-16,-12 11-85 15,-14 7-120-15,-13 8-347 16</inkml:trace>
  <inkml:trace contextRef="#ctx0" brushRef="#br0" timeOffset="45293.95">6460 4071 1032 0,'0'0'80'0,"0"0"-80"0,0 0-23 16,-23 102 23-16,0-33 45 15,1 0-19-15,-1 2-22 16,4-8-3-16,6-8 3 16,0-7-1-16,6-10-3 15,3-4-1-15,2-12-6 16,2-5-79-16,0-17-227 15</inkml:trace>
  <inkml:trace contextRef="#ctx0" brushRef="#br0" timeOffset="45652.99">6877 4409 1020 0,'0'0'173'15,"0"0"-173"-15,0 0 1 16,0 0-1-16,-56 89 2 16,51-58-2-16,5-3 0 15,11-3 0-15,18-4 0 16,8-7-1-16,5-8-2 15,1-6-1-15,-8 0-2 0,-6-6 4 16,-11-8 2-16,-9 0 11 16,-9-5 0-16,0 0 23 15,-9-3-1-15,-15 2-27 16,-6 2 9-16,2 5-15 16,0 2-7-16,7 3-46 15,9-3-137-15,6 1-411 16</inkml:trace>
  <inkml:trace contextRef="#ctx0" brushRef="#br0" timeOffset="47731.64">7870 4171 730 0,'0'0'117'16,"0"0"-68"-16,0 0 6 15,0 0 12-15,0 0-19 16,0 0-34-16,0 0 1 0,-85-64-4 15,57 64-1 1,0 0 4-16,-2 5-9 16,0 9-5-16,5 4-2 0,2 2-1 15,8 1 3-15,7-1-1 16,8-1 1-16,0-1 0 16,19 1 0-16,18 2 0 15,9 0 1-15,9 4 0 16,4 1-1-16,-6 4-2 15,-8 3-11-15,-12-2 1 16,-8 1-5-16,-16-5 11 16,-9-3-7-16,-1-2 1 15,-23-6 12-15,-6-5 11 0,-4-2 33 16,1-6 0 0,2-3 7-16,7 0 11 0,9-2-26 15,10-14-14-15,5-5-22 16,17-5-6-16,24-5-49 15,19 1-14-15,15 3 17 16,5 5 9-16,1 6 8 16,-8 3 14-16,-15 7 11 15,-16 2 10-15,-17 4 0 16,-11 0 0-16,-8 0-2 16,-6 0 2-16,0 1 2 15,0 11 7-15,0 8 14 16,0 5 7-16,0 2-15 15,0-2-9-15,0-2-5 0,0-5 0 16,0-2 2-16,1-4-3 16,1-5-18-16,7-1-60 15,-2-6-152-15,-1-1-153 16</inkml:trace>
  <inkml:trace contextRef="#ctx0" brushRef="#br0" timeOffset="47878.25">8378 4167 1099 0,'0'0'64'0,"0"0"-62"15,0 0-2-15,0 0-15 16,0 0-67-16,0 0-195 0,101 9-396 16</inkml:trace>
  <inkml:trace contextRef="#ctx0" brushRef="#br0" timeOffset="48287">8482 4388 1144 0,'0'0'19'15,"0"0"-19"-15,0 0-68 16,92-25 61-16,-59 33 0 0,-7 19-13 15,-5 7-24-15,-11 4-1 16,-4-2-22-16,-6-4 23 16,0-7 22-16,-6-8 18 15,-3-7 4-15,3-6 4 16,5-4 1-16,1-2 49 16,0-23 44-16,6-11-79 15,20-13-19-15,12-8-1 16,9-2-6-16,6 6 7 15,0 16-2-15,-3 14 0 16,-10 16 1-16,-9 7-11 16,-10 2 9-16,-6 21 6 15,-9 7-2-15,-6 4 32 16,0 7-12-16,-4-2-9 16,-10 3 2-16,-5-5-7 0,1-3-7 15,5-5-4-15,8-10-150 16,5-13-272-16</inkml:trace>
  <inkml:trace contextRef="#ctx0" brushRef="#br0" timeOffset="48567.25">9560 3992 1053 0,'0'0'80'16,"0"0"-75"-16,-81 29 1 16,36 20 13-16,0 15 31 15,5 9-1-15,8 2-4 16,12-3-17-16,12-5-11 16,8-10-6-16,0-7-10 15,12-6 0-15,13-6 2 16,7-7-3-16,4-6-30 15,8-9-64-15,4-16-103 16,0 0-326-16</inkml:trace>
  <inkml:trace contextRef="#ctx0" brushRef="#br0" timeOffset="49089.85">9820 4173 946 0,'0'0'110'0,"0"0"-70"16,0 0 31-16,0 0-17 16,0 0-47-16,0 0 10 15,-1 115-2-15,-8-50 13 16,0-4-23-16,5-8 1 15,4-7-4-15,0-8-3 0,0-7 1 16,3-7-1-16,5-10-16 16,-2-7-27-16,0-7-5 15,3-4 42-15,8-22 7 16,6-14 0-16,2-6-9 16,1 1-24-16,-3 11 15 15,-1 11 9-15,-2 15-2 16,0 8-5-16,3 3-3 15,-2 16-8-15,1 6 21 16,2-1 3-16,-2-2 3 16,-1-3 0-16,0-5 7 15,-3-6 3-15,-6-5 13 0,-3-2 3 16,-5-1 16 0,5-1 46-16,5-20 14 0,3-10-39 15,-1-13-30-15,-3-9 16 16,-6-7-13-16,-3-2-33 15,3 4-3-15,-3 15-27 16,2 15-39-16,2 18-33 16,-1 10-140-16,2 0-624 15</inkml:trace>
  <inkml:trace contextRef="#ctx0" brushRef="#br0" timeOffset="49390.83">10628 3991 1029 0,'0'0'54'0,"0"0"-53"16,0 0-2-16,0 0-16 15,-20 86 17-15,-1-13 60 16,-1 9-25-16,4 2-9 15,3-8-2-15,6-7-14 16,4-9 7-16,5-9-11 16,0-10-6-16,0-11 6 15,11-7-2-15,3-11-4 16,6-11-24-16,7-1-26 0,6-16-40 16,0-18-157-1,-6-9-416-15</inkml:trace>
  <inkml:trace contextRef="#ctx0" brushRef="#br0" timeOffset="49571.57">10532 4336 1114 0,'0'0'150'0,"0"0"-122"15,0 0-11-15,0 0 21 16,83-2-23-16,-21-4-12 0,6-1-3 15,3 3 0-15,-9-2-86 16,-16-7-285-16</inkml:trace>
  <inkml:trace contextRef="#ctx0" brushRef="#br0" timeOffset="49904.67">11258 4454 1338 0,'0'0'106'15,"0"0"-106"-15,0 0 0 16,0 0 7-16,0 0 0 16,0 0-7-16,117-6 2 15,-46-1-4-15,0-2-20 16,-12 0-41-16,-10 1-31 16,-5-2-54-16,-4-4-102 15,-7-3-480-15</inkml:trace>
  <inkml:trace contextRef="#ctx0" brushRef="#br0" timeOffset="50164.98">12052 4130 1093 0,'0'0'151'0,"0"0"-127"15,0 0 19-15,0 0-6 16,0 0-37-16,0 0-5 16,0 55-18-16,-10-4 23 15,-4 8 14-15,0-2 1 16,0-5-8-16,1-8-6 0,2-6-1 16,1-3-4-1,-2-9-43-15,4-9-91 0,5-9-142 16,3-8-517-16</inkml:trace>
  <inkml:trace contextRef="#ctx0" brushRef="#br0" timeOffset="50439.24">12404 4207 1029 0,'0'0'131'0,"0"0"-131"16,-88 46-3-16,35-17 3 0,2-2 26 15,8-1-4 1,11-5-12-16,14-7-8 0,10-6 1 16,8-4-3-16,0-1-6 15,0 1 4-15,8 5 4 16,7 4-2-16,9 5 11 16,4 4-10-16,-1-1-1 15,0 1 4-15,-3-1 0 16,-3-1-3-16,-2-2-1 15,-2-1-5-15,-1-3-71 16,-5-12-176-16</inkml:trace>
  <inkml:trace contextRef="#ctx0" brushRef="#br0" timeOffset="50971.21">12657 4367 624 0,'0'0'612'15,"0"0"-573"-15,0 0-33 16,0 0-4-16,0 0-2 15,100-1-10-15,-74 21 4 0,-9 11-5 16,-16-1-4-16,-1 1-24 16,-13-5 15-16,-10-2 23 15,-2-7 1-15,3-5 0 16,7-6 3-16,6-6-1 16,7 0 8-16,2-4 3 15,9-20-13-15,20-11-5 16,12-8-25-16,10-7 21 15,6 2-22-15,0 4-16 16,-7 13-11-16,-14 10 3 16,-14 14 55-16,-16 7 0 15,-6 14 1-15,-6 23 1 16,-20 12 83-16,-4 6-20 0,-2 0-3 16,5-4-12-16,10-11-15 15,9-8 1-15,8-10-28 16,0-6-5-16,0-7 3 15,19-7 3-15,13-2 3 16,14-6 2-16,14-16-14 16,7-8-71-16,-3-9-81 15,-6-12-162-15</inkml:trace>
  <inkml:trace contextRef="#ctx0" brushRef="#br0" timeOffset="51248.97">13462 4016 983 0,'0'0'133'16,"0"0"-133"-16,0 0-4 16,0 0 3-16,84-3-10 15,-71 55 11-15,-1 25 2 16,-10 17 33-16,-2 8-3 15,-5-5-11-15,-14-7-2 16,-5-8 31-16,-4-10-19 16,-8-9-19-16,-8-8 8 15,-8-16 4-15,-4-8-16 0,-6-6-8 16,-5-14-76 0,-2-11-346-16</inkml:trace>
  <inkml:trace contextRef="#ctx0" brushRef="#br0" timeOffset="52680.55">15351 4195 716 0,'0'0'273'0,"0"0"-206"16,0 0-30-16,0 0-19 16,0 0-17-16,0 0 0 15,-46 87 4-15,38-48 0 16,8-4 0-16,0-5-2 16,0-5-2-16,9-4-1 15,0-6 3-15,3-5-3 16,-1-7 0-16,2-3-15 15,5 0 0-15,6-15 5 16,5-13-5-16,3-4-17 16,-5 4 30-16,-8 7-5 0,-1 11 7 15,-4 9-6 1,2 1 6-16,2 7-29 0,-2 14 27 16,2 4-5-16,-3 2 4 15,1-1 1-15,1-4 2 16,1-5 0-16,0-5 2 15,1-6 8-15,3-4 23 16,1-2 8-16,4-6 8 16,6-15 7-16,-2-10 0 15,3-6-9-15,-8-6 9 16,-7-4-22-16,-7 2-8 16,-6 2-11-16,-6 14-13 0,0 8-2 15,0 14-4 1,0 6-63-16,-8 1-71 0,2 11-155 15,3 5-386-15</inkml:trace>
  <inkml:trace contextRef="#ctx0" brushRef="#br0" timeOffset="53032.61">16393 4266 871 0,'0'0'130'15,"0"0"-118"-15,-119 12 37 16,78 5 10-16,5 3-31 0,9 1-12 16,9-1-14-1,8 2 2-15,8-5-7 0,2-1 4 16,0 1-2-16,13-6-6 16,3-2-3-16,0-5 7 15,-1-3-8-15,0-1 10 16,-2-2 1-16,5-17 6 15,0-9 1-15,1-2-5 16,-4 4 3-16,-1 10-4 16,-8 9 45-16,-2 7 7 15,2 0-53-15,7 0-10 16,7 11-4-16,12 9 14 16,0 2-6-16,2-2 5 15,-4 3-81-15,-7-3-80 16,-7-9-176-16</inkml:trace>
  <inkml:trace contextRef="#ctx0" brushRef="#br0" timeOffset="53594.11">16652 4261 921 0,'0'0'182'15,"0"0"-182"-15,0 0-13 16,0 0 12-16,67 96 1 15,-58-68 5-15,-3-2 3 16,0-6-3-16,-5-6 6 16,-1-6-1-16,0-4-3 15,0-4 4-15,0 0 1 0,0 0 27 16,0-6 4-16,6-18 1 16,7-14-44-16,15-10-5 15,8-1-6-15,7 9 0 16,0 12-12-16,2 19 14 15,-8 9-6-15,-2 0-11 16,-1 14-1-16,-7 3 17 16,-2 1-1-16,-4 0 11 15,-2-2-6-15,0-3 6 16,0-3 0-16,0-3-15 16,-1-6-19-16,-5-1-43 0,-2-1 3 15,-4-18-16 1,-7-4-18-16,0 1-28 0,-13 2 136 15,-13 8 88-15,-3 6-20 16,-6 6-26-16,-1 0 28 16,4 10-12-16,2 11-5 15,6 4-1-15,9 4-23 16,6 1 2-16,9 0-12 16,0 2 5-16,15-1-4 15,12-4 2-15,9 0-6 16,9-4 6-16,10-2-7 15,6-4-4-15,3-5-2 16,-6-1-8-16,-9-9-1 16,-14-2-53-16,-19 0-179 15,-16-13-542-15</inkml:trace>
  <inkml:trace contextRef="#ctx0" brushRef="#br0" timeOffset="55685.05">18159 4405 833 0,'0'0'379'16,"0"0"-379"-16,0 0-46 16,0 0 27-16,79 0 19 15,-27 0 1-15,3 0 5 16,-1-1-3-16,-9-2-2 16,-6 0 1-16,-10-1-4 15,-8-1-1-15,-10-2-2 16,-7-2 5-16,-4-5 0 15,0-3-3-15,-9-4-11 16,-16 5 10-16,-8 3 4 16,-9 3 1-16,-10 7 0 15,-3 3 3-15,2 0-3 0,4 19 1 16,12 4 5-16,12 7 3 16,11 1-10-16,14-2 0 15,0 5-1-15,27-5 3 16,22-3-2-16,19-5 10 15,20-8-3-15,19-6-3 16,2-7 5-16,-3 0-6 16,-19 0-3-16,-19-14-3 15,-17-4-19-15,-15-5-8 16,-17-2 17-16,-16 5 9 16,-3 0 3-16,-31 10 1 15,-11 6 0-15,-6 4-2 0,0 2 2 16,5 21 2-16,9 2 4 15,10 4-5-15,15-1-1 16,7-4-5-16,2-2 5 16,5-2 0-16,14-6 2 15,5-5 4-15,0-5-6 16,1-4 0-16,-1 0 0 16,-2-9-11-16,4-11 5 15,-2-5 6-15,1 0-3 16,-4 7 8-16,-10 9-4 15,-2 6 23-15,-2 3-24 16,2 13-4-16,3 19 4 16,1 17 16-16,-4 12 17 0,-3 4-11 15,0-2 0 1,3-13-22-16,-1-11 17 0,-2-12-13 16,0-13-2-16,-2-8 3 15,-4-6-4-15,0 0 6 16,0 0 10-16,4-10 9 15,2-16-1-15,6-19-25 16,8-16-23-16,2-12 17 16,5-3-29-16,3 4 9 15,-2 19 6-15,-5 20 13 16,-7 19 6-16,-4 13-2 16,-1 1-6-16,3 15-9 0,1 15 9 15,0 7 9 1,-1 4 21-16,-3 1-19 0,1-1-1 15,1-8 8-15,1-5-6 16,3-12 4-16,2-7-1 16,5-6 6-16,6-3 2 15,7-9 3-15,5-17-11 16,3-12 1-16,1-10 0 16,-3-1-1-16,-7 2-5 15,-9 13-2-15,-12 13 5 16,-9 13-4-16,-6 8 0 15,0 0-8-15,0 0-13 16,0 16-4-16,-5 9 18 16,-2 2 6-16,2 1 1 15,5-2 0-15,0-5 0 0,0-3 1 16,9-4 1-16,11-4-1 16,9-6 3-16,6-4 8 15,5 0-2-15,-1-10-9 16,-5-5 2-16,-11 0-2 15,-6 1 7-15,-8 0 8 16,-5 1 2-16,-4 1 6 16,0 2 3-16,-11 5-14 15,-16 4-13-15,-7 1-7 16,-5 0 3-16,0 16-10 16,8 4 2-16,11 0 5 15,7-1-21-15,10-4 2 0,3 0-8 16,0-3 0-16,21-5 4 15,12-6 19-15,6-1 1 16,5-6-27-16,-3-12 8 16,-6-4 8-16,0 1 21 15,-7 1 4-15,-3 6-3 16,-8 5-1-16,-8 5 1 16,-6 4 12-16,-2 0-12 15,5 0-1-15,2 13-1 16,5 5 1-16,2 2 18 15,3-2-8-15,1-3 2 16,1-5-4-16,1-6-4 16,4-4 7-16,5-12-2 0,3-19-8 15,2-13-1-15,1-9-24 16,-4-13 0-16,-1-12-16 16,-1-7-44-16,-6 4 24 15,-8 6 33-15,-6 16 27 16,-6 24 111-16,-4 13-9 15,0 16-47-15,0 6-19 16,0 0-36-16,-4 28-17 16,-10 19 14-16,-1 16 3 15,0 12 21-15,4 3-17 16,5-3 2-16,3-3-4 16,3-6 8-16,0-6-9 0,0-6 0 15,8-10-1 1,-4-10-32-16,0-12-42 0,0-11-73 15,-4-9-117-15,0-2-341 16</inkml:trace>
  <inkml:trace contextRef="#ctx0" brushRef="#br0" timeOffset="55972.28">20428 4421 966 0,'0'0'244'16,"0"0"-196"-16,0 0-15 15,0 0-2-15,0 0-18 16,0 0-13-16,67 6 0 16,-13 2 2-16,10-1-2 15,-3-1-2-15,-9-2-20 0,-11 1 10 16,-10 4-2 0,-7 3 9-16,-5 6-7 0,-7 6-4 15,-7 9 6-15,-5 3 4 16,0 3 6-16,0 0 3 15,-11-3-3-15,1-7 0 16,0-6-1-16,-1-5-17 16,2-7-67-16,-1-9-85 15,5-2-200-15</inkml:trace>
  <inkml:trace contextRef="#ctx0" brushRef="#br0" timeOffset="56116.9">20968 4425 1244 0,'0'0'38'0,"0"0"-38"16,0 0-3-16,0 0-1 15,0 0-32-15,0 0-120 16,34-4-311-16</inkml:trace>
  <inkml:trace contextRef="#ctx0" brushRef="#br0" timeOffset="56873.94">21167 4461 915 0,'0'0'133'0,"0"0"-130"15,0 0 3-15,0 0 49 16,0 0-2-16,-99 59-28 0,75-26-21 16,6 3-4-16,4 2-2 15,7-2 2-15,6-3 0 16,1-6-1-16,0-8-2 15,16-4-1-15,1-8-2 16,5-6 6-16,5-1 0 16,0-1 6-16,1-21-6 15,-1-11-1-15,-1-10 0 16,-6-9-8-16,-6-5-19 16,-6 3-2-16,-6 3 24 0,-2 10 2 15,0 12 4 1,-2 14 38-16,-5 8-6 0,3 7-12 15,-5 0-20-15,-5 10-4 16,-7 14-10-16,-2 9 6 16,0 1 7-16,6 1 1 15,6-4 0-15,7-5 0 16,2-7 0-16,2-5 1 16,0-2-1-16,5-4 0 15,12-7 8-15,10-1 0 16,6 0 19-16,6-17 11 15,7-6-24-15,-1-2-12 16,1 4-2-16,-1 3 7 16,-5 7-12-16,-1 7 8 15,-11 4-6-15,-5 0-6 0,-9 21-4 16,-6 5-2-16,-7 9 9 16,-1 4 5-16,0-1-4 15,-7-3 5-15,-6-6 2 16,1-5-2-16,4-8 0 15,2-6-1-15,0-6 1 16,6-2-4-16,0-2-2 16,0 0 6-16,6-19 20 15,15-11-15-15,15-9-5 16,9-4-19-16,-2 11 18 16,-2 7-7-16,-9 10 8 15,-9 11 0-15,-4 4 2 0,-3 0-8 16,-2 16 2-16,2 10 4 15,-3 4 6-15,1 3-6 16,-1-2 3-16,1-4-1 16,1-8-1-16,1-4-1 15,8-11-11-15,6-4-50 16,9 0-103-16,5-10-245 16</inkml:trace>
  <inkml:trace contextRef="#ctx0" brushRef="#br0" timeOffset="64716.66">3844 5078 604 0,'0'0'134'16,"0"0"-72"-16,0 0 24 16,0 0-18-16,0 0-1 15,0 0-10-15,0 0-19 0,-11-18-2 16,11 17-6-16,0 1-13 16,0 0-2-16,0 0-7 15,0 0-8-15,0 0-1 16,0 0 0-16,3 0-2 15,12 0-5-15,10 0-2 16,14 0 9-16,7 0 1 16,1 0 2-16,-1 0-2 15,-8 0-2-15,3 0 0 16,2 0 0-16,2 0 1 16,4-3 2-16,1-1-2 15,-3 0 1-15,-2-2-6 0,-5 0 0 16,-7 0 3-16,-9 4-1 15,-11 0-1-15,-11 2 4 16,-2 0-5-16,0-1-5 16,0 1-3-16,-8 0 12 15,-15 0-4-15,-10 0 2 16,-12 0-2-16,-6 1-2 16,-4 5-2-16,0-2-1 15,0 0 3-15,7 2 7 16,0-2 1-16,2 0 0 15,-1-1-2-15,9-1 2 16,8-2-1-16,8 0 2 0,8 0-1 16,8 0 8-1,3 0-8-15,3 0-1 0,0 0 1 16,0 0 5-16,0 0-1 16,2 0-2-16,11 0-2 15,11 0-8-15,9 0 6 16,16 0 2-16,12 0 0 15,4 0 1-15,3-9 1 16,-5 1-1-16,-10 2-1 16,-9 2 0-16,-11 2 0 15,-11 2 0-15,-13 0 2 16,-6 0-6-16,-3 0-19 16,0 0-11-16,-17 0 28 0,-6 4 6 15,-9 2 1 1,-2 2-1-16,-2-3-1 0,8 1-3 15,-1-1 2-15,3 1 0 16,-1 2 2-16,-3-1-2 16,6 2 2-16,6-2 0 15,6-3 0-15,11 0 0 16,1-4 1-16,0 0-1 16,10 0 0-16,11 0-14 15,14 0 4-15,11 0 10 16,7 0 4-16,1-5-3 15,-2-2 2-15,-11 2-6 16,-13 1 3-16,-13 4-1 16,-12 0 1-16,-3 0 0 0,0 0 0 15,-8 0 0-15,-14 0 1 16,-6 0-1-16,-5 0-3 16,1 0 2-16,7 0 0 15,10 0 1-15,3 0 1 16,8 0 0-16,2 0-1 15,2 0-1-15,0 0-1 16,0 0-29-16,11 0-79 16,8 0-19-16,5-9-81 15</inkml:trace>
  <inkml:trace contextRef="#ctx0" brushRef="#br0" timeOffset="67174.14">6181 4973 487 0,'0'0'152'0,"0"0"-97"15,0 0-24-15,0 0 5 16,0 0 21-16,0 0-1 15,0 0 6-15,0-13-9 16,0 10-15-16,0 0-12 16,0 0 4-16,0 0-16 0,0 2 3 15,0 0-15-15,0-1 5 16,0 2-5-16,0 0 1 16,0 0-3-16,0 12-19 15,0 30-9-15,-1 24 28 16,-5 21 1-16,-6 7 22 15,-3-3-19-15,0-4-4 16,0-12 0-16,-4-13 0 16,8-15 0-16,1-12 0 15,6-10 5-15,1-11-5 16,1-6 4-16,2-5-4 16,0-2 1-16,0-1 5 15,0 0-3-15,0 0 4 0,0 2-6 16,0 0-1-16,0-2 2 15,8 1-4-15,11-1 2 16,11 1-3-16,12-1 6 16,11 0 0-16,5 0-3 15,4 0 5-15,-4 0-2 16,-9 0-4-16,-6 0 4 16,-13 0-6-16,-10 0 3 15,-9 0-17-15,-8 0-107 16,-3 0-97-16,0 0-51 15,-16-2-184-15</inkml:trace>
  <inkml:trace contextRef="#ctx0" brushRef="#br0" timeOffset="67444.95">6505 5431 544 0,'0'0'327'15,"0"0"-261"-15,0 0-29 16,0 0-5-16,0 0-6 15,0 0-26-15,9 3-1 16,9 27-2-16,11 8 3 16,9 7 2-16,8 1 0 15,1 1-2-15,-4-3-2 16,-9-5 2-16,-13-2-6 16,-12-3 4-16,-9-3 1 15,-9-3-8-15,-22 0 9 16,-11-4 14-16,-6 0 14 0,1-1-25 15,3-5-3-15,14-8-63 16,16-10-420-16</inkml:trace>
  <inkml:trace contextRef="#ctx0" brushRef="#br0" timeOffset="68257.78">7279 5507 1031 0,'0'0'60'16,"0"0"-60"-16,0 0-8 15,0 0 7-15,-91 124 1 16,56-57 7-16,5-1 2 15,9-5-6-15,5-12-1 16,7-13-1-16,4-15 13 0,2-11-11 16,3-6 10-16,0-4 6 15,0 0-5-15,0 0 21 16,0-4 4-16,3-20 11 16,11-13-32-16,5-14-18 15,3-10 2 1,1-4-6-16,2-2 0 0,0 6-9 15,-2 3 3-15,-5 12 9 16,-5 11-6-16,-1 13 5 16,-4 11 4-16,-5 6-4 15,-1 4 3-15,-2 1-2 16,5 0-8-16,1 7-13 16,3 17 11-16,9 12-4 0,-4 9 14 15,3 7 1 1,-5 0 12-16,-3-2-5 0,1-4-6 15,-2-5 0-15,-2-2-1 16,-1-6 0-16,-2-8 0 16,-3-5-14-16,0-3-21 15,0-4-38-15,0-3-61 16,0-3-67-16,0-7-40 16,-8 0-230-16</inkml:trace>
  <inkml:trace contextRef="#ctx0" brushRef="#br0" timeOffset="68445.52">7169 5809 827 0,'0'0'134'0,"0"0"-92"16,0 0 46-16,0 0-4 16,0 0-13-16,0 0-43 15,47-12-27-15,-1 4 2 16,12 1-3-16,3 3-7 15,-6 1-91-15,-10 0-115 16,-11-1-244-16</inkml:trace>
  <inkml:trace contextRef="#ctx0" brushRef="#br0" timeOffset="69431.89">7567 5736 1042 0,'0'0'139'15,"0"0"-120"-15,0 0-13 16,0 0-6-16,0 0-4 16,0 0-11-16,63-2-7 15,-49 21 1-15,-4 6-12 16,-7 2-8-16,-3 0 8 15,0-6 18-15,0-4 12 16,0-6 3-16,0-4 0 0,-3-4 2 16,1 0-4-16,2-3 0 15,0 0 2-15,3-16 22 16,19-15-22-16,10-7-6 16,8-1-9-16,-1 9 15 15,-4 12-3-15,-10 12-2 16,-4 6 0-16,-8 0-4 15,-5 13 2-15,-1 4-2 16,-4 4 7-16,-3 0 2 16,0 2 6-16,0-5 5 15,-3-5 1-15,-4 1-1 16,-1-7-7-16,1-3 16 16,-1-3-8-16,1-1 4 15,4 0 9-15,3-16 11 16,0-15 8-16,2-12-31 0,18-5-13 15,9 0 0-15,3 10-7 16,1 13 2-16,-3 15-5 16,0 10 7-16,-6 1-17 15,1 23 17-15,-1 3-3 16,-3 7 3-16,3 1-1 16,-6-4 4-16,3-3 0 15,-4-8 1-15,2-6 1 16,-2-8 0-16,-2-6-2 15,3 0 0-15,0-18 0 16,0-7-7-16,1-9-18 16,-4-2 11-16,0 1 12 0,-6 7 2 15,-3 11 0-15,-3 10 1 16,-3 7 11-16,0 7-12 16,0 27-18-16,-1 22 18 15,-11 16 19-15,-2 5 10 16,1-3-14-16,2-12-1 15,-2-12-1-15,5-13 14 16,-1-13-3-16,4-11-3 16,2-9 4-16,1-4-2 15,2 0 18-15,-1-17 28 16,1-20-19-16,0-23-50 16,4-23-29-16,20-17 5 15,12-8-19-15,5 4-33 0,3 24-14 16,-2 26 40-16,2 27 12 15,-6 23-46-15,-7 4 7 16,-9 31 23-16,-13 15 33 16,-9 10 21-16,-1 2 9 15,-23-4 20-15,-7-4 17 16,-5-7 11-16,-2-8 18 16,-2-10-9-16,2-7 8 15,2-7-19-15,7-6-24 16,8-5-20-16,11-3-11 15,10-31-75-15,16-15-322 16</inkml:trace>
  <inkml:trace contextRef="#ctx0" brushRef="#br0" timeOffset="69687.2">8682 5281 946 0,'0'0'127'16,"0"0"-127"-16,0 0-18 16,16 82 18-16,-8-16 28 15,-2 14 24-15,-2 0-4 16,1-3-3-16,-2-7-13 16,1-7-28-16,-4-9 0 15,0-9-3-15,0-9-1 0,0-13 0 16,0-7-69-16,0-11-64 15,0-5-178-15,11-17-225 16</inkml:trace>
  <inkml:trace contextRef="#ctx0" brushRef="#br0" timeOffset="69837.81">8955 5707 173 0,'0'0'853'15,"0"0"-836"-15,0 102-13 16,0-54 15-16,-5-5-1 15,-8-5-17-15,0-6 0 16,-1-2-1-16,-2-3-1 16,-2-9-89-16,0-8-201 0</inkml:trace>
  <inkml:trace contextRef="#ctx0" brushRef="#br0" timeOffset="69994.89">9025 5623 1090 0,'0'0'104'16,"0"0"-85"-16,0 0-15 16,0 0-4-16,0 0-12 15,0 0-59-15,22-6-99 16,-5 6-217-16</inkml:trace>
  <inkml:trace contextRef="#ctx0" brushRef="#br0" timeOffset="70225.55">9320 5422 910 0,'0'0'79'0,"0"0"-41"16,0 0 19-16,0 0-32 16,0 0-21-16,-16 100 10 15,4-33 28-15,3 5 0 16,3 1-12-16,5-8-21 15,1-5-8-15,0-9 0 16,0-12-2-16,0-10 0 16,0-7-44-16,0-5-53 15,-5-3-93-15,-7-7-153 0</inkml:trace>
  <inkml:trace contextRef="#ctx0" brushRef="#br0" timeOffset="71246.83">9188 5777 1038 0,'0'0'77'16,"0"0"-58"-16,0 0 9 15,0 0 12-15,86-78-20 16,-50 67-11-16,1 5-9 16,-7 5-3-16,-6 1-4 0,-6 0-3 15,-9 7-6-15,-4 11-4 16,-5 10 12-16,0 2 6 15,0 5 2-15,0-2 3 16,-5-4-1-16,2-4-2 16,0-6 6-16,3-4-5 15,0-7 0-15,0-4-1 16,0-2 3-16,12-2-3 16,7-9-18-16,7-16 16 15,5-12 1-15,2-1 1 16,-3 4 5-16,-2 7-5 15,-6 11 0-15,-2 10-2 16,-2 6 1-16,-5 0 0 16,5 21 2-16,-1 5 14 0,3 7 6 15,4 1-4-15,1-4-1 16,5-5 13-16,3-5-29 16,4-9 12-16,5-6-5 15,4-5-2-15,1 0-2 16,-4-9-3-16,-6-12-1 15,-4-4-5-15,-8-4 4 16,-9-2-1-16,-12 3-3 16,-4 6 4-16,-12 10-10 15,-19 8-4-15,-7 4 11 16,-3 4 0-16,2 20-4 0,8 3 8 16,7 2 1-1,10-1 2-15,7-5-2 0,7-4 7 16,0-5-9-16,6-5 4 15,14-5 4-15,9-4-2 16,10-2 9-16,6-21-10 16,2-11-3-16,0-8 0 15,-1-10 1-15,-6-10 2 16,-4-10-3-16,-5-7-22 16,-9 7-21-16,-6 17 6 15,-9 21 37-15,-6 20 30 16,-1 14 4-16,0 0-34 15,0 21-20-15,-14 19 20 16,-6 21 8-16,-2 9 13 0,4 2 5 16,7 0-2-1,10-3-13-15,1-8-4 0,2-11-7 16,15-11 3-16,7-12-1 16,5-9 7-16,3-13-3 15,7-5 2-15,1-4-8 16,-1-23-7-16,-1-12-12 15,-9-14-7-15,-6-1-33 16,-13-2-10-16,-10 13 30 16,0 11 26-16,-10 15 13 15,-10 10 0-15,-4 7 26 16,-3 7-6-16,-2 20-1 16,0 14 20-16,4 10 5 15,11 5-5-15,4 0 3 16,9-9-17-16,1-5-9 0,0-9-5 15,17-5 5-15,2-6-5 16,6-7 1-16,8-6-8 16,8-8 4-16,7-1-7 15,1-5-1-15,-7-15-80 16,-17-9-118-16,-25-3-481 16</inkml:trace>
  <inkml:trace contextRef="#ctx0" brushRef="#br0" timeOffset="72265.53">11272 5559 636 0,'0'0'291'15,"0"0"-223"-15,-116-5 1 16,77 16-20-16,4 9-20 16,7 1-4-16,6 2-21 15,8-1 1-15,8 0-3 16,6-3 3-16,0-2-4 15,9-1 0-15,17-5 1 16,5 0 4-16,3-5-6 0,-4-5-12 16,-6-1-20-16,-14 0 22 15,-6 0 0-15,-4 0 6 16,0 0 0-16,-5 0-10 16,-11 0 4-16,2 0 3 15,4 0 6-15,5 0-1 16,5 0 2-16,11 0-3 15,17 0 3-15,12-15-3 16,9-4 0-16,4-2 1 16,-4-3-3-16,-4 0 4 15,-10-1-14-15,-12-2-20 16,-10 1 33-16,-8 1-2 16,-5 2 7-16,0 4-3 15,0 5 16-15,0 4 17 16,0 6 12-16,0 4-2 0,0 0-40 15,-2 20-3-15,-4 23-12 16,-8 22 12-16,-10 24 33 16,0 13-4-16,-5 4 12 15,2 0 7-15,5-9-25 16,1-9-3-16,6-9-11 16,3-12-5-16,4-16-3 15,6-18-1-15,2-13 0 16,0-10 0-16,0-8 4 15,0-2 2-15,13 0 6 16,8-20 8-16,9-12-20 16,3-12-2-16,-3-6-21 0,-10-1-10 15,-9 3 11-15,-11 9 22 16,0 8-5-16,-9 6-3 16,-12 3-1-16,0 4 9 15,4 3 5-15,3 7 2 16,7 0 25-16,5 4 16 15,2-5-8-15,10-3-3 16,20-8-24-16,15-4-8 16,15-3-9-16,4-1 5 15,5-2-2-15,5 2 0 16,-2 3 0-16,-6 6-35 16,-10 9-11-16,-20 4-86 15,-20 0-182-15</inkml:trace>
  <inkml:trace contextRef="#ctx0" brushRef="#br0" timeOffset="73121.75">12158 5498 975 0,'0'0'144'0,"0"0"-97"16,0 0-47-16,0 0 0 15,-34 106 5-15,10-42 31 16,5 3-33-16,5-3 1 15,5 0-3-15,2-7 0 16,4-10-1-16,3-11 1 16,0-17 2-16,0-9-3 0,0-8-5 15,0-2 5-15,3 0 4 16,13-23 10-16,5-8-14 16,5-7-7-16,-1 1 2 15,-3 12 5-15,-4 9 0 16,-1 12-4-16,-3 4-2 15,0 7-19-15,-1 12 12 16,1 5 0-16,-4 1 11 16,2-1 2-16,0-5 2 15,-1-1-2-15,2-7 5 16,-3-5 11-16,-2-5 13 16,-1-1 1-16,1 0 8 15,1-8 32-15,5-14 20 0,2-15-47 16,-3-9-5-16,-6-8-12 15,-4-5-18-15,-3 5-7 16,0 9-2-16,0 16 1 16,0 15-15-16,0 8-46 15,0 6-80-15,0 11-109 16,15 9-150-16,9 1-30 16</inkml:trace>
  <inkml:trace contextRef="#ctx0" brushRef="#br0" timeOffset="73443.89">12795 5768 496 0,'0'0'468'0,"0"0"-442"15,0 0-21-15,-119 17 14 0,65 3 53 16,5 0-14-16,12 3-20 16,11 3-20-16,11-2-8 15,8-1-10-15,4-2-6 16,3-6 4-16,0-2-10 15,16 1 6-15,4-7-15 16,2-2 15-16,5-5 4 16,0 0-3-16,-2-6 5 15,-3-6 12-15,-6 2-6 16,-6 3 10-16,0 3 22 16,-4 3-12-16,5 1-16 15,5 0-10-15,3 5-3 16,10 12 1-16,1 3-6 0,-2 2 7 15,-1-1-22-15,-8-6-105 16,-7-8-189-16</inkml:trace>
  <inkml:trace contextRef="#ctx0" brushRef="#br0" timeOffset="74111.3">13017 5748 150 0,'0'0'949'0,"0"0"-949"16,0 0-13-16,56 111 13 16,-44-59 2-16,-3 3 11 0,-2-7 17 15,-3-7-14-15,-2-10-3 16,-2-7-6-16,0-11 1 16,0-7-5-16,0-6 8 15,0 0 25-15,0 0 21 16,0-16-5-16,4-18-42 15,19-18-10-15,13-18-19 16,10-9-5-16,9 7-4 16,-3 16-26-16,-8 25 40 15,-8 23 13-15,-7 8-14 16,0 14-4-16,-4 15 5 16,-3 8 8-16,-4 3 0 15,2-4 6-15,-1-5 0 0,1-7 0 16,3-8 3-1,0-7-2-15,-2-7 3 0,-2-2-4 16,0-4 0-16,-3-19-6 16,0-7-21-16,-6-6 6 15,-5-3 19-15,-5 6-37 16,0 6 10-16,-8 10 29 16,-10 9 10-16,-4 8-4 15,-5 0 0-15,-4 18-6 16,-4 16 16-16,2 10 1 15,5 2 26-15,6 3-32 16,11-2 3-16,7-4 10 0,4-3-10 16,4-8-5-16,17-3 2 15,8-7-3-15,8-5 4 16,8-9-4-16,4-3 6 16,8-5-8-16,-2 0 7 15,-12 0 20-15,-13-5-14 16,-17 3-8-16,-8 2-4 15,-5 0 6-15,0 0-5 16,0 0-8-16,0 0-6 16,0-3-21-16,0 3-44 15,-9 0-37-15,-7 0-79 16,-6 3-180-16</inkml:trace>
  <inkml:trace contextRef="#ctx0" brushRef="#br0" timeOffset="76055.37">6134 6407 617 0,'0'0'113'0,"0"0"-47"16,0 0 41-16,0 0 15 16,0 0-34-16,0 0-14 15,0 0-15-15,1-32-30 0,-1 48-29 16,-6 22-29-1,-10 18 29-15,-5 15 22 0,2 1-11 16,4-5-9-16,7-6 1 16,4-10-2-16,2-13-1 15,2-13 0-15,0-11 0 16,2-10-2-16,10-4 2 16,7 0-9-16,7-12 9 15,3-15 3-15,3-9-3 16,-5-5-17-16,-2 0 7 15,-6 5 4-15,-8 11 4 16,-4 12 0-16,-2 10 2 16,3 3-6-16,3 18-24 15,3 10 9-15,6 10 9 16,-2 3 10-16,6-3 0 0,-1-6 0 16,5-8 3-16,-4-9-1 15,-1-6 2-15,-3-9 13 16,-1 0-6-16,-1-7 18 15,2-17 6-15,0-7 6 16,-3-7-16-16,-2-5 10 16,-8-7-1-16,-2-4 4 15,-5-2-21-15,0 1 0 16,0 8-2-16,0 9-2 16,-6 14-11-16,1 11-2 15,2 10-9-15,0 3-39 16,2 2-58-16,-1 21-51 0,2 10 51 15,0 4-150 1</inkml:trace>
  <inkml:trace contextRef="#ctx0" brushRef="#br0" timeOffset="76358.5">6953 6766 1046 0,'0'0'143'0,"0"0"-96"0,0 0 11 15,0 0 1-15,0 0-25 16,0 0-17-16,58 4-16 15,0-4 2-15,19 0-2 16,6 0-1-16,-10 0-53 16,-18-3-42-16,-19-1-52 15,-14-2-55-15,-13-4-107 16</inkml:trace>
  <inkml:trace contextRef="#ctx0" brushRef="#br0" timeOffset="76586.89">7338 6557 1039 0,'0'0'64'0,"0"0"-64"16,0 0-14-16,0 0 8 15,0 0 6-15,113 74 7 16,-74-33-3-16,-2 2-2 16,-3 2-1-16,-9-5 0 15,-11-2-1-15,-12-1 1 16,-2-2 6-16,-18-1 25 15,-10-4 34-15,-8-4-7 16,-3-2-35-16,2-1-24 16,1-11-25-16,7-12-363 15</inkml:trace>
  <inkml:trace contextRef="#ctx0" brushRef="#br0" timeOffset="78543.53">8148 6632 762 0,'0'0'97'15,"0"0"-63"-15,0 0 15 16,0 0 0-16,-117-27-19 16,73 60-4-16,2 7-3 15,12 9-10-15,12-4-7 0,9-6-6 16,9-3 8-16,2-10-8 16,19-7 1-16,2-5 0 15,6-10 1-15,2-4-2 16,5 0 5-16,-2-12-5 15,-1-7-6-15,-5-4 4 16,-4-2-2-16,-7-3 0 16,-1-2-4-16,-4 6 8 15,0 6 0-15,0 8 0 16,2 10-7-16,3 0-10 16,1 15 3-16,2 12 8 15,-4 4 6-15,-4 3-3 0,-6 1 1 16,-3-2-2-16,-3-5 4 15,0-1 6-15,0-4-1 16,-9-5 0-16,1-4-5 16,-1-6 2-16,4-5-2 15,5-3 9-15,0-8 21 16,0-22 16-16,19-13-46 16,11-11 0-16,15-5-2 15,7 3-1-15,1 11 1 16,-2 13 0-16,-8 16 0 15,-7 14 2-15,-6 2-7 16,-5 12 5-16,-2 15 2 16,-4 9 9-16,-1 3 1 0,-1 2 9 15,2-3-19 1,2-7 19-16,7-5-13 0,8-7 1 16,6-11 3-16,7-6 4 15,3-2 1-15,2-7-10 16,-3-13-5-16,-6-6 0 15,-4-3 6-15,-8-2-6 16,-9 0-1-16,-11 3 1 16,-13 5-3-16,0 5 0 15,-17 8 3-15,-13 5-14 16,-8 5 10-16,-2 9 4 16,-3 13 0-16,7 8-2 15,8-3 1-15,10 3 1 0,7-2-6 16,8-1 4-16,3-5 0 15,2-5 1-15,16-4 1 16,2-7 0-16,2-6-1 16,3 0-3-16,-1-5 4 15,-1-10-8-15,-1-6-15 16,-5 2 15-16,-5 5-2 16,-3 7 9-16,-6 7-1 15,-1 0-3-15,-2 29-21 16,0 20 25-16,0 20 1 15,-7 10 28-15,-13 3-9 16,-4 0 7-16,-3-7-12 16,-3-10 16-16,4-14-3 15,3-17 0-15,2-12 18 0,7-14 4 16,3-8-20-16,3 0-8 16,1-17 0-16,7-21-6 15,0-18-15-15,26-13-26 16,18-9-1-16,8-1-38 15,2 7 12-15,-2 13 26 16,-1 12 9-16,-2 13 16 16,-1 10-1-16,-9 7 3 15,-11 6 0-15,-12 4 0 16,-10 4 3-16,-6 2-2 16,0 1 8-16,0 0 0 15,-1 0-9-15,-12 11-3 0,0 14 2 16,-1 11 1-1,5 3 12-15,6-2-9 0,3-5-2 16,0-5 3-16,0-6-4 16,7-6 2-16,6-7-1 15,1-2 3-15,4-6-2 16,1 0 1-16,8-14-3 16,3-16-5-16,1-12-1 15,2-10-8-15,-1-6-7 16,-1 5-3-16,-4 12 9 15,-8 17 15-15,-7 16 0 16,-2 8 6-16,-2 7-3 16,1 24-2-16,0 14 33 0,0 13 20 15,-3 4-1 1,0-3-31-16,0-5-11 0,-2-12-11 16,3-11 0-16,-2-12-11 15,-2-12-56-15,3-7-30 16,3-4-60-16,4-22-192 15</inkml:trace>
  <inkml:trace contextRef="#ctx0" brushRef="#br0" timeOffset="78775.42">10098 6429 969 0,'0'0'130'0,"0"0"-130"0,0 0-18 15,0 72 18-15,-6-13 48 16,-6 13 6-16,-1 5 3 16,6 2 14-16,-3 0-46 15,4-7-9-15,0-5-9 16,0-13-7-16,2-11-1 16,-4-15-27-16,7-9-66 15,1-13-101-15,4-6-270 16</inkml:trace>
  <inkml:trace contextRef="#ctx0" brushRef="#br0" timeOffset="79721.87">10423 6910 750 0,'0'0'379'16,"0"0"-359"-16,0 0-16 15,-84-1 28-15,47 16 2 16,3 6-13-16,5 5-10 15,4 0-11-15,7 5 0 16,8-4-6-16,7-3-4 16,3-6-26-16,0-5-12 15,13-4 18-15,5-9-1 16,7 0-2-16,4-9-14 16,2-15 10-16,0-3 27 15,-6-2-11-15,-6 6 9 0,-6 8 12 16,-2 8 12-16,-4 7 13 15,-2 0 3-15,2 3-4 16,0 15 17-16,-1 6 10 16,0 6-11-16,-1 1-1 15,3-2-18-15,2-5-13 16,0-5-8-16,2-7 13 16,3-6-8-16,0-6 13 15,6-2-2-15,4-20-2 16,4-11-11-16,-3-12-1 15,-7-12 0-15,-6-11-2 16,-7-8-10-16,-5 0-20 16,-1 9 2-16,0 18 14 0,-4 20 9 15,-5 16 4-15,-4 12 0 16,-1 1 1-16,-7 11-3 16,-4 15 3-16,1 3 2 15,6-2 4-15,6-3 7 16,9-4-2-16,3-4-1 15,0-3-6-15,10-3 4 16,13-6 1-16,14-2 1 16,11-2 2-16,7 0-10 15,2-8 0-15,-5-5-3 16,-6 5 1-16,-8 2 0 16,-13 4 0-16,-5 2-3 0,-10 0 1 15,-7 14-3-15,-3 9 1 16,0 13 4-16,0 12 32 15,-5-2-16-15,-1-1 8 16,4-9-12-16,2-7-2 16,0-10-3-16,14-6-3 15,6-7 17-15,5-6-11 16,6 0 5-16,4-15-3 16,-6-10-9-16,-4-3-3 15,-9-4-1-15,-9 0-23 16,-7 2-11-16,0 7 14 15,0 11-7-15,-3 8 15 16,-4 4 6-16,-6 0 7 16,-1 16-6-16,-4 13 6 15,2 3 33-15,2 6 3 0,8-4-4 16,6-1-19-16,0-4 0 16,0-2-8-16,6-6-3 15,6-4 6-15,3-6-6 16,3-1-1-16,5-6 7 15,8-4-3-15,6 0-5 16,6-3-4-16,2-12-53 16,-8-2-40-16,-13 3-37 15,-18 2-191-15</inkml:trace>
  <inkml:trace contextRef="#ctx0" brushRef="#br0" timeOffset="80983.69">11861 6747 396 0,'0'0'1'15,"0"0"-1"-15,0 0 46 16,0 0 128-16,0 0-29 16,0 0-23-16,0 0-34 0,-29-79-40 15,24 58-11-15,-1-1 0 16,-5 1-17-16,-5 2 16 15,-5 3-11-15,2 8-20 16,-5 8-5-16,-1 0-5 16,1 23-2-16,0 21 0 15,0 14 7-15,8 10 23 16,5 9-14-16,5 1 1 16,5-1 4-16,-1-8-4 15,1-7-8-15,-3-10 4 0,-1-8-6 16,-1-8-1-1,-2-8 1-15,2-6 0 0,-1-6-26 16,2-2-30-16,3-5-7 16,-1 0-55-16,1-4-45 15,2-4-23-15,0-1-119 16</inkml:trace>
  <inkml:trace contextRef="#ctx0" brushRef="#br0" timeOffset="81194.3">11429 7161 702 0,'0'0'184'15,"0"0"-88"-15,0 0-2 16,0 0-3-16,0 0-26 0,0 0-29 16,88-12-10-1,-26 4-8-15,4 3-10 0,0 0-8 16,-7 3-5-16,-5 2-37 15,-2 0-67-15,-11-3-110 16,-10-3-246-16</inkml:trace>
  <inkml:trace contextRef="#ctx0" brushRef="#br0" timeOffset="82475.66">12017 7010 512 0,'0'0'478'0,"0"0"-440"0,0 0-35 16,0 0-3-16,83 71 20 15,-75-32-5-15,-8 1-5 16,0-5-6-16,0-6-1 16,-6-11 3-16,-2-6 5 15,2-6 10-15,3-5 23 16,-1-1 5-16,-1 0-1 15,2-11-16-15,2-11-31 16,1-15-1-16,7-12-17 16,26-9-1-16,16-2-11 15,8 8 2-15,2 16 19 0,0 22-26 16,-7 14 26 0,-7 0-8-16,-6 22 14 0,-8 5 2 15,-6 1-5-15,-3 1 2 16,-2-7 2-16,-1-5 1 15,-2-5 6-15,1-5 3 16,-1-4-3-16,3-3 6 16,4 0-8-16,0-8 4 15,-6-10-8-15,-5-3-3 16,-9-3-5-16,-4-2-9 16,0 1-7-16,-14 3 4 15,-7 8 20-15,-3 7-3 16,-4 7 7-16,1 0-4 15,1 12 10-15,2 15 9 16,3 6 4-16,2 5 2 0,9-1 7 16,7-2-16-16,3 0-7 15,4-5-4-15,18-4-2 16,11-4 6-16,15-6-4 16,13-7 13-16,11-6-18 15,3-3 6-15,-5-5-2 16,-9-12-2-16,-9-8-2 15,-12 0 0-15,-8-4 3 16,-10-1 3-16,-11 5-6 16,-7 5 1-16,-4 9-4 15,0 2 6-15,-18 8-1 16,-6 1-2-16,-9 0-2 0,-4 15 1 16,-2 9-3-16,5 3 4 15,8 1 0-15,9-3-1 16,6-3-3-16,8-7-3 15,3-6-2-15,0-2 2 16,2-4-7-16,11-3 6 16,8 0 1-16,7-10-3 15,4-12-2-15,-2-3 10 16,-1 4-7-16,-8 5 9 16,-6 9 0-16,-6 7 0 15,1 0-4-15,-1 23 4 16,1 14 7-16,3 12 23 15,-4 7 6-15,-3 2-16 16,-2-4-10-16,-1-8-6 16,-1-13 3-16,-2-10-4 0,0-13 1 15,0-5-2-15,0-5-1 16,1 0 13-16,4 0 9 16,2-19 1-16,7-16-24 15,8-14-12-15,6-12 8 16,5-11-13-16,2-7-14 15,-2 7-5-15,-7 13 35 16,-7 21 1-16,-10 22 5 16,-7 14-2-16,0 2-3 15,-2 15-7-15,0 19-24 0,0 11 31 16,0 8 10 0,0 0 9-16,0-5-7 0,0-6-11 15,0-10 1-15,0-6-2 16,0-9 0-16,0-10 1 15,0-7 2-15,3 0 3 16,7 0 13-16,11-20-6 16,7-12-9-16,8-12-4 15,-2-4-2-15,-2 3-2 16,-5 9-1-16,-8 11 5 16,-7 16 3-16,-6 8 5 15,0 1-8-15,-2 6 0 16,4 14 0-16,1 7 7 15,-1 2 13-15,0 1-9 0,-3-3-11 16,-2-3-2-16,-2-4-40 16,-1-3-78-16,0-10-134 15,0-7-527-15</inkml:trace>
  <inkml:trace contextRef="#ctx0" brushRef="#br0" timeOffset="83149.19">13810 7233 1086 0,'0'0'26'0,"0"0"-20"16,0 0-6-16,89 5 0 0,-72-5 12 16,-8 0 9-1,-5 0-11-15,2-3-9 0,-5-8-1 16,-1-4-34-16,0-2-43 15,-5-1-18-15,-7 0 40 16,0 3 52-16,0 5 3 16,7 5 42-16,2 3-10 15,2 2 21-15,-1 0-40 16,-4 10-13-16,-1 10-3 16,-2 10 3-16,0 2 21 15,3 1-4-15,1-1-6 16,2-5-8-16,3-4 0 15,0-7 1-15,0-2-3 16,0-3 1-16,6-5-2 0,0-6-11 16,5 0-7-16,8-11 18 15,7-13 28-15,6-8-20 16,4-1-6-16,-3 5 10 16,-3 4-10-16,-8 11 9 15,-7 9-11-15,-3 4 0 16,-4 0-1-16,-4 4-11 15,-1 11 7-15,-3-1 5 16,0 2 2-16,0-2 2 16,0-1 2-16,-3-3-6 15,-4-2 1-15,0-5 1 16,0-1-2-16,7-2-1 16,0 0-17-16,2-13 18 0,24-13 13 15,6-5-13-15,7 3 0 16,1 6 3-16,0 11 9 15,-6 6 13-15,-3 5 15 16,-11 3-4-16,-6 17-4 16,-2 5-21-16,-6 8 20 15,-5 0-14-15,-1 3-5 16,0-4-12-16,0-6-3 16,0-9-71-16,0-11-54 15,11-6-77-15,13-9-144 0</inkml:trace>
  <inkml:trace contextRef="#ctx0" brushRef="#br0" timeOffset="83361.62">14739 7017 952 0,'0'0'70'0,"0"0"-65"16,0 0 3-16,0 0 63 15,-85 107 5-15,61-59-25 16,4 4 11-16,8-4-14 15,4-9-20-15,5-3-18 16,3-5-8-16,0-6-1 16,0-6-1-16,4-2-54 15,3-7-74-15,-3-10-126 16,2 0-436-16</inkml:trace>
  <inkml:trace contextRef="#ctx0" brushRef="#br0" timeOffset="83779.5">14806 7247 1106 0,'0'0'124'16,"0"0"-124"-16,0 0-10 16,0 0 3-16,0 0 6 15,0 0 1-15,44 17 18 16,-22-7-11-16,0-3-6 16,0-3 3-16,1-4-1 15,4 0 4-15,4-4-5 16,2-11-1-16,0-4 0 15,-5 1-1-15,-8 0-5 16,-7 6 5-16,-7 6-1 0,-6 4 1 16,0 2-5-16,-4 8-30 15,-19 25-5-15,-12 20 32 16,-7 18 7-16,-6 9 1 16,-2 3 0-16,0-3-1 15,7-8 1-15,7-9 0 16,9-11 0-16,5-9 10 15,1-15 4-15,4-6 26 16,1-12 7-16,2-6 26 16,0-4 12-16,-1 0-16 15,-6-12-10-15,-1-13-29 16,2-9 2-16,5-9-32 16,5-4-1-16,5 1-52 0,2 4-51 15,2 8-56-15,-8 4-98 16</inkml:trace>
  <inkml:trace contextRef="#ctx0" brushRef="#br0" timeOffset="85456.96">5956 7563 678 0,'0'0'111'0,"0"0"-10"16,0 0 28-1,0 0-47-15,0 0-57 0,0 0-25 16,-10 100 1-16,5-29 60 16,-2 4-15-16,-3-2-26 15,5-8-10-15,-1-11-1 16,0-9-8-16,1-10 10 16,1-9-2-16,-2-7 8 15,3-7-12-15,0-8-2 16,2-2-3-16,1-2-8 15,0 0-44-15,0 0-43 16,0-11-42-16,16-15-90 0,7-9-393 16</inkml:trace>
  <inkml:trace contextRef="#ctx0" brushRef="#br0" timeOffset="85739.71">6252 7683 803 0,'0'0'178'0,"0"0"-141"15,0 0-20-15,0 0 0 16,0 0 11-16,-108 86 34 16,57-42-40-16,8-6-14 15,13-10-5-15,14-12-3 16,10-8 2-16,6-5-3 16,0-3 3-16,0 1 9 15,12 2-8-15,16 3 0 16,10 6 13-16,5 4 14 0,-1 6-14 15,-6 5-2-15,-5-1-13 16,-4 1 4-16,-2-1-5 16,-1-3 0-16,-6 0-20 15,3-2-80-15,-7-7-144 16,-8-7-555-16</inkml:trace>
  <inkml:trace contextRef="#ctx0" brushRef="#br0" timeOffset="86159.08">6568 7881 938 0,'0'0'158'0,"0"0"-101"0,0 0 6 15,0 0-17-15,0 0-27 16,0 0-17-16,74 4-1 16,-11 2 27-16,15-6-9 15,7 0-8-15,-5 0-9 16,-16-2-2-16,-13-6-2 16,-15-2-35-16,-16-1-20 15,-9-3-62-15,-11-6-56 16,0-7-145-16</inkml:trace>
  <inkml:trace contextRef="#ctx0" brushRef="#br0" timeOffset="86369.08">7013 7618 853 0,'0'0'139'0,"0"0"-80"0,0 0-46 16,0 0-13-16,0 0 0 16,0 0 5-16,116 81 26 15,-64-42-9-15,0 1-10 16,-7 1-4-16,-9-4 0 15,-15-4-3-15,-14-2 2 16,-7-2 4-16,-19 0 8 16,-20 2 34-16,-10 3-27 15,-3-3-12-15,7-1-14 16,15-10-55-16,21-20-206 16</inkml:trace>
  <inkml:trace contextRef="#ctx0" brushRef="#br0" timeOffset="87142.01">7875 7732 1093 0,'0'0'140'0,"0"0"-140"15,-21 78-18-15,6-22 18 16,2-3 1-16,7-4 4 16,6-6 1-16,0-5-6 15,0-9 0-15,1-8 2 16,5-10-1-16,-1-11 0 16,2 0 6-16,2-9-3 15,6-16 9-15,7-9-13 16,4-7 0-16,-1 6-13 15,-1 7 12-15,-3 12-2 16,1 7 0-16,3 7-4 16,1 2-6-16,-2 5 7 0,-1 11-1 15,1 6 3-15,-1-1 0 16,-4-1 4-16,1-4 1 16,-4-2 1-16,-3-7 12 15,-3-7-6-15,-3 0 18 16,3 0 12-16,-1-11 34 15,6-13-17-15,0-9-19 16,0-3-8-16,-6-9-12 16,-5-2-8-16,-4-4 2 15,0 7-10-15,2 11-27 16,-2 18-21-16,0 14-22 16,3 1-78-16,-3 15-263 15,5 9 11-15</inkml:trace>
  <inkml:trace contextRef="#ctx0" brushRef="#br0" timeOffset="87516.15">8706 7849 139 0,'0'0'822'15,"0"0"-755"-15,-88 19-28 16,40 8 23-16,2 6 7 15,8-1-25-15,13-1-29 16,13-3-3-16,8 0-11 16,4-1-1-16,0-4-4 0,0-7 4 15,10-5 2-15,2-6-2 16,3-5 0-16,0 0 7 16,7-3-3-16,2-18 2 15,0-8-2-15,3-1-1 16,-5 0-1-16,-1 8-1 15,-7 9 3-15,-5 7 6 16,2 6-10-16,0 0-2 16,4 13-1-16,0 10 0 15,4 9 3-15,-4 3-2 16,-2 2-1-16,-4-5-66 16,-3-9-60-16,-4-13-171 15,-2-10-388-15</inkml:trace>
  <inkml:trace contextRef="#ctx0" brushRef="#br0" timeOffset="88094.85">8930 7903 1167 0,'0'0'43'0,"0"0"-43"16,0 0-1-16,83 75 1 15,-59-40 11-15,-6 1 0 16,-3-3 1-16,-5-4-4 15,-4-7 0-15,-3-8-7 16,-3-10 0-16,0-4 3 0,0 0-2 16,0 0 14-1,2-7 6-15,2-16 7 0,10-17-25 16,2-9-4-16,10-2-6 16,0 6 0-16,3 12 6 15,-3 13-1-15,1 12-6 16,-3 8 2-16,2 0-11 15,-2 16 10-15,-1 2 5 16,-2 3-1-16,-3-2 1 16,0-5 1-16,-1-5 0 15,0-3 2-15,1-6 0 16,5 0-2-16,-1-2-1 16,0-14-8-16,-5-8-18 0,-2-1 5 15,-9-1 17-15,-6 4-6 16,0 5 11-16,-6 7-1 15,-11 5 5-15,2 5-2 16,-5 0 2-16,-1 19-3 16,1 8 3-16,2 5 17 15,8 2 3-15,7 1 1 16,3 0 1-16,1 1-13 16,17-3-2-16,8-4 1 15,1-5-7-15,8-8 4 16,3-7-4-16,6-9 3 15,4 0-1-15,1 0-2 16,-5-13-5-16,-13-2-2 16,-13 2-79-16,-15 1-102 0,-3 0-251 15</inkml:trace>
  <inkml:trace contextRef="#ctx0" brushRef="#br0" timeOffset="89037.36">10204 7761 200 0,'0'0'848'15,"0"0"-796"-15,0 0-52 16,24 89 0-16,-13-30 32 16,3 4-3-16,2-3-22 15,1-4-5-15,1-9 26 16,-5-14-12-16,-2-13 0 16,-5-9-2-16,-2-9 4 15,-3-2 1-15,-1 0 4 16,0 0 20-16,0 0 20 0,2-13-6 15,4-15-13-15,7-13-42 16,5-12-1-16,8-6 1 16,2-2-2-16,0 6 0 15,1 8-1-15,-8 14 1 16,-7 16-3-16,-6 12-2 16,-3 5-21-16,5 0-29 15,3 20-8-15,10 7 44 16,5 3 12-16,5-3 7 15,4-5 6-15,1-7-2 16,-1-5-4-16,-6-4 6 16,-4-6-6-16,-8 0 7 0,-4-2-4 15,-4-12 3-15,-8-3-6 16,-3-5-9-16,-2-2-17 16,-17 3-1-16,-5 3 24 15,0 8 0-15,-1 6 3 16,1 4 6-16,3 14-1 15,3 14 4-15,5 7 14 16,7 4 9-16,6 0-1 16,0-1-9-16,13 1-10 15,7-5-2-15,6-4-4 16,3-8-5-16,3-7-1 16,7-8-19-16,4-7-43 15,5 0-45-15,1-12-69 0,1-19-153 16,-4-8-350-1</inkml:trace>
  <inkml:trace contextRef="#ctx0" brushRef="#br0" timeOffset="89435.03">11206 7861 830 0,'0'0'175'16,"0"0"-149"-16,0 0 22 16,-76 108 8-16,61-61-3 15,8 1-4-15,7-1-26 16,0-5-9-16,3-5-3 15,16-5-9-15,4-7 6 16,8-7-4-16,11-8 3 0,9-9-7 16,7-1-2-16,6-10-1 15,-3-15 3-15,-4-10 8 16,-10-15-8-16,-8-9-5 16,-9-7-1-16,-12-4 5 15,-6 8-6-15,-6 12 6 16,-5 12 0-16,-1 18 2 15,0 10 8-15,0 8 10 16,0 2-14-16,0 0-2 16,0 0-3-16,0 15-12 15,0 20 6-15,0 13 6 16,2 13 24-16,-2 8 2 16,1 2-15-16,-1-2-10 0,2-9-1 15,-1-10 0 1,-1-7-8-16,0-8-44 0,-1-8-53 15,-14-10-60-15,-1-14-201 16</inkml:trace>
  <inkml:trace contextRef="#ctx0" brushRef="#br0" timeOffset="90403.48">11596 8150 1165 0,'0'0'121'16,"0"0"-109"-16,0 0-12 15,92-21 2-15,-36 16-2 16,10 0 15-16,2 5-7 16,-1 0-6-16,-8 0-2 0,-11 0 0 15,-14 0-2-15,-12 0 2 16,-11 0-1-16,-5 0 0 16,-6-1-2-16,0 1 3 15,0 0 9-15,0 0-9 16,-3 0-9-16,-11 0 9 15,-6 15 0-15,-4 8 0 16,-3 3 0-16,7-1 3 16,6-1-3-16,8-6-4 15,4-5 3-15,2-3 2 16,0-6-1-16,0 0 0 16,2-2-7-16,10-2 4 15,3 0 0-15,1 0-1 0,2-8-1 16,-1-6 4-1,-4-1 1-15,-1-1-5 0,-4 0-2 16,-2 3 7-16,-2 1 1 16,-4 4 0-16,0 2 0 15,0 0 8-15,0 4-1 16,1-1 8-16,1 1-14 16,-1 2 5-16,-1 0-5 15,2 0-1-15,-2 0-2 16,1 0 0-16,1 0-1 15,1 0-1-15,1 0 3 16,2-3 0-16,3-4 2 0,0-2 1 16,-1-5-1-16,1-3-2 15,-1-3-2-15,-2-5 1 16,-3 0-7-16,-3-5-1 16,0 5 1-16,0 2-9 15,-4 2 9-15,-12 1-7 16,-4 1-1-16,-5-1-6 15,0 4-8-15,1 5 8 16,4 4 18-16,4 5 3 16,5 2-2-16,1 0 1 15,3 0-2-15,2 10 0 16,3 2 2-16,2 1-1 16,0 0 3-16,7-2 3 15,6-1 3-15,2 0-4 16,4-4 8-16,5 0 5 0,5-6 3 15,6 0-6-15,5-2 4 16,2-8-8-16,0-1 1 16,-5-1-9-16,-2 4 7 15,-7 2-7-15,-3 5-1 16,-5 1-3-16,-2 1-3 16,-6 16-4-16,-1 9 4 15,-6 5-2-15,-2 5 9 16,-3 3 3-16,0-3-2 15,0 0 12-15,0-10-3 16,0-8 14-16,0-4-6 16,3-8 4-16,3-2-1 0,7-1 2 15,2-3 1-15,11 0 9 16,5 0-21-16,6-7-11 16,5-7-1-16,-6 1-69 15,-11-1-77-15,-20 2-241 16</inkml:trace>
  <inkml:trace contextRef="#ctx0" brushRef="#br0" timeOffset="92899.11">13635 4922 700 0,'0'0'122'0,"0"0"-108"16,0 0-10-16,0 0 9 16,0 0 28-16,0 0 7 15,0 0-10-15,0 0 3 16,5 10-19-16,-4-10-17 16,1 2-5-16,2 0-3 15,3 2 3-15,4 3 0 16,1 0 2-16,4 2 3 15,1 1-2-15,7-1 2 16,6 2 5-16,11 5 17 16,18-2-7-16,16 8-5 0,16 3 11 15,14 4-6-15,13 4-9 16,4 2-9-16,2 1-2 16,-5-4 1-16,-16-4-2 15,-13-5 3-15,-21-5-2 16,-19-4 0-16,-17-3 1 15,-12-2-1-15,-11-5 1 16,-4-1-1-16,-4-1 0 16,-2-2 8-16,0 1-7 15,0-1 17-15,0 0-1 16,0 1-17-16,0-1-6 16,6 4-27-16,12 2-84 15,7-5-145-15,9-1-379 16</inkml:trace>
  <inkml:trace contextRef="#ctx0" brushRef="#br0" timeOffset="93217.21">15981 5336 816 0,'0'0'280'0,"0"0"-278"15,0 0-2-15,0 0-11 16,0 0-5-16,0 0 12 16,-27 75 4-16,12-25 18 15,-3 3-4-15,3-3-9 16,2-5 4-16,2-8-5 15,-1-6-4-15,2-8 0 16,-2-4-2-16,-2-3-27 16,-1-6-85-16,-1-9-149 15</inkml:trace>
  <inkml:trace contextRef="#ctx0" brushRef="#br0" timeOffset="94061.13">16225 4948 748 0,'0'0'97'0,"0"0"-96"16,0 0 26-16,0 0-26 0,0 0 3 16,0 0 0-16,-101-59 13 15,68 62 2-15,-6 16 11 16,-3 10-6-16,-5 7-7 16,-3 5 10-16,0 6-16 15,0 0 8-15,1 1 6 16,2-2-20-16,2 1-5 15,4 1 2-15,0 1 5 16,6 2-5-16,4 2 1 16,6-3 0-16,7 2-1 15,3-1 2-15,6 0 2 16,3-2-5-16,6-1-1 16,0 1 8-16,1-4-2 15,14-1-6-15,5-1 0 16,10-5 1-16,1-4 1 0,6-3 4 15,6-8-1-15,1-2 6 16,8-7-4-16,2-7 18 16,4-4-7-16,-1-3-4 15,-1 0-3-15,-4 0-7 16,-2-3-2-16,2-8 1 16,-2-1-2-16,0-2 0 15,-1-3-1-15,-1-3 3 16,1 0-2-16,0-8-1 15,-1-1 4-15,0-6-4 0,-8-7 2 16,-4-5 0 0,-6-7-2-16,-3-3 3 0,-4-1-6 15,-4 1 4-15,-5 2-3 16,-5 1 4-16,-4 3-3 16,-4 1 2-16,-1 6 0 15,0 2-1-15,0 0 2 16,-4 6 10-16,-5-1-7 15,-4 3 11-15,-2 0-6 16,2 0-8-16,-3 4 0 16,1 1 0-16,-1 5 9 15,2 4-11-15,-1 7-1 16,2 1 1-16,-3 5 0 16,-5 3-3-16,-6 4-3 15,-10 0 2-15,-8 1-7 0,-6 19-26 16,2 8-16-1,4 8-27-15,11-3-112 0,7-6-299 16</inkml:trace>
  <inkml:trace contextRef="#ctx0" brushRef="#br0" timeOffset="114389.04">13361 8013 415 0,'0'0'226'0,"0"0"-207"16,0 0 15-16,0 0 18 16,0 0 4-16,0-77 14 15,0 67-11-15,0 2-4 16,0-3-19-16,0 4 2 15,0 2-10-15,0 1-10 16,0 2 1-16,0 1-17 0,0 1-1 16,0 0-1-16,0 0 5 15,0 0-5 1,0 0-8-16,-2 3 8 0,-1 22-8 16,-3 20 8-16,-6 23 6 15,2 10 14-15,1 5-5 16,3-8-5-16,6-14-6 15,0-8-4-15,2-10 2 16,5-8-2-16,-1-9 0 16,-2-6 0-16,-1-5 0 15,-2-7-1-15,-1 0-10 16,0-5-25-16,0 0-43 0,0-3-63 16,4 0-38-1,5-16-151-15</inkml:trace>
  <inkml:trace contextRef="#ctx0" brushRef="#br0" timeOffset="114759.89">13711 7958 702 0,'0'0'135'0,"0"0"-73"16,0 0-55-16,0 0 12 0,-110 91 45 15,55-36-7 1,6-2-42-16,10-7-12 0,13-11 2 16,13-13-2-16,7-7-2 15,4-8-1-15,2-7 2 16,0 0-1-16,0 0 8 16,5 0 0-16,16-10-1 15,10-5-1-15,5 5-4 16,-5 8 2-16,-7 2-5 15,-3 6 4-15,-3 19 9 16,-3 5 0-16,1 3 4 16,-2 3-3-16,2-4-14 15,-1-1 5-15,3-4-5 16,1-4-14-16,7-8-34 16,2-6-107-16,0-9-151 15</inkml:trace>
  <inkml:trace contextRef="#ctx0" brushRef="#br0" timeOffset="115126.9">14060 8161 603 0,'0'0'348'0,"0"0"-249"15,0 0-42-15,0 0 33 16,0 0-8-16,0 0-23 15,5-5-25-15,10 3-23 16,13-2-11-16,17-2 0 16,16-3-1-16,5 0-11 15,-5 0-71-15,-13 5-20 16,-18 4-49-16,-25 2-134 0,-5 15-331 16</inkml:trace>
  <inkml:trace contextRef="#ctx0" brushRef="#br0" timeOffset="115314.4">14063 8365 762 0,'0'0'134'15,"0"0"-101"-15,0 0 42 16,0 0 11-16,0 0-28 16,0 0-18-16,72 9-9 15,-20-9-5-15,8-9-26 16,1 0-5-16,-1 4-41 15,-4 1-69-15,0-2-155 16,-6 2-345-16</inkml:trace>
  <inkml:trace contextRef="#ctx0" brushRef="#br0" timeOffset="115859.65">14977 8046 873 0,'0'0'83'0,"0"0"12"16,0 0-18-16,0 0-2 16,0 0-23-16,0 0-47 15,23-35-5-15,0 59-8 16,-7 13 2-16,-6 12 3 15,-10 6-9-15,-10 1 12 0,-17-2-3 16,-10-7 5-16,-2-4-2 16,2-9 1-16,4-6 1 15,8-9 1-15,11-8-1 16,7-4 13-16,7-4 3 16,0 0 1-16,0-3 1 15,16 0-3-15,14 0-11 16,10 0-6-16,12-2 0 15,-1-3 0-15,0-2-2 16,-6-1-24-16,-8 0-25 16,-3 1-46-16,-4-3-17 15,-2-2-58-15,1-6-53 16,-1-5-185-16</inkml:trace>
  <inkml:trace contextRef="#ctx0" brushRef="#br0" timeOffset="116279.86">15499 8107 677 0,'0'0'223'16,"0"0"-134"-16,0 0-45 16,0 0-4-16,0 0-22 15,0 0 28-15,-53 111 14 16,26-60-19-16,5-4-24 16,2-6-11-16,6-2 6 15,3-9-5-15,3-5 1 16,5-7-4-16,0-9-2 0,3-5-2 15,0-1 3-15,0-3 13 16,0 0-1-16,0-2 8 16,1-19-1-16,14-13-21 15,4-9-2-15,7-10 0 16,-1 1-8-16,-3 9-3 16,-5 12 5-16,-7 11 5 15,-5 14-1-15,-4 4 3 16,2 2-1-16,2 0-7 15,5 22 8-15,3 7 4 16,0 7 6-16,1 0 3 16,1 0-7-16,0-4 4 15,-1-4-9-15,-2-3-1 16,-2-8-2-16,-4-5-24 16,-3-4-42-16,0-4-52 0,-3-4-51 15,0-2-93-15,0-21-360 16</inkml:trace>
  <inkml:trace contextRef="#ctx0" brushRef="#br0" timeOffset="116484.31">15439 8046 886 0,'0'0'147'15,"0"0"-79"-15,0 0 26 16,0 0-4-16,0 0-36 15,0 0-30-15,52-61-24 0,-4 48-4 16,7 5 3-16,11 0-23 16,-5 1-64-16,-6 2-60 15,-12 3-96-15,-17 0-176 16</inkml:trace>
  <inkml:trace contextRef="#ctx0" brushRef="#br0" timeOffset="116953.06">14545 8691 655 0,'0'0'181'0,"0"0"-115"15,0 0 25-15,0 0-6 16,0 0-10-16,0 0-18 16,-9 20-28-16,31-13-25 15,15 1 20-15,16 1-4 16,19-6-9-16,14-3-3 0,16 0 3 15,10 0 3-15,10-10 5 16,2-5 3 0,-3 3 5-16,-11-1-25 0,-14 0-1 15,-14 4 3-15,-18 1-4 16,-18 4 1-16,-15 3-6 16,-13-1 10-16,-6 1-10 15,-6 1 2-15,-3 0 3 16,-3 0 1-16,0 0-1 15,0-1-3-15,0 1-54 16,0 0-55-16,-10 0-134 16,-16 0-377-16</inkml:trace>
  <inkml:trace contextRef="#ctx0" brushRef="#br0" timeOffset="117354.9">15073 8858 1047 0,'0'0'99'0,"0"0"-96"16,0 0-3-16,0 0 1 15,0 0 4-15,0 0 14 16,86 83 16-16,-45-48-22 16,1 2 2-16,-2-4 14 15,-5-3-18-15,-7-6-7 16,-6-3-4-16,-4-5 0 15,-6-4 0-15,-4-6-2 16,-5-4-21-16,-2-2-26 16,2 0-33-16,-3 0-73 15,0 0-62-15,0-8-192 16</inkml:trace>
  <inkml:trace contextRef="#ctx0" brushRef="#br0" timeOffset="117573.89">15338 9031 946 0,'0'0'112'15,"-88"65"-72"-15,35-17 43 16,4 1-17-16,12-1-36 16,8-6-16-16,10-5-14 15,5-7 0-15,3-9-1 16,2-4-2-16,1-6-30 0,-1-5-54 15,-1-4-47 1,-4-2-113-16,-3 0-351 0</inkml:trace>
  <inkml:trace contextRef="#ctx0" brushRef="#br0" timeOffset="120517.4">13068 7822 388 0,'0'0'1'0,"0"0"16"16,0 0 59-16,0 0 44 15,0 0-16-15,-43-72 2 16,43 69-17-16,0 1-21 16,0 2-30-16,0 0-35 15,0 0-3-15,0 20-13 16,-3 17 13-16,-5 18 4 16,-5 20 19-16,-3 18 1 15,-2 10 0-15,4 2-15 16,3 0-1-16,8-9 4 0,0-6-12 15,3-7 4-15,0-7-2 16,0-6-2-16,0-5 6 16,0-3-12-16,0-1 11 15,0-3-8-15,0-6 3 16,0 1-3-16,0-2 0 16,0-2 3-16,0-2-6 15,0-5-6-15,0-3 8 16,0-3-4-16,0-3 3 15,0-2 2-15,0-6-7 16,6-6 0-16,-3-7 7 16,4-4-4-16,-3-3 7 15,4 0 3-15,1-2-3 16,6-1 0-16,3-2 0 16,9 0 2-16,4 0-2 15,9 0-5-15,6 0 2 0,9-2 3 16,10-2-1-16,5 0 0 15,4 2-2-15,1 2 3 16,1 0 0-16,-7 0-1 16,-8 7 2-16,-5 0-4 15,-2 1 1-15,3-4 2 16,6-1 2-16,4-3 1 16,3 0-3-16,-2 0 15 15,0 0-6-15,-1 0-3 16,-1-6 4-16,-4 3-4 15,-5-3-6-15,-3 5-1 0,-5 0-4 16,-4-1 5-16,-1 2 4 16,0 0-4-16,1 0 0 15,0 0 0-15,6 2-5 16,-2 0 5-16,3 0 1 16,2-2 2-16,-3 0 1 15,3 0-4-15,-1 1 0 16,-3 2-3-16,1 0 3 15,-1 0 0-15,-3 0 0 16,0 0-1-16,-3-2-3 16,2-1 4-16,0 0 1 15,3 0 2-15,-1 0-3 0,4-4 0 16,3 0 1-16,5 1 0 16,1 1-2-16,-3 2 2 15,-4 0 2-15,-8 0 11 16,-10 0-1-16,-6 0 3 15,-8 0 4-15,-5 0 2 16,-5 2-13-16,-6-1 9 16,-2 1-1-16,-1-2-11 15,2 1 0-15,-1 0 2 16,3 1-8-16,-2-1 1 16,-2 1 1-16,0-2-2 15,-3 0 0-15,0 0 2 16,0 0-1-16,0 0 3 0,0 0 4 15,0 0-4-15,0 0 14 16,0-9 2-16,-2-8-18 16,-1-7 4-16,2-8-3 15,-1-10 1-15,1-7-4 16,1-12 0-16,0-5 2 16,0-3-2-16,0 0-2 15,11 2 2-15,1 3-3 16,1 1 3-16,0 1-4 15,2 1 2-15,-1 0-9 16,0-1 1-16,-1-4 4 16,0-1 1-16,-3 2 5 0,-2 2-2 15,-4 2 0 1,-1 5-1-16,-3 5 3 16,0 3 1-16,0 10 1 0,0 1 4 15,0 6-3-15,0 2 1 16,0 1 1-16,0 1-5 15,0 4 3-15,0-2 1 16,0 5-3-16,0-1 3 16,2 2-2-16,1-2 1 15,-1 2-3-15,-2 1-4 16,2 1 4-16,-2 0 1 16,0 2 1-16,0-1-2 15,2 2 1-15,-2 1 0 16,0-4 1-16,0 3-2 15,0 0 0-15,0 2 3 0,0 0 0 16,0 2 4-16,0 4-5 16,0-2 3-16,0 5-5 15,0 0 1-15,0 2-1 16,0 0-2-16,0 1-4 16,0-2 2-16,0 1-2 15,-9-1 2-15,-3-3 4 16,-7-1-8-16,-4 1-1 15,-4-1 6-15,-6-2 0 16,-7 2 0-16,-5-1 0 16,-7 0 1-16,-1 1 1 15,-1 0-2-15,-2 2 2 16,1 1 0-16,2-1 0 0,-1 0-2 16,0 0 0-16,-2 1 0 15,0 0 0-15,-2 0-1 16,-1 0-16-16,-4-1 2 15,0 3 0-15,1-4 6 16,-1 3 3-16,3-2 4 16,5-1-5-16,3 1 5 15,1 0 2-15,0 0 3 16,0-2 0-16,-2 2-3 16,-1-3 3-16,6 2 0 15,1-2 0-15,3 1 2 16,4 4-2-16,0-1 0 0,1 1 0 15,2 1 6-15,-5 0-5 16,2-1-1-16,-1-1 0 16,-2 3 0-16,1 0 0 15,0 0-1-15,-1 0 1 16,1 0-3-16,-1 0 7 16,0 0-4-16,-2 0 0 15,1 0-4-15,2 0 3 16,0 0-1-16,2 3 2 15,2 0-2-15,2 0 1 16,2 1 0-16,1-1-1 16,2 0 0-16,1-2 2 0,2 2-1 15,4 1 2 1,3-2-2-16,8 3 1 0,-1 0-2 16,8-1 0-16,0 0 0 15,3 1-1-15,0-1 3 16,-1 0 4-16,-1-1-3 15,-5 3-1-15,-4-1 0 16,-6 2 0-16,-4 1-1 16,0-1 1-16,-2 0 0 15,6 0 0-15,2-1 0 16,4 0 3-16,4-1-2 16,0-1-1-16,1 0 0 15,1-1 0-15,3-2 0 16,2-1 0-16,3 0-1 15,0 2-6-15,0 0 5 0,0 0-1 16,-1 5 2-16,-6 0 2 16,-2 1-2-16,-3 0-5 15,0-1 5-15,0 0-3 16,0 0 3-16,3-1-2 16,-2-1 6-16,1 0-5 15,3-1 4-15,2-2-2 16,4-1 1-16,-1-1-1 15,2 0 0-15,0 0-1 16,0 0 1-16,0 0 0 16,0 0 0-16,-1 0 1 15,-2 2-1-15,-3-1 0 0,-6 2 0 16,-2 1-1 0,-2 1 1-16,-2-1 0 0,0-1 0 15,2 2 0-15,2-2 0 16,5 0 0-16,5-2 0 15,4 1 0-15,0-2 1 16,0 0-1-16,0 0 0 16,0 0 0-16,4 0-1 15,2 1 0-15,2 0 1 16,1 1-1-16,-5 3-50 16,1 6-74-16,-5-5-85 15,0-6-290-15</inkml:trace>
  <inkml:trace contextRef="#ctx0" brushRef="#br0" timeOffset="125728.32">3735 10069 602 0,'0'0'200'0,"0"0"-169"16,0 0-8-16,0 0 53 16,0 0-1-16,0 0-21 15,0 0-27-15,-8-49-17 16,10 36-8-16,8-1 1 16,10-3-3-16,3-2 1 15,13 2 4-15,10-1-3 16,7 4-2-16,2 7-7 15,-6 7 7-15,-7 7 0 16,-13 26 0-16,-9 13 3 16,-9 11 24-16,-4 2 3 0,3-5-4 15,2-10 0-15,8-9-9 16,2-11 16-16,9-10 2 16,8-8-5-16,6-6-5 15,7-5 4-15,1-17-21 16,3-6 3-16,-8-4-4 15,-6-2-7-15,-11 1-8 16,-10 0-11-16,-9 3-51 16,-12 4-23-16,0 8-34 15,-14 8-188-15,-15 5-405 16</inkml:trace>
  <inkml:trace contextRef="#ctx0" brushRef="#br0" timeOffset="126002.11">4325 9922 699 0,'0'0'178'0,"0"0"-68"16,0 0-36-16,0 0-60 16,0 0-4-16,-37 108 10 15,16-28 28-15,0 9-7 16,5-7-22-16,6-5-4 15,2-11-15-15,5-14 5 16,3-15-1-16,0-9-4 0,0-12 0 16,0-4 0-16,0-6-1 15,0-5-9-15,0 1-66 16,0-2-62-16,0 0-148 16</inkml:trace>
  <inkml:trace contextRef="#ctx0" brushRef="#br0" timeOffset="126368.13">4925 10101 1039 0,'0'0'112'16,"0"0"-69"-16,0 0 23 15,0 0 14-15,0 0-27 16,0 0-38-16,91-22-15 16,-31 14-3-16,4-1 3 0,-1 3-65 15,-7 3-73-15,-15 3-114 16,-28 0-210-16</inkml:trace>
  <inkml:trace contextRef="#ctx0" brushRef="#br0" timeOffset="126536.68">5025 10305 727 0,'0'0'220'16,"0"0"-208"-16,0 0 93 15,0 0 19-15,0 0-33 16,103 14-52-16,-39-16-25 16,6-8-14-16,-1 2-14 15,-8 2-51-15,-13 1-181 0,-17-1-660 16</inkml:trace>
  <inkml:trace contextRef="#ctx0" brushRef="#br0" timeOffset="127407.97">5707 9888 603 0,'0'0'279'15,"0"0"-230"-15,0 0 16 16,0 0 30-16,0 0-25 15,0 0-31-15,3-81-13 16,34 66-22-16,13 5-6 16,9 7 2-16,-2 3-2 15,-8 17-3-15,-10 21 0 16,-12 11-3-16,-12 8 8 16,-5 0 0-16,-1-4 2 15,0-10 2-15,6-7 12 0,3-12-1 16,6-8 2-16,6-6 7 15,3-8-9-15,14-2 13 16,3-6-2-16,3-13-10 16,-2-8-8-16,-6-5-1 15,-8-3 4-15,-6-6-11 16,-10-1-18-16,-9 3-38 16,-12 5-28-16,0 11-17 15,-15 12-52-15,-16 5-123 16,-10 6-315-16</inkml:trace>
  <inkml:trace contextRef="#ctx0" brushRef="#br0" timeOffset="127636.36">6295 9818 746 0,'0'0'126'0,"0"0"-9"15,0 0-21-15,0 0-75 16,0 0-12-16,-45 119 60 15,27-52-8-15,5 3-38 16,4-4-9-16,4-5-12 16,1-8 2-16,4-3-4 15,0-8 0-15,0-7 0 16,0-9-6-16,0-7-78 16,0-8-124-16,0-11-320 0</inkml:trace>
  <inkml:trace contextRef="#ctx0" brushRef="#br0" timeOffset="127973.46">6658 10215 1048 0,'0'0'86'0,"0"0"-86"16,0 0 0-16,0 0 0 16,-53 98 1-16,53-68 1 0,9-5-2 15,15-5 0 1,7-7-3-16,5-8 2 0,0-5 1 16,-2 0 2-16,-8-7-1 15,-10-11 7-15,-9-1 11 16,-7-6 13-16,-1-5 13 15,-23 3-24-15,-7 0-14 16,-1 6-2-16,4 10-5 16,4 6-12-16,6 4-126 15,-1-1-334-15</inkml:trace>
  <inkml:trace contextRef="#ctx0" brushRef="#br0" timeOffset="129393.89">7560 9865 672 0,'0'0'139'0,"0"0"-103"16,0 0-31-16,-103-16 12 15,55 35 5-15,-1 3-8 16,10 6 2-16,12-2-9 15,17-2 0-15,10-2-7 16,1 2 4-16,32-1 6 16,15-1 10-16,10 1-3 15,7-2-6-15,-4 1-11 0,-6 2 0 16,-13-1 0-16,-17 4 1 16,-16 2-1-16,-9-1-3 15,-33 1 3-15,-12-3 17 16,-5-6 14-16,5-11 13 15,7-5 17-15,12-4 0 16,9 0-20-16,16-20-23 16,4-11-1-16,38-5-17 15,22 0-52-15,19 4-37 16,8 10-12-16,2 5-24 16,-7 5 49-16,-16 3 63 15,-17 5 13-15,-21 3 0 0,-13 1 13 16,-13 0 7-16,-5 0 11 15,0 12 33-15,0 6 11 16,-9 4-19-16,0 3-17 16,0 2-20-16,3-1-18 15,3 0 0-15,-1-2 1 16,4-4-2-16,0-6-31 16,0-1-54-16,0-10-125 15,0-3-278-15</inkml:trace>
  <inkml:trace contextRef="#ctx0" brushRef="#br0" timeOffset="129531.52">8058 9954 1033 0,'0'0'67'0,"0"0"-58"16,0 0-9-16,0 0-6 15,0 0-166-15,0 0-172 16</inkml:trace>
  <inkml:trace contextRef="#ctx0" brushRef="#br0" timeOffset="129955.3">8275 10109 1078 0,'0'0'0'0,"0"0"-23"16,0 0-1-16,79 20 24 16,-61 8-13-16,-9 6-3 15,-6 4 6-15,-3 1 9 16,0-6-9-16,-8-6-3 16,-2-8 13-16,-1-9 0 15,5-7 4-15,2-3 14 16,1-2 39-16,3-18-20 15,0-13-23-15,12-12-9 16,19-6-5-16,12-4-6 16,4 7 6-16,3 11-13 15,-3 14 2-15,-4 13 4 0,-6 10 7 16,-9 0 6 0,-7 20 5-16,-10 5 5 0,-7 6 18 15,-4 3-10-15,0-2 2 16,0 1-22-16,-4-2-2 15,-1-5-2-15,4-3-13 16,1-3-67-16,6-10-128 16,25-9-352-16</inkml:trace>
  <inkml:trace contextRef="#ctx0" brushRef="#br0" timeOffset="130242.4">9458 9772 1073 0,'0'0'63'0,"-103"28"-56"16,34 27 64-16,-1 18 22 15,9 11-10-15,18 4-23 16,14 1-28-16,19-3-17 15,10-5 5-15,6-8-11 16,25-10-8-16,5-12 0 16,13-10-1-16,1-7-10 0,2-8-51 15,3-8-81-15,-9-13-79 16,-11-5-528-16</inkml:trace>
  <inkml:trace contextRef="#ctx0" brushRef="#br0" timeOffset="131149">9649 9807 1026 0,'0'0'79'0,"0"0"-59"15,0 0-5-15,0 0 18 16,-53 114 41-16,39-54-42 16,5-1-22-16,7-4 1 15,2-6-10-15,0-8 0 16,5-7 0-16,4-10 0 16,1-10-1-16,-1-7 1 15,0-7 7-15,7-2 2 16,8-20-2-16,3-12-8 15,3-7-10-15,-2 2 0 16,-4 8-28-16,-6 8 19 16,-6 13 17-16,0 10 0 15,1 3-19-15,0 21 0 16,3 11 13-16,-1 3 8 0,1 1-1 16,-1-4 6-16,3-7-5 15,-3-7 13-15,-2-7 3 16,-4-9 9-16,-3-5 5 15,4 0 13-15,1-7 10 16,3-19 9-16,2-9-16 16,-5-8-13-16,2-7-17 15,-4-4 7-15,-2-4-23 16,2 3 0-16,-5 13-14 16,-1 12-27-16,-1 18-45 15,1 12-76-15,-2 0-299 16</inkml:trace>
  <inkml:trace contextRef="#ctx0" brushRef="#br0" timeOffset="131454.25">10347 9780 932 0,'0'0'84'0,"0"0"-65"16,0 0 1-16,0 0-6 16,-48 75 29-16,29-12 33 15,1 8-22-15,7-1-29 0,8-4-13 16,3-4-5-16,0-6 4 16,5-2-11-16,14-8 0 15,-1-7 0-15,0-9 4 16,-1-10-4-16,-4-7-19 15,-2-11-53-15,0-2-49 16,-2-15-29-16,-3-21-282 16</inkml:trace>
  <inkml:trace contextRef="#ctx0" brushRef="#br0" timeOffset="131623.31">10304 10140 1029 0,'0'0'138'16,"0"0"-115"-16,0 0 28 16,0 0-22-16,81 0-29 15,-19 0 0-15,8-4-19 16,-3-6-129-16,-6-3-271 16</inkml:trace>
  <inkml:trace contextRef="#ctx0" brushRef="#br0" timeOffset="131886.6">10891 10172 1083 0,'0'0'133'16,"0"0"-118"-16,0 0 41 16,0 0-8-16,0 0-25 15,129 9-6-15,-56-9-10 16,6 0-7-16,-4 0-38 16,-11-6-106-16,-10-2-170 0</inkml:trace>
  <inkml:trace contextRef="#ctx0" brushRef="#br0" timeOffset="132141.91">11603 9957 226 0,'0'0'872'16,"0"0"-800"-16,0 0-72 15,0 0 3-15,0 92 40 16,-1-36 43-16,-5 3-44 16,0-1-24-16,0-4-4 15,0-4-6-15,1-10-7 0,1-9-1 16,1-11-17-16,1-9-61 16,2-8-95-16,0-3-186 15</inkml:trace>
  <inkml:trace contextRef="#ctx0" brushRef="#br0" timeOffset="132401.24">11854 10047 276 0,'0'0'596'16,"0"0"-527"-16,-126 100-19 15,85-62 28-15,8-4-11 0,12-7-39 16,12-5-2-1,5-9-14-15,4-4-9 0,0 1 1 16,17-1 9-16,9 4-2 16,7 3 0-16,-1 3-11 15,1 0-3-15,-4 1 3 16,-4-3 3-16,-7-1-1 16,-3-2-4-16,-5-2-20 15,-1-7-111-15,2-5-192 16</inkml:trace>
  <inkml:trace contextRef="#ctx0" brushRef="#br0" timeOffset="132865.06">12128 10124 1171 0,'0'0'100'16,"0"0"-66"-16,0 0-1 16,0 0-33-16,87-6-6 15,-68 30 0-15,-8 9-6 16,-11 8-1-16,-9 1 13 16,-15 1 0-16,-3-7 2 15,0-10 6-15,11-9-7 16,7-11 2-16,6-4 8 0,3-2-5 15,0 0 5-15,13-18 12 16,16-15-23-16,12-10-11 16,4-5-4-16,3 3-13 15,-9 9 5-15,-11 14-15 16,-14 13 27-16,-7 9 9 16,-7 9-15-16,0 22 17 15,-9 11 16-15,-9 10 24 16,-1-1-3-16,5-4 15 15,4-7-28-15,8-11-12 16,2-11-12-16,0-5 1 16,20-7-2-16,6-6-7 0,7 0-34 15,3-19-35-15,0-10-83 16,-5-13-201-16</inkml:trace>
  <inkml:trace contextRef="#ctx0" brushRef="#br0" timeOffset="133114.41">12737 9901 1001 0,'0'0'66'0,"0"0"-55"16,0 77-7-16,0-23 30 16,0 15 6-16,11 13 23 15,8 9-41-15,-1-2-15 0,-2-5 0 16,-7-9 8-1,-9-9-12-15,0-5-2 0,-12-14 8 16,-16-6-4-16,-14-10 6 16,-7-6 9-16,-9-4-3 15,-2-3-17-15,2-13-58 16,4-5-407-16</inkml:trace>
  <inkml:trace contextRef="#ctx0" brushRef="#br0" timeOffset="135169.84">1956 11065 547 0,'0'0'264'0,"0"0"-176"16,0 0-10-16,0 0-5 15,0 0-33-15,0 0-37 0,0 0-2 16,21 38-1-1,-9 15 52-15,0 6-8 0,-3 1-24 16,3-6-4-16,-3-5-6 16,-3-7-7-16,2-11-2 15,-3-11-1-15,-3-8 4 16,-1-8-4-16,1-4-3 16,-2 0 2-16,1 0-22 15,5-20-37-15,2-16-87 16,-1-11-186-16,-1-8-70 15</inkml:trace>
  <inkml:trace contextRef="#ctx0" brushRef="#br0" timeOffset="135444.1">2083 10950 879 0,'0'0'83'0,"0"0"-66"16,0 0-17-16,0 0-2 15,0 0 2-15,85 75 17 16,-34-32-6-16,6 6-10 15,-4 2 0-15,-5 0-1 16,-9 2 8-16,-12 1-7 16,-9-2-1-16,-15-5 0 15,-3-4 5-15,-14-12 28 16,-13-6 3-16,-6-8 10 16,-4-5 17-16,-3-4-3 15,-2-4-16-15,5-1-9 16,7-3-16-16,3 0-12 0,15 0-7 15,11 0-51-15,1-1-102 16,18-19-207-16</inkml:trace>
  <inkml:trace contextRef="#ctx0" brushRef="#br0" timeOffset="135618.15">2586 11290 1039 0,'0'0'32'0,"0"0"-28"16,9 79-4-16,0-47 16 16,4 2-1-16,2-2-8 0,2-5-7 15,-3-3-18-15,-3-11-142 16,-8-5-187-16</inkml:trace>
  <inkml:trace contextRef="#ctx0" brushRef="#br0" timeOffset="135757.78">2643 11176 249 0,'0'0'925'15,"0"0"-848"-15,0 0-58 16,0 0-19-16,0 0-13 16,0 0-127-16,65-4-158 0</inkml:trace>
  <inkml:trace contextRef="#ctx0" brushRef="#br0" timeOffset="136008.49">3063 10975 925 0,'0'0'108'15,"0"0"-51"-15,0 0-29 16,0 0 5-16,0 0-22 15,0 0-7-15,-8 78 8 16,21-20 26-16,2 3-13 0,1-5-16 16,-2 0-7-1,-3-1-2-15,-5 2-2 0,-6-2-26 16,0-6-79-16,-16-10-152 16,-11-16-284-16</inkml:trace>
  <inkml:trace contextRef="#ctx0" brushRef="#br0" timeOffset="136163.07">2917 11404 1129 0,'0'0'145'15,"0"0"-102"-15,87-63-21 16,-36 44 7-16,7 5-26 16,-3 3-3-16,0 3-7 0,-4 3-79 15,-4 1-128-15,-9-1-311 16</inkml:trace>
  <inkml:trace contextRef="#ctx0" brushRef="#br0" timeOffset="136425.71">3593 10920 806 0,'0'0'101'0,"0"0"-35"16,0 0-24-16,0 0-15 15,0 0-25-15,0 0-2 0,-57 38 0 16,57 16 30 0,0 9 31-16,2 6-19 0,2-1-2 15,-1-2-14-15,-1-5-9 16,-2-3-16-16,0-4 3 16,0-8-7-16,-5-6 3 15,-7-12-31-15,-4-4-52 16,-1-12-38-16,-2-5-102 15,1-7-225-15</inkml:trace>
  <inkml:trace contextRef="#ctx0" brushRef="#br0" timeOffset="136592.26">3360 11364 991 0,'0'0'131'15,"0"0"-62"-15,0 0 46 0,0 0-4 16,0 0-56-16,87-17-55 15,-20 13 1-15,16 0-1 16,2-1 0-16,-1 0-89 16,-11-2-157-16,-18-3-892 15</inkml:trace>
  <inkml:trace contextRef="#ctx0" brushRef="#br0" timeOffset="137764.01">4225 11233 1054 0,'0'0'27'16,"0"0"-27"-16,0 0-48 0,0 0 48 15,89 20 2-15,-42-16 5 16,7-1 5-16,6-3-4 16,0 0-3-16,-5 0-2 15,-6-7 0-15,-9-1-2 16,-10-4 6-16,-8 0-7 15,-11-2 0-15,-11-1 1 16,0-1-5-16,-17 4 2 16,-18 1-1-16,-9 5-1 15,-7 6 3-15,0 0 1 16,3 0 5-16,4 13 7 16,7 3 1-16,10 4 7 0,15-1-2 15,11 5-10-15,1 1-4 16,31 0-4-16,24 1 22 15,20-2 2-15,18-8-20 16,11-6 5-16,-3-6-4 16,-2-4-5-16,-13 0 2 15,-15 0 0-15,-19-7-2 16,-18-4 0-16,-13 1 0 16,-18-3-1-16,-3 3 1 15,-12 1-2-15,-24 4-1 16,-7 5 3-16,-5 0 0 15,5 3 0-15,8 12 1 16,15 4-2-16,9 2 1 0,11 1-10 16,0 2 7-16,11-4 3 15,17-3 3-15,9-7 5 16,8-6-5-16,1-4-3 16,-4 0 0-16,-11-8-1 15,-8-9-1-15,-8-3 2 16,-5 2 0-16,-4 4 2 15,-2 5-2-15,-2 8 15 16,1 1-5-16,3 4-10 16,6 23-18-16,7 10 16 15,5 6 2-15,0 0 0 16,-3-5 1-16,4-7 4 16,-4-6 0-16,-1-8 20 0,-6-7-8 15,-3-7-1-15,-6-3 11 16,-1 0 23-16,8-16 47 15,1-13-31-15,2-17-52 16,2-10-5-16,-7-7-4 16,-3-5-4-16,1 5-1 15,-2 16-6-15,1 16-36 16,-1 15-32-16,2 16-41 16,4 0-151-16,6 3-454 15</inkml:trace>
  <inkml:trace contextRef="#ctx0" brushRef="#br0" timeOffset="138010.34">6250 11144 1039 0,'0'0'157'0,"0"0"-157"15,0 0-21-15,-15 106 21 16,6-52 24-16,5 3-1 16,1-4-9-16,1-5-10 15,1-6-4-15,-1-9-2 0,-1-6-36 16,-4-8-53 0,-6-12-204-16,-1-7-408 0</inkml:trace>
  <inkml:trace contextRef="#ctx0" brushRef="#br0" timeOffset="138563.87">6274 10857 970 0,'0'0'0'15,"0"0"-6"-15,-88-48 6 16,43 48 0-16,-4 0 0 0,-3 17 20 16,1 24 16-16,0 12 16 15,8 16 4-15,4 10 1 16,13 2-13-16,9 1-20 16,12-1-11-16,5 0-9 15,5-3-3-15,20-5 1 16,5-7 2-16,9-9-1 15,6-10-6-15,4-10-1 16,6-12-15-16,2-9 6 16,0-13 1-16,4-3-11 15,3-11 6-15,7-13 8 16,1-8 9-16,-2-7 0 16,-3-8-2-16,-7-12 2 15,-9-6 6-15,-4-13-6 0,-9-1 0 16,-7 0-28-16,-10 6 1 15,-14 10-4-15,-7 7 28 16,0 9 3-16,-20 7 4 16,-10 8 20-16,-9 3 4 15,-3 3-10-15,-7 5 15 16,2 2 4-16,-3 5-21 16,4 8 1-16,7 3-10 15,5 3-4-15,5 0-6 16,6 4-8-16,3 13-21 15,1 5-68-15,0 1-120 16,6-3-528-16</inkml:trace>
  <inkml:trace contextRef="#ctx0" brushRef="#br0" timeOffset="139933.81">7496 11125 941 0,'0'0'137'0,"0"0"-115"16,0 0-18-16,0 0-4 15,-21 90 45-15,15-46-13 16,6 3-21-16,0-4-10 0,0-2 1 16,3-9 0-16,3-9-1 15,0-9 0-15,3-8 3 16,-2-6-3-16,2 0 1 15,3-8 6-15,5-16 3 16,3-11-11-16,0-1-26 16,5-1 15-16,1 8 5 15,-1 11 4-15,5 10 0 16,-2 8-14-16,3 6 8 16,1 16 2-16,-5 5 5 15,-2-3-3-15,-1-1 3 16,-3-8 1-16,-5-5 6 15,2-4 10-15,-4-6 14 0,2 0 3 16,2-11 17 0,0-13-11-16,1-7-19 0,-2-12-2 15,-7-5 15-15,-1-4-22 16,-9 1-11-16,0 3 0 16,0 17-4-16,-6 11 3 15,-4 18-5-15,4 2-12 16,-2 22-55-16,-2 12-83 15,5 5-21-15,5-6-239 16</inkml:trace>
  <inkml:trace contextRef="#ctx0" brushRef="#br0" timeOffset="140247.97">8215 11131 1065 0,'0'0'73'16,"0"0"-73"-16,0 0-8 15,85 59 4-15,-64-9-2 16,-6 8 4-16,-11 3 1 16,-4-6 0-16,0-12 1 15,-3-13 0-15,-4-13-7 16,1-9 14-16,2-8 3 15,-1 0 69-15,5-18 23 16,0-14-62-16,0-12-16 0,21-15-6 16,11-6-18-1,9 0-9-15,5 6-38 0,-1 17-64 16,-2 17-71-16,-12 11-195 16</inkml:trace>
  <inkml:trace contextRef="#ctx0" brushRef="#br0" timeOffset="140527.24">8728 11011 655 0,'0'0'410'0,"0"0"-410"16,-28 111 2-16,7-44 34 15,5 4 30-15,7 4-26 16,6-6-11-16,3-4-19 16,0-8 1-16,12-12-6 15,7-10-2-15,6-9 3 16,2-11 1-16,0-6-7 16,-3-9-6-16,0 0-68 15,-6-17-108-15,-14-16-281 16</inkml:trace>
  <inkml:trace contextRef="#ctx0" brushRef="#br0" timeOffset="140691.79">8602 11381 1143 0,'0'0'131'0,"0"0"-120"15,0 0 36-15,89 0-8 16,-32-8-23-16,4 3-11 15,5-1-5-15,1 5-50 16,-9-5-179-16</inkml:trace>
  <inkml:trace contextRef="#ctx0" brushRef="#br0" timeOffset="141643.59">9598 11228 714 0,'0'0'294'16,"0"0"-276"-16,0 0 25 16,0 0 7-16,0 0-13 15,0 0-4-15,9-46-17 16,18 38-16-16,7 2 0 15,5 4 0-15,3 2-2 16,-7 0 2-16,-5 21-6 16,-9 7 4-16,-9 7-5 0,-12 4 7 15,0 1 9-15,-21 2-1 16,-8-5 8-16,-3-6-6 16,2-8 13-16,5-6-13 15,8-7 8-15,8-5-1 16,5-5-13-16,4 0 9 15,3-10-2-15,21-17 13 16,18-15-24-16,13-7-33 16,10 1 18-16,3 2-23 15,-4 9 2-15,-11 13 16 16,-14 11 19-16,-18 11 1 16,-10 2-5-16,-11 10-16 0,0 16 21 15,-14 10 31-15,-5 4 13 16,-2 3-18-16,9 0 1 15,6-2-15-15,6-8-7 16,1-5 0-16,21-6 1 16,12-7 3-16,10-5 11 15,6-6-12-15,2-4-6 16,-3 0-2-16,-9 0-3 16,-4-13-38-16,-6-2-95 15,-11-7-239-15</inkml:trace>
  <inkml:trace contextRef="#ctx0" brushRef="#br0" timeOffset="158519.94">3638 12353 394 0,'0'0'480'16,"0"0"-473"-16,0 0 1 0,0 0 3 16,0 0 22-16,0 0 12 15,0 0-19-15,21-7-15 16,-5 7-10-16,5 0 1 15,10 4 0-15,4 12 0 16,5 9 5-16,3 12-3 16,2 15 5-16,-8 9-4 15,-9 9 4-15,-17-1-6 16,-11-6-3-16,-16-8 2 16,-27-9-2-16,-10-9 4 15,-8-10 2-15,4-8 2 16,5-7 4-16,8-12 10 15,12 0 9-15,15-17 13 0,11-11 3 16,6-5-2-16,17-4-30 16,17 2-11-16,12 2-4 15,2 6-9-15,-4 9-17 16,-7 9-3-16,-15 7-14 16,-11 2-27-16,-11 0-75 15,0 3-257-15</inkml:trace>
  <inkml:trace contextRef="#ctx0" brushRef="#br0" timeOffset="159097.96">4120 12523 556 0,'0'0'383'15,"0"0"-325"-15,0 0 6 16,0 0 15-16,0 0 11 16,0 0-27-16,-29-59-30 15,29 47-3-15,1-3-8 16,19 0-4-16,8 2-18 15,10 5-3-15,4 8-4 16,1 0 0-16,-6 21 0 16,-6 15-4-16,-12 11-2 0,-8 6 2 15,-3-5 3 1,-4-8 8-16,2-14 0 0,3-9 0 16,2-9 2-16,5-5 2 15,8-3 13-15,10 0 9 16,9-16 2-16,4-8-10 15,0-7-11-15,-5-2-4 16,-6-3-3-16,-9 4-19 16,-8 4-69-16,-11 2-89 15,-8 6-157-15</inkml:trace>
  <inkml:trace contextRef="#ctx0" brushRef="#br0" timeOffset="159309.4">4567 12309 950 0,'0'0'111'0,"0"0"-25"16,0 0 26-16,0 0-73 15,-7 88-34-15,2-21-5 16,1 3 74-16,1 2-52 16,-2-8-12-16,-2-6-4 15,-2-10-6-15,-3-3-12 16,-10-5-56-16,-7-8-60 15,-5-11-118-15,0-14-592 16</inkml:trace>
  <inkml:trace contextRef="#ctx0" brushRef="#br0" timeOffset="159803.07">3156 12989 848 0,'0'0'235'0,"0"0"-224"15,0 0-9-15,0 0-2 16,0 0 3-16,158 27-3 16,-43-27 10-16,28 0 6 15,20 0-6-15,4-4 2 16,-8 0 40-16,-14 4 5 15,-21 0-32-15,-24 6-25 16,-18 6 2-16,-21-2-2 16,-16-3-1-16,-17-3 1 15,-10-1 0-15,-12-3 1 0,-3 0 4 16,-1 0-5-16,0 0 23 16,3 0 3-16,1 0-9 15,3 0-17-15,-3 0-15 16,-6 0-72-16,0 0-160 15,-22 0-449-15</inkml:trace>
  <inkml:trace contextRef="#ctx0" brushRef="#br0" timeOffset="160208">3745 13216 307 0,'0'0'654'15,"0"0"-581"-15,0 0-11 16,0 0 15-16,0 0-25 16,0 0-52-16,54 28-11 15,-24 0 4-15,1 7 7 16,-7 1-5-16,-3-1 1 15,-9-1 4-15,-9-3-1 16,-3-5-1-16,-3-5-4 16,-20-3 12-16,-5-7 1 15,-5-2 1-15,5-4 14 0,-1-5 4 16,7 0-4 0,7 0-3-16,5-9-4 0,8-10-4 15,2-4-4-15,9-3-7 16,15 0-29-16,6 5-6 15,7 8-12-15,3 4-29 16,-5 5-60-16,-10 2-119 16,-11 2-363-16</inkml:trace>
  <inkml:trace contextRef="#ctx0" brushRef="#br0" timeOffset="160800.1">4176 13314 1035 0,'0'0'102'0,"0"0"-73"0,0 0 32 15,0 0 6 1,0 0-34-16,0 0-27 0,38-12-6 16,-10 12-12-16,0 14 2 15,-4 9-3-15,-12 4-8 16,-10 4-13-16,-2 0 12 15,-11-4 20-15,-11-5 2 16,-2-5 2-16,9-7 8 16,3-6-6-16,8-4 3 15,4 0 4-15,0-6 10 16,10-16 15-16,19-9-4 16,12-4-32-16,4-1-38 0,1 11 19 15,-9 9-20 1,-10 9-8-16,-13 7 32 15,-8 0 2-15,-2 17-2 0,-1 8 5 16,5 1 10 0,-2-2 20-16,3-1 10 0,4-6-5 15,5-7 0-15,7 1-6 16,7-8 1-16,5-3-3 16,10 0-3-16,4-17-10 15,-1-5-4-15,-3-2-6 16,-12-6-93-16,-19-4-118 15,-12-3-597-15</inkml:trace>
  <inkml:trace contextRef="#ctx0" brushRef="#br0" timeOffset="161605.46">5288 12858 871 0,'0'0'168'16,"0"0"-108"-16,0 0 15 0,0 0 10 15,0 0-47-15,0 0-28 16,0 0-10-16,33-3-4 16,10 5 4-16,17 2 4 15,7-3-4-15,1-1 3 16,-7 0-1-16,-13 0-1 15,-9 0-1-15,-10 0-14 16,-12 0-6-16,-6 0-24 16,-10 0-56-16,-1 4-65 15,-15 5-109-15,-16 5-122 16</inkml:trace>
  <inkml:trace contextRef="#ctx0" brushRef="#br0" timeOffset="161832.57">5400 13166 673 0,'0'0'284'16,"0"0"-245"-16,0 0 6 15,0 0 45-15,0 0-34 16,0 0-13-16,146 8-2 16,-70-14-25-16,-1-3-3 15,-10 4-2-15,-13 1-11 16,-11 2-1-16,-8 2-5 15,-5 0-19-15,-4 0-46 0,-5 0-49 16,-7 0-112 0,-10 0-252-16</inkml:trace>
  <inkml:trace contextRef="#ctx0" brushRef="#br0" timeOffset="165423.76">6428 12787 812 0,'0'0'13'0,"0"0"-12"16,0 0 0-16,0 0 29 16,7-76 11-16,8 61-10 15,3 1-29-15,1 1 2 16,2 2-3-16,2 3 0 16,2 5 3-16,2 3 2 15,1 0-3-15,2 13 15 0,-2 16 1 16,2 7 23-1,0 8 0-15,1 1-20 0,2-2-1 16,-3-9-5-16,1-7 14 16,-1-8 3-16,-2-9-2 15,2-7 10-15,-1-3-7 16,5-6-3-16,-1-16-5 16,1-6-16-16,0-7-10 15,-1-8 0-15,-3-2-10 16,-5-5-79-16,-8 1-48 15,-14 10-182-15</inkml:trace>
  <inkml:trace contextRef="#ctx0" brushRef="#br0" timeOffset="165674.6">7008 12541 901 0,'0'0'113'15,"0"0"-31"-15,0 0-65 16,0 0-15-16,-37 77 16 16,20-9 21-16,-2 7 3 15,5 1-23-15,4-5-13 16,0-7-4-16,4-9-2 16,-2-11 0-16,-1-7 1 0,3-8-1 15,2-4-7 1,1-6-81-16,3-9-142 0,0-10-532 15</inkml:trace>
  <inkml:trace contextRef="#ctx0" brushRef="#br0" timeOffset="166015.69">7359 12994 1029 0,'0'0'125'15,"0"0"-125"-15,0 0-9 0,-42 83 9 16,42-51 2-16,3-1 6 16,19-3-7-16,11-5-1 15,7-6-1-15,2-10 0 16,4-7 2-16,-5 0 0 15,-13-8 3-15,-4-8-2 16,-14-3 12-16,-10-1 4 16,0-4 26-16,-13 1-4 15,-16 1-7-15,-2 0-19 16,-2 2-14-16,5 6 0 16,6 3-12-16,8 7-76 15,11-2-175-15</inkml:trace>
  <inkml:trace contextRef="#ctx0" brushRef="#br0" timeOffset="168539.75">8497 12261 812 0,'0'0'68'0,"0"0"-54"16,-88 16-7-16,45 27 5 15,-8 20 52-15,8 10-11 16,4 4-3-16,13-1-26 16,12-3-3-16,12-4-11 15,2-5 18-15,9-2 3 16,12-9-27-16,4-8 3 16,1-8-5-16,3-6-1 15,1-6-1-15,3-4-59 0,0-8-58 16,-2-10-135-16</inkml:trace>
  <inkml:trace contextRef="#ctx0" brushRef="#br0" timeOffset="168805.05">8591 12787 734 0,'0'0'366'0,"0"0"-313"15,0 0-28-15,0 0 17 0,0 0 7 16,0 0-32-16,99-4-16 16,-49-1 3-16,2 3-4 15,-1-2-7-15,1 4-57 16,-5 0-68-16,-7-3-167 15</inkml:trace>
  <inkml:trace contextRef="#ctx0" brushRef="#br0" timeOffset="169080.3">9280 12593 539 0,'0'0'342'16,"0"0"-232"-16,0 0-11 16,0 0-4-16,0 0-41 15,0 0-54-15,0 14-20 16,3 29 20-16,3 9 12 16,-3-3 9-16,0-6-20 15,-3-3-1-15,0-8 6 16,0-7-6-16,0-2 0 15,0-10-23-15,0-4-49 16,0-8-75-16,5-1-117 0,11-11-127 16</inkml:trace>
  <inkml:trace contextRef="#ctx0" brushRef="#br0" timeOffset="169349.58">9649 12587 840 0,'0'0'120'15,"0"0"-100"-15,-96 71 31 16,48-38 4-16,4-3-9 16,11-6-32-16,13-10-6 15,12-7-7-15,8-5-1 16,0-2 3-16,0 0-3 16,22 0 9-16,9 0 8 15,8-4-14-15,0 2-3 0,-8 2 0 16,-7 0-3-16,-5 13-4 15,-2 2 2-15,-2 3 5 16,-5-1-3-16,2-1-3 16,-1-4-73-16,-2-4-113 15,2-8-139-15</inkml:trace>
  <inkml:trace contextRef="#ctx0" brushRef="#br0" timeOffset="169604.9">9882 12348 1032 0,'0'0'13'0,"0"0"-12"16,84 133-1-16,-36-61 36 15,5 6-2-15,8-1-14 16,-9-7-9-16,-12-7-1 15,-16-6 2-15,-20-4-1 16,-4-10-7-16,-28-4 1 16,-14-8 13-16,-8-5-18 15,-7-10-11-15,-3-16-339 16</inkml:trace>
  <inkml:trace contextRef="#ctx0" brushRef="#br0" timeOffset="171255.25">10981 12330 853 0,'0'0'58'0,"0"0"-18"16,0 0-14-16,0 0 38 16,0 0-10-16,-91-15-30 15,57 52-10-15,-3 12 13 16,2 8 7-16,10 1-19 15,13-2-5-15,9-6-4 16,3-8-6-16,3-8 1 16,18-5 1-16,5-10 0 15,6-4-1-15,4-10 3 16,1-5-4-16,3-4-5 16,-3-17 1-16,-8-8-2 15,-8-1 5-15,-6-3-16 16,-8 6 0-16,-5 8 13 15,-2 12 4-15,0 7 0 16,0 0 0-16,0 1-5 0,0 16-8 16,0 6-4-16,9 4 17 15,10-1 1-15,11-7 0 16,3-5 3-16,1-8 0 16,-1-6-4-16,-2 0 9 15,-7-2-5-15,-2-14 1 16,-8-4-1-16,-8-5 13 15,-6-2-4-15,0-4 4 16,-16-1-4-16,-10 4-13 16,-4 11-1-16,0 7 0 15,5 8-1-15,4 2-3 16,8 3-10-16,5 14-47 0,8 4-84 16,6-7-156-16</inkml:trace>
  <inkml:trace contextRef="#ctx0" brushRef="#br0" timeOffset="171563.1">11484 12481 935 0,'0'0'67'0,"0"0"-47"15,0 0 11-15,-82 26 2 16,82-11-23-16,9 7-7 15,19 4 1-15,12 4-2 0,4-2 5 16,2 0-7-16,-8-1-7 16,-8 1 1-16,-10 0 0 15,-14-5-5-15,-6-1 1 16,-13-3 10-16,-19-4 13 16,-8-2 36-16,-4-5 21 15,-2-6-19-15,6-2-13 16,12 0-8-16,7 0-26 15,15-14-4-15,6-9-66 16,25-9-296-16</inkml:trace>
  <inkml:trace contextRef="#ctx0" brushRef="#br0" timeOffset="171886.52">12219 12227 979 0,'0'0'76'16,"0"0"-48"-16,0 0-7 15,-122-5 27-15,71 48-2 16,-1 19-2-16,4 13-16 0,15 7 8 15,13-2-12 1,14-5-14-16,6-11-1 0,7-14-5 16,19-7 3-16,5-12-5 15,8-5 0-15,4-7-2 16,5-7-44-16,1-5-34 16,-6-7-135-16,-7 0-347 15</inkml:trace>
  <inkml:trace contextRef="#ctx0" brushRef="#br0" timeOffset="172404.14">12436 12433 1041 0,'0'0'198'0,"0"0"-198"15,0 0-12-15,-6 85 12 16,3-39 15-16,3-1-6 16,0-4-7-16,0-5-1 15,9-7 0-15,1-5 0 16,0-5-1-16,-1-9 0 0,-4-6-4 15,1-4 2-15,3-4 2 16,0-19 17-16,1-6-17 16,2 2-5-16,-4 4-7 15,-1 9 9-15,2 11 1 16,6 3-18-16,2 0-17 16,5 15 21-16,5 7 13 15,1-1-1-15,-1-1 4 16,-2-6 4-16,-5-4 10 15,-6-6 10-15,-6-4 7 16,-3 0 6-16,1 0 24 16,0-16 14-16,4-8-45 15,-3-8 4-15,-2-8-15 0,-4-6-8 16,-1-4-11-16,0 3-4 16,0 5-21-16,0 10-62 15,0 11-50-15,0 7-196 16</inkml:trace>
  <inkml:trace contextRef="#ctx0" brushRef="#br0" timeOffset="172707.33">12997 12259 967 0,'0'0'89'16,"0"0"-70"-16,0 0-11 0,0 0-6 16,0 0 7-16,-27 105 30 15,15-47 8-15,3 7-15 16,3-4-4-16,5-2-11 16,1-8-3-16,0-11-12 15,1-7 2-15,9-9-3 16,-1-7-1-16,0-6 1 15,-1-5-6-15,-2-5-21 16,1-1-48-16,4-4-35 16,0-21-143-16</inkml:trace>
  <inkml:trace contextRef="#ctx0" brushRef="#br0" timeOffset="172903.81">12939 12528 1067 0,'0'0'78'16,"0"0"-43"-16,0 0 48 15,0 0-27-15,0 0-28 16,95 0-28-16,-41-3-6 16,-1 0-3-16,-5 2-86 15,-2-4-155-15,-11 0-575 16</inkml:trace>
  <inkml:trace contextRef="#ctx0" brushRef="#br0" timeOffset="173156.28">13441 12560 706 0,'0'0'424'0,"0"0"-380"16,0 0 1-16,0 0 39 15,0 0-12-15,0 0-54 0,109 4-9 16,-57-4-5-16,-2 0-3 16,-3 0-2-16,-8 0-91 15,-3-6-94-15,-6-4-243 16</inkml:trace>
  <inkml:trace contextRef="#ctx0" brushRef="#br0" timeOffset="173418.59">14083 12306 969 0,'0'0'178'15,"0"0"-178"1,0 0 1-16,-5 72 18 0,1-28 48 16,-1 6-33-16,2 1-14 15,0-3-15-15,-1-7 14 16,-3-8-19-16,2-12 1 16,2-3-3-16,0-8 1 15,0-4-57-15,3-4-47 16,0-2-117-16,12-8-157 15</inkml:trace>
  <inkml:trace contextRef="#ctx0" brushRef="#br0" timeOffset="173685.86">14333 12419 845 0,'0'0'116'15,"0"0"-88"-15,-110 53 52 0,70-28-12 16,7-1-29-16,7-6-16 15,12-5-20-15,8-7 0 16,6-6-3-16,0 0 0 16,0 0 2-16,9 0 4 15,12 2 7-15,5 4-5 16,-2 2-8-16,-3 4-4 16,-3 5-2-16,-4 1 4 15,-1 1-1-15,-3 0 3 16,-2-4-3-16,-1-2-9 0,-1-3-69 15,3-4-65 1,3-3-137-16</inkml:trace>
  <inkml:trace contextRef="#ctx0" brushRef="#br0" timeOffset="174049.89">14513 12439 916 0,'0'0'220'15,"0"0"-175"-15,0 0-40 0,0 0-5 16,0 0 0-16,97 25 1 16,-81 13-1-16,-12 4 0 15,-4 0 0-15,-6-1 2 16,-16-6 16-16,-2-7 2 15,3-9 12-15,6-5-4 16,8-8-13-16,4-2 0 16,3-4-9-16,0 0 2 15,0 0-8-15,0 0-5 16,0 0-9-16,3 0-15 16,6-6-3-16,1-5-32 15,1 2 21-15,-7-1 22 0,-2 2 20 16,-2-3-88-16,0 3-173 15</inkml:trace>
  <inkml:trace contextRef="#ctx0" brushRef="#br0" timeOffset="174601.08">14507 12578 772 0,'0'0'157'16,"0"0"-126"-16,0 0 11 0,0 0 49 15,0 0-32 1,0 0-14-16,0-44-3 0,0 38-18 16,7 3 1-16,6 0-20 15,4 3-4-15,2 0-2 16,2 10-2-16,-4 16-2 15,-6 5 5-15,-8 3 0 16,-3 3 0-16,-7-1 0 16,-17-5 6-16,3-7 9 15,0-6 7-15,6-9-3 16,8-5-8-16,3-3 2 16,4-1-1-16,0 0 1 15,0-2 3-15,16-15 1 16,14-11-17-16,7-5-24 15,6-4-8-15,1 4-13 0,-7 8 9 16,-10 8 19-16,-13 12 12 16,-11 5 3-16,-3 0-19 15,0 21 6-15,-8 7 15 16,-8 6 25-16,4-1-8 16,2-2 0-16,6-6-5 15,4-5 6-15,0-2 4 16,6-6-17-16,12-5 6 15,8-3 9-15,7-4-5 16,6 0-8-16,2-3-7 16,-1-13-44-16,-3-8-48 15,-6-11-118-15,-2-10-410 0</inkml:trace>
  <inkml:trace contextRef="#ctx0" brushRef="#br0" timeOffset="174856.06">15127 12246 998 0,'0'0'129'15,"0"0"-129"-15,0 0-12 16,0 0 12-16,10 102 2 16,3-32 12-16,6 9-10 15,5 7 12-15,6-3-9 0,-3-8 21 16,-5-8 2-1,-13-9-10-15,-9-10-15 0,0-7-2 16,-24-9 5-16,-16-5 12 16,-11-5-3-16,-14-5-16 15,-6-8-1-15,3-9-183 16</inkml:trace>
  <inkml:trace contextRef="#ctx0" brushRef="#br0" timeOffset="177109.25">3967 14172 693 0,'0'0'60'0,"0"0"-30"15,0 0 34-15,0 0 5 16,0 0 1-16,0 0-6 16,0 0-20-16,-8-29-27 0,8 25-13 15,0 0 12-15,0-1-9 16,0 2 4-16,0-2 8 15,0-1 20-15,0-1 2 16,0-1-18-16,0-2-10 16,0 0-8-16,4-1-1 15,8 0-3-15,10 2-2 16,5 2 0-16,7 7-8 16,8 0 0-16,7 13 4 15,1 18-3-15,-1 15 6 16,-3 7-2-16,-15 5-3 15,-14-4 6-15,-14-1-2 16,-3-8 3-16,-24-4 0 0,-10-9 0 16,-5-5 4-16,5-8 5 15,-4-8-6-15,5-9 9 16,5-2-5-16,4-1-4 16,12-17 6-16,11-5-9 15,1-2-6-15,24-2-10 16,16 1 2-16,9 4 6 15,3 2 7-15,-4 1 1 16,-6 6-3-16,-17 4 5 16,-13 2-6-16,-9 5-34 15,-3 2-103-15,0 0-121 16,-15 0-302-16</inkml:trace>
  <inkml:trace contextRef="#ctx0" brushRef="#br0" timeOffset="177657.53">4657 14198 937 0,'0'0'31'0,"0"0"-27"16,0 0 21-16,0 0 52 15,0 0-23-15,0 0-25 16,-27-33 3-16,27 26-21 16,0-1 3-16,0-1 2 15,10 1-13-15,5-3-3 16,12 3-2-16,6 1 2 16,7 7-2-16,-1 0-1 0,-5 20-1 15,-7 12-4 1,-10 7-7-16,-6 2 14 0,-6-4-3 15,-5-8 8-15,3-10-4 16,-2-9 17-16,4-7 5 16,3-3 0-16,6 0 3 15,10-6 12-15,16-14 10 16,9-8-24-16,4-4-23 16,2-4-4-16,-9 1-25 15,-7 2-83-15,-15 5-76 16,-18 7-204-16</inkml:trace>
  <inkml:trace contextRef="#ctx0" brushRef="#br0" timeOffset="177848.02">5079 13995 927 0,'0'0'159'0,"0"0"-100"16,0 0-9-16,0 0-36 15,0 0-1-15,-3 116 12 16,6-49 46-16,3-1-45 15,0-8-14-15,-2-3-9 16,-2-6-3-16,-2-4-6 16,0-6-56-16,-18-5-77 15,-6-12-175-15</inkml:trace>
  <inkml:trace contextRef="#ctx0" brushRef="#br0" timeOffset="178339.7">3630 14632 1064 0,'0'0'142'0,"0"0"-138"16,0 0-4-16,0 0 17 16,0 0 4-16,0 0-15 15,27 4-5-15,20 1 1 16,30-2 4-16,26-3 1 15,25 0-5-15,25-12-1 16,10-4 3-16,2 8-8 16,-9 6 10-16,-21 2-11 15,-25 0 10-15,-21 3-6 16,-21 3 2-16,-21-3 0 16,-14-3 0-16,-16 0 0 0,-11 0-1 15,1 0 18-15,-3 0 32 16,1 0-21-16,5-3-17 15,4-6-10-15,-2 2-4 16,4-1-8-16,1 2-78 16,-7-4-149-16,-9 0-512 15</inkml:trace>
  <inkml:trace contextRef="#ctx0" brushRef="#br0" timeOffset="178836.37">4149 14768 861 0,'0'0'365'0,"0"0"-365"15,0 0-30-15,0 0 30 16,0 0 0-16,0 0-1 0,65-20-7 16,-28 33-4-1,0 16 2-15,-5 8 5 0,-7 8-4 16,-11-1 7-16,-7-1-1 15,-7-5 3-15,-7-8 2 16,-16-3-2-16,-4-8 6 16,-5-5 12-16,3-4 3 15,1-7-1-15,5-3 8 16,8 0 0-16,6-14-4 16,8-9 0-16,1-3-9 15,4 3-10-15,19-1-5 16,11 2-5-16,-1 8 2 15,-5 1-4-15,-1 7-2 16,-6 6-60-16,0 0-35 16,-6 0-99-16,-2 3-209 0</inkml:trace>
  <inkml:trace contextRef="#ctx0" brushRef="#br0" timeOffset="179375.53">4603 14841 1082 0,'0'0'61'0,"0"0"-61"16,0 0-13-16,0 0 13 15,0 0-13-15,0 0 12 16,100 57-8-16,-83-22 0 16,-10 0 6-16,-7 1 3 15,0-3 0-15,-18-5 2 16,3-9 2-16,-3-5 14 15,6-6 9-15,3-8 7 16,9 0 8-16,0-2-2 0,3-25-8 16,23-13-32-16,13-13-54 15,11-2 4-15,4 8-36 16,-6 9-36-16,-10 19 34 16,-14 17 71-16,-9 2 15 15,-10 27 2-15,-5 11 4 16,0 3 101-16,0 1-38 15,0-8-2-15,0-8-30 16,0-6-11-16,7-6 13 16,8-5-30-16,9-3 10 15,10-6-1-15,14 0-16 16,13-7-14-16,-4-15-141 0,-10-13-382 16</inkml:trace>
  <inkml:trace contextRef="#ctx0" brushRef="#br0" timeOffset="179911.1">5640 14487 1081 0,'0'0'236'16,"0"0"-225"-16,0 0-5 16,0 0 30-16,0 0-8 15,91-28-28-15,-24 20-2 16,6 0 1-16,-4 5 0 16,-8 3-10-16,-9 0-55 15,-10 0-75-15,-17 3-126 16,-19 7-355-16</inkml:trace>
  <inkml:trace contextRef="#ctx0" brushRef="#br0" timeOffset="180107.57">5804 14705 710 0,'0'0'433'15,"0"0"-388"-15,0 0-6 16,0 0 47-16,0 0-33 15,0 0-49-15,104-1-3 16,-53-6 5-16,-3 3-6 16,-2 2-14-16,-4 0-35 15,-3 2-81-15,-6-2-151 16</inkml:trace>
  <inkml:trace contextRef="#ctx0" brushRef="#br0" timeOffset="181208.63">6465 14452 892 0,'0'0'139'0,"0"0"-138"16,0 0 18-16,0 0 42 15,0 0-28-15,0 0-21 16,0 0-8-16,36 6-1 0,-2-5-1 15,6 4 5 1,2-1-5-16,-1 0-2 0,0-1 1 16,1-1 4-16,-2-2-4 15,0 0 1-15,-5 0 4 16,-11 0-3-16,-3 0 14 16,-11 0 7-16,-7 0-12 15,-3-2 10-15,0 0 9 16,0 2-12-16,0 0-11 15,0-1-8-15,0 1 0 16,0 0-35-16,3 0-75 16,1-3-181-16</inkml:trace>
  <inkml:trace contextRef="#ctx0" brushRef="#br0" timeOffset="181905.13">7100 14118 703 0,'0'0'157'16,"0"0"-86"-16,0 0 10 16,0 0-20-16,0 0-47 15,0 0-7-15,-1 23-7 16,1 14 6-16,0 12 37 15,3 4 16-15,4 6-9 16,1-4-33-16,-2-3-16 0,0-9 8 16,-5-6-9-16,-1-10 1 15,0-8-1-15,0-8 0 16,0-3 2-16,0-6-2 16,0-2-23-16,0 0-46 15,5-2-65-15,4-18-131 16</inkml:trace>
  <inkml:trace contextRef="#ctx0" brushRef="#br0" timeOffset="182195.34">7420 14204 864 0,'0'0'47'0,"0"0"-28"16,-112 68 9-16,82-47 5 15,11-6-14-15,8-5-4 16,7-4-7-16,4-3-2 16,0-3 13-16,3 3-5 15,12 1-14-15,1 5 8 16,5 5-4-16,0 3 5 16,-5 6-7-16,4 4 17 15,-5 2-5-15,1 3 8 16,-1-3 9-16,0-7-26 15,0-3-2-15,3-3-3 0,-1-6-57 16,-3-8-266 0</inkml:trace>
  <inkml:trace contextRef="#ctx0" brushRef="#br0" timeOffset="183191.95">7735 14322 781 0,'0'0'70'15,"0"0"-37"-15,0 0 60 16,0 0 2-16,0 0-23 15,0 0-14-15,-57-22-19 0,57 12-2 16,0 0 4-16,0-2-16 16,0-4-14-16,12 0-11 15,10-1-6-15,14 0-2 16,4 4 4-16,1 6 0 16,0 7 1-16,-6 0-4 15,-7 12 0-15,-1 15 0 16,-8 7 1-16,0 4 5 15,-5 0 1-15,-2-4 1 16,0-8-1-16,4-6 0 16,-1-9 7-16,3-3 4 15,5-7 1-15,8-1 2 16,6-3 5-16,6-17 2 0,8-4-3 16,-3-7-4-1,0-1 1-15,-10-2-15 0,-9 3-5 16,-13 3-50-16,-13 5-37 15,-3 9-62-15,-19 5-109 16,-20 3-568-16</inkml:trace>
  <inkml:trace contextRef="#ctx0" brushRef="#br0" timeOffset="183433.3">8103 14074 928 0,'0'0'165'16,"0"0"-116"-16,0 0-49 0,0 0 0 16,-15 110 20-16,9-39 48 15,2 2-23-15,-1-3-20 16,1-4-13-16,1-12-7 16,0-6 1-16,1-9-4 15,1-11-2-15,-1-9-2 16,2-5 0-16,0-3-65 15,0-7-73-15,0-4-195 16</inkml:trace>
  <inkml:trace contextRef="#ctx0" brushRef="#br0" timeOffset="183846.2">8525 14440 1018 0,'0'0'88'0,"0"0"-88"0,-55 87 1 16,48-49-4-16,7-2 3 16,0-5-2-16,23-11-4 15,7-6-39-15,6-10-3 16,3-4 11-16,0 0 27 16,-6-18-10-16,-10-2 13 15,-11-3 7-15,-10 0 30 16,-2-1 51-16,-10 1-14 15,-17 0-26-15,-5 7-20 16,-3 5-21-16,-1 8-3 16,3 3-16-16,3 0-126 15,8-3-481-15</inkml:trace>
  <inkml:trace contextRef="#ctx0" brushRef="#br0" timeOffset="185034.31">9127 14119 539 0,'0'0'256'16,"0"0"-223"-16,0 0 27 15,-93 40 34-15,62-2-28 16,7 6-28-16,6 5-10 0,10-4-25 16,8-3-3-1,0-5 6-15,23-11-6 0,11-8 2 16,8-10 1-16,7-8 3 16,1 0-6-16,0-8-2 15,-6-11-2-15,-3-6-10 16,-8-5 12-16,-13 1-20 15,-9 1-12-15,-9 5 15 16,-2 9 10-16,-3 7 9 16,-13 6 9-16,2 1-8 15,4 1 0-15,5 16-1 16,5 4-15-16,3 1 15 0,23 0 5 16,9-4 3-16,7-7-3 15,3-5-5-15,-2-6 4 16,-4 0 2-16,-5-7-2 15,-7-7 13-15,-10-3-6 16,-7 0 30-16,-10-3 12 16,-3-1-22-16,-26-1 0 15,-11-1-25-15,-5 3 3 16,1 8 3-16,8 1-10 16,12 9-2-16,15 2-4 15,9 0-59-15,9 4-133 16,27 0-129-16</inkml:trace>
  <inkml:trace contextRef="#ctx0" brushRef="#br0" timeOffset="185339.5">9892 14166 273 0,'0'0'646'15,"-81"11"-534"-15,43 2-54 16,12-1 3-16,11 0-28 15,14 1-29-15,1 4 1 16,18 3-5-16,16 2 1 16,9 2 13-16,6-1-10 15,-4 1-4-15,-3 1-1 16,-15 1 1-16,-9 2-4 16,-14-5-10-16,-4-2 5 0,-7-4 9 15,-18 1 5 1,-8-6 41-16,-2-5 2 0,-1-1-1 15,5-6 0-15,4 0-29 16,7-4-18-16,9-17-36 16,11-9-168-16,0-8-766 15</inkml:trace>
  <inkml:trace contextRef="#ctx0" brushRef="#br0" timeOffset="185728.79">10475 13881 333 0,'0'0'708'0,"0"0"-655"16,-82-9-21-16,31 46 32 0,-5 24 16 16,2 19 1-16,12 9-27 15,19 0-21-15,18-9-27 16,5-9-6-16,22-9 3 15,14-8-1-15,12-12-2 16,0-11 3-16,4-10-6 16,0-8-41-16,0-10-66 15,-3-3-86-15,-11-10-348 16</inkml:trace>
  <inkml:trace contextRef="#ctx0" brushRef="#br0" timeOffset="186256.51">10693 14159 1161 0,'0'0'39'16,"0"0"-39"-16,0 94 0 16,0-56 2-16,7-4 0 15,5-2-4-15,2-6 2 0,4-3 0 16,-6-5 7 0,1-6-7-16,-7-7-9 0,-1-3-23 15,-1-2 29-15,1-9 3 16,5-15 13-16,-1-7-13 15,0 1-25-15,1 8 15 16,0 7 5-16,3 11 1 16,5 4-2-16,4 0-11 15,3 14 15-15,2 5-7 16,1 5 9-16,0-5 6 16,-6-1-6-16,-6-6 0 15,-1-5 10-15,-7-4 21 16,-5-3 16-16,-2 0 10 15,-1 0 39-15,3-14 4 16,0-10-71-16,-2-9-12 0,-1-8-1 16,0-6-8-16,0-4-8 15,0 2-21-15,0 9-59 16,6 14-30 0,2 11-76-16,4 8-312 0</inkml:trace>
  <inkml:trace contextRef="#ctx0" brushRef="#br0" timeOffset="186550.72">11308 13975 1022 0,'0'0'103'16,"0"0"-101"-16,0 0-2 15,0 0 0-15,-19 108 25 16,10-48 18-16,6 1-22 16,3-4-6-16,0-7 4 15,0-6 5-15,4-6-15 16,8-7-6-16,0-8-2 16,1-5-1-16,-4-6 2 15,2-3-2-15,-1-6-45 16,0-3-51-16,1 0-51 15,-2-20-180-15</inkml:trace>
  <inkml:trace contextRef="#ctx0" brushRef="#br0" timeOffset="186729.25">11289 14251 875 0,'0'0'227'16,"0"0"-181"-16,0 0 22 15,0 0-21-15,0 0-47 16,81-22 0-16,-34 15-2 16,2 1 1-16,3 4-24 15,-4 2-70-15,-11-2-133 16</inkml:trace>
  <inkml:trace contextRef="#ctx0" brushRef="#br0" timeOffset="187322.57">11663 14290 1089 0,'0'0'210'0,"0"0"-189"16,0 0-19-16,0 0 23 16,0 0-3-16,0 0-22 15,88 1 5-15,-24-1-3 16,6 0 5-16,2 0 10 16,-8 0-7-16,-10 0-7 15,-15 0-3-15,-8 0 4 16,-12 0-8-16,-6 0-12 15,-7 0-41-15,-4 0-55 0,-1 0-64 16,-1-1-181-16</inkml:trace>
  <inkml:trace contextRef="#ctx0" brushRef="#br0" timeOffset="187608.22">12516 14018 948 0,'0'0'157'0,"0"0"-108"16,0 0-34-16,0 0-7 16,0 0 2-16,8 96 22 0,-7-45 14 15,2-1-21-15,-1-3-11 16,-2-7 3-16,0-9-6 15,0-9-8-15,0-9-3 16,0-7-1-16,0-3-18 16,0-3-74-16,10 0-84 15,8-5-114-15,9-15-365 16</inkml:trace>
  <inkml:trace contextRef="#ctx0" brushRef="#br0" timeOffset="187853.56">12895 14083 787 0,'0'0'123'16,"0"0"-100"-16,-125 57 57 16,73-31 6-1,10-2-38-15,13-6-20 0,13-8-5 16,13-4-14-16,3-6-7 16,0 4-1-16,6 2 1 15,13 4 10-15,7 2 12 16,2 1-8-16,0 1-14 15,-5 0-1-15,-2-1 1 16,-3-1-4-16,-2 0-3 16,2-3-25-16,-1 0-63 15,6-4-60-15,3-5-154 16</inkml:trace>
  <inkml:trace contextRef="#ctx0" brushRef="#br0" timeOffset="188325.3">13095 14145 1075 0,'0'0'152'0,"0"0"-104"16,0 0 7-16,0 0-48 15,0 0-7-15,0 0-11 16,93 21 4-16,-80 15-8 15,-13 3 13-15,0 2 2 16,-19-7 1-16,-5-3 0 16,4-9-1-16,3-7 6 0,6-9 1 15,6-5-1-15,5-1 1 16,0 0 5-16,0-9 1 16,20-18-13-16,10-8-40 15,10-5 40-15,3 1-9 16,-4 6-43-1,-7 11 13-15,-13 10 2 0,-12 10 31 16,-6 2 6-16,-1 10-23 16,0 13 23-16,0 11 29 15,-1-1 31-15,-3 0-27 0,1-4-2 16,3-5-11 0,0-5-8-16,7-7 3 0,14-3-6 15,9-4 8 1,7-5-2-16,7 0-13 0,5-6-2 15,0-12-81-15,-6-9-61 16,-10-7-137-16,-11-8-487 16</inkml:trace>
  <inkml:trace contextRef="#ctx0" brushRef="#br0" timeOffset="188573.46">13735 13922 1013 0,'0'0'132'0,"0"0"-132"16,0 0-5-16,0 0 2 16,42 117 3-16,-18-48 20 15,1 9 7-15,0 2 1 16,-8-3 2-16,-5-4-3 16,-11-6-13-16,-1-9-9 15,-13-10 1-15,-13-10 15 16,-12-5 2-16,-2-6 3 15,-4-6-16-15,0-6-10 16,8-8-102-16,7-7-255 16</inkml:trace>
  <inkml:trace contextRef="#ctx0" brushRef="#br0" timeOffset="190651.34">14247 14264 953 0,'0'0'147'16,"0"0"-124"-16,0 0-12 15,0 0 32-15,0 0 10 16,0 0-40-16,0 0-6 16,10-11-7-16,31 14 0 0,15 2 0 15,13-4 1-15,5-1 0 16,-5 0 4-16,-8 0-5 15,-9 0 6-15,-16 0-6 16,-13 0 0-16,-14 0 5 16,-9 0 6-16,0 0 11 15,0 0 28-15,0 0-5 16,0 0-27-16,0 0-18 16,0 0-1-16,0 0-22 15,0 0-110-15,10 0-273 0</inkml:trace>
  <inkml:trace contextRef="#ctx0" brushRef="#br0" timeOffset="191204.31">15212 13937 844 0,'0'0'178'0,"0"0"-139"15,0 0-22-15,0 0 25 16,0 0-42-16,0 0-3 16,78 4 2-16,-44 27 0 15,-10 11-9-15,-14 5-2 16,-10 3-21-16,-16-3 6 0,-18-8 9 15,-10-7 7 1,0-8 11-16,3-8 3 0,9-7 18 16,11-4 20-16,12-4 5 15,9 1 11-15,0 1 1 16,0-3-22-16,17 0-8 16,18 0-17-16,11 0-11 15,12 0 0-15,4 0-1 16,-6 0 1-16,-8 0-1 15,-5 0-4-15,-7 0-24 16,-8 0-85-16,-5 0-64 16,-14-12-279-16</inkml:trace>
  <inkml:trace contextRef="#ctx0" brushRef="#br0" timeOffset="192052">15697 13689 650 0,'0'0'62'16,"0"0"-43"-16,0 0 26 15,-37-87 42-15,13 71-49 0,-3 5-33 16,-3 2-2 0,0 2-2-16,-1 4-1 0,-5 2-1 15,-1 1 1-15,-3 0 0 16,5 0 3-16,-2 1-2 16,0 7 5-16,-6 1 5 15,-1 5 15-15,1 3-11 16,1 3 0-16,5 7 7 15,2 4-11-15,3 6 8 16,0 2-14-16,2 3 6 16,0 2 7-16,2 1-5 15,3 0 4-15,7 4 4 0,5-2-7 16,7 3-1 0,4-1-3-16,2-1-2 0,0-1 1 15,6-3 4-15,12-4-12 16,2-1 8-16,2-4-9 15,4-1 9-15,4-4-9 16,2-3 1-16,2-1 4 16,5-3-3-16,4-2 3 15,2-2 1-15,3-2-5 16,-2-5 2-16,-1-4 3 16,0-5-5-16,-2-3 6 15,1 0-6-15,5 0-1 16,3-5-2-16,1-6 2 0,2-2 0 15,-1-2 1-15,-3-4 1 16,-1-5-3-16,-2-5 2 16,0-5-2-16,0-4-3 15,0-7-9-15,-5-3-12 16,-3-1-5-16,-7 4 7 16,-5 1 19-16,-10 2 3 15,-2 4 1-15,-8 1 0 16,-8 1 1-16,0 1 11 15,-1-2 3-15,-17-3-12 16,-3-3 3-16,-5-2-3 16,-7 0 2-16,-5 1 32 15,-7 3-13-15,-1 5 11 16,-5 6-1-16,-1 4 10 0,-3 5-33 16,-1 6-10-16,1 8 6 15,5 6-7-15,11 1-4 16,10 11-18-16,16 10-148 15,13-3-193-15</inkml:trace>
  <inkml:trace contextRef="#ctx0" brushRef="#br0" timeOffset="196134.17">2938 15452 475 0,'0'0'388'0,"0"0"-345"16,0 0-23-16,0 0-17 15,0 0-3-15,0 0 0 16,0 0 0-16,-9 78 54 16,9-29 9-16,-1 5-19 15,-2 6-12-15,0-2-2 16,3-5-16-16,0-8 4 15,0-13-15-15,0-9 0 16,0-9-3-16,0-5 4 16,0-3-2-16,0-5-4 15,0-1-7-15,0 0-41 0,0 0-40 16,0 0-55 0,0-11-43-16,0-19-235 0</inkml:trace>
  <inkml:trace contextRef="#ctx0" brushRef="#br0" timeOffset="196432.37">2922 15438 929 0,'0'0'95'16,"0"0"-57"-16,0 0-2 16,0 0-14-16,0 0-22 15,0 0-3-15,53 16 1 0,-6 11 2 16,6 8 0-16,1 7 0 15,-6 4-2-15,-5 5 0 16,-12 2-4-16,-14 0 4 16,-11-4-7-16,-6-8 8 15,-15-6 1-15,-18-9 11 16,-6-4 10-16,-4-5 22 16,1-7 11-16,5-3-16 15,4-4-13-15,5-3-20 16,11 0-5-16,8 0-11 15,9-13-97-15,15-11-262 16</inkml:trace>
  <inkml:trace contextRef="#ctx0" brushRef="#br0" timeOffset="196657.61">3469 15606 786 0,'0'0'289'16,"0"0"-289"-16,0 0-29 16,0 0 29-16,-3 92 4 15,3-53 16-15,3 3-5 16,5-6-3-16,-2-6-12 16,-3-8 2-16,0-8-6 0,-3-3-32 15,0-10-125 1,0-1-254-16</inkml:trace>
  <inkml:trace contextRef="#ctx0" brushRef="#br0" timeOffset="196815.73">3463 15450 17 0,'0'0'1216'15,"0"0"-1168"-15,0 0-48 16,0 0-1-16,0 0-11 15,0 0-64-15,11 4-204 16,21 12 10-16</inkml:trace>
  <inkml:trace contextRef="#ctx0" brushRef="#br0" timeOffset="197091.46">3720 15432 987 0,'0'0'85'0,"0"0"-35"16,0 0-2-16,0 0 7 15,0 0-36-15,0 0-19 16,-18-10-11-16,18 42-33 16,2 13 44-16,6 14 38 15,-2 4-20-15,3 0-10 0,0-2-2 16,0-4-6-16,-6-8-1 15,2-7-4-15,-5-6-37 16,0-7-46-16,-5-8-68 16,-13-7-94-16,-7-9-244 15</inkml:trace>
  <inkml:trace contextRef="#ctx0" brushRef="#br0" timeOffset="197229.1">3568 15884 1083 0,'0'0'152'0,"0"0"-97"15,0 0-18-15,0 0-27 16,92-66-10-16,-44 52-8 16,1 3 4-16,2 6-67 15,-8 1-166-15,-5 1-248 16</inkml:trace>
  <inkml:trace contextRef="#ctx0" brushRef="#br0" timeOffset="197503.36">4185 15466 750 0,'0'0'282'15,"0"0"-242"-15,0 0-12 16,0 0 27-16,-86-51-12 16,79 51-27-16,5 0-15 0,-1 8-1 15,-2 23-17 1,2 10 17-16,-2 13 27 0,5 5-11 15,0 1 4-15,0 1-10 16,0-3-3-16,1-8-5 16,5-8-4-16,-3-7-2 15,-3-8-46-15,0-6-35 16,0-4-60-16,-10-10-102 16,-4-4-366-16</inkml:trace>
  <inkml:trace contextRef="#ctx0" brushRef="#br0" timeOffset="197672.91">3951 15863 810 0,'0'0'310'0,"0"0"-234"0,0 0-11 16,0 0-24-16,0 0-29 16,118-53-12-16,-63 45 0 15,2 2-8-15,-2 3-5 16,0 3-87-16,-7-5-188 15</inkml:trace>
  <inkml:trace contextRef="#ctx0" brushRef="#br0" timeOffset="199088.54">4639 15649 874 0,'0'0'192'0,"0"0"-185"0,0 0-7 16,0 0-8-16,0 0 8 15,0 0 2-15,122 34 16 16,-64-23-8-16,-1-3-9 16,-2-1 0-16,-6-2 0 15,-2-5 0-15,-1 0 2 16,-6 0 0-16,-4-8-6 16,-9-2 3-16,-8-7-1 15,-10-2-2-15,-9-1 3 16,0 1-11-16,-9 3 2 15,-16 4 9-15,-3 5 1 16,-7 4 2-16,-2 3-6 16,1 0 7-16,1 5-4 0,5 12 10 15,7 7-2 1,8 3-4-16,9 4 0 0,6 0-2 16,5 3 3-16,25-5-2 15,16-2 5-15,15-5 1 16,18-11-2-16,11-7 2 15,1-4-9-15,-8 0 2 16,-14-10-2-16,-17-5-3 16,-13-3 3-16,-14-1 0 15,-16-1 1-15,-9 2-3 16,-7 4-3-16,-23 2 4 16,-12 9 1-16,0 3-5 0,2 5 5 15,9 11-2-15,8 5-1 16,11 0-1-16,9-2 2 15,3-2-6-15,0-3 3 16,14-8 2-16,10-1 2 16,4-5 1-16,2 0-2 15,-2-9 0-15,-5-7 2 16,-4-1 0-16,-7 2 0 16,-3 5 2-16,-5 9 1 15,-2 1 1-15,4 0-4 16,4 18-10-16,7 10 10 15,2 8 9-15,-1 0-1 16,3-3-3-16,-2-9-4 16,1-6 1-16,-3-8 7 0,-3-6 1 15,2-4 15-15,-2 0 14 16,2-10 5-16,-1-13 11 16,1-17-11-16,-2-11-26 15,-2-13 9-15,-5-8-7 16,-4 2-11-16,-3 11-9 15,0 18-2-15,0 19-17 16,2 18-21-16,5 4-76 16,1 10-264-16,2 6-91 15</inkml:trace>
  <inkml:trace contextRef="#ctx0" brushRef="#br0" timeOffset="199553.3">6365 15546 777 0,'0'0'230'16,"0"0"-161"-16,0 0 1 0,0 0 19 15,0 0-28-15,0 0-28 16,0-27-29-16,20 27-4 16,5 0-7-16,5 14 0 15,-7 15-17-15,-9 11 9 16,-14 12-3-16,-4 0 0 15,-28 1 14-15,-7-8 0 16,0-12 4-16,5-12 3 16,10-10 8-16,11-7 9 15,9-3 9-15,4-1 9 0,0 0-1 16,17-3-10 0,18-12-26-16,14 0-1 0,6-1-15 15,5 5-25-15,-8 1-16 16,-9 6-30-16,-11 2-117 15,-15 0-245-15</inkml:trace>
  <inkml:trace contextRef="#ctx0" brushRef="#br0" timeOffset="200189.61">6554 15296 941 0,'0'0'23'0,"0"0"-23"0,0 0 3 16,-101-59 26-16,68 55 10 16,-1 3-8-16,0 1-16 15,-2 0-11-15,0 15 6 16,-1 9 4-16,4 9 10 15,3 7-14-15,3 7 7 16,6 8-10-16,6 3 2 16,5 2-4-16,6 5 13 15,4-1-2-15,0 2 2 16,7-1-7-16,11-6-3 0,1-8-3 16,2-6-5-16,2-7 0 15,6-3 6-15,0-8-4 16,2-2-2-16,6-8 4 15,6-7-1-15,4-4 3 16,6-6-5-16,4 0 7 16,0-7-5-16,-2-8 3 15,0-4-1-15,0-3 7 16,-1-4-5-16,0 0 1 16,-3-7-6-16,-7-4 1 15,-5-5-2-15,-7-9-1 16,-4-6 0-16,-10-4-5 15,-8-1-8-15,-7 6-6 16,-3 9 2-16,-9 4-1 16,-13 7 18-16,-7 3 2 0,-3 3 5 15,-8 5 1-15,-2 3 14 16,0 6-17-16,-4 3-4 16,2 3 3-16,4 2 1 15,0 2-5-15,4 5-3 16,6 1-11-16,2 0-33 15,4 7-73-15,1 5-99 16,1 2-298-16</inkml:trace>
  <inkml:trace contextRef="#ctx0" brushRef="#br0" timeOffset="201518.78">7690 15343 888 0,'0'0'122'15,"0"0"-68"-15,0 0-28 16,0 0-5-16,0 0-19 16,0 0 30-16,-52 115 8 15,52-71-29-15,0-6-7 16,3-5-1-16,11-8-2 16,0-7 3-16,1-5-4 0,-5-6 6 15,1-6-5-15,-4-1 5 16,4 0 5-16,1-14 1 15,2-5-4-15,2-1-8 16,-2 2-9-16,0 10 2 16,4 4 6-16,1 4-21 15,8 0 3-15,0 2 13 16,1 8 3-16,-1 1-4 16,-3-2 7-16,-5-4 0 15,-1-5 2-15,-4 0 7 0,-4 0 8 16,-1 0 12-1,-3-3 17-15,-1-12 11 0,-4-4 5 16,-1-6-33-16,0-5-7 16,-9-3 5-16,-6-1-26 15,-1 3 1-15,2 5-4 16,5 10-22-16,6 9-35 16,3 7-51-16,0 0-147 15,12 13-250-15</inkml:trace>
  <inkml:trace contextRef="#ctx0" brushRef="#br0" timeOffset="201828.17">8167 15437 1039 0,'0'0'148'0,"0"0"-114"16,0 0-34-16,0 0-19 15,0 0 4-15,93 79 14 16,-71-35-1-16,-6-3 0 16,-7-6-2-16,-4-6 0 15,-5-14 1-15,0-5 3 16,0-9 3-16,0-1 8 16,0 0 61-16,0-18 44 15,0-15-30-15,3-11-82 16,16-11-1-16,8-2-3 15,9-1-10-15,6 5-57 16,5 12-71-16,-3 14-99 0,-7 11-283 16</inkml:trace>
  <inkml:trace contextRef="#ctx0" brushRef="#br0" timeOffset="202130.37">8742 15143 686 0,'0'0'329'16,"0"0"-297"-16,0 0-32 0,0 0 0 15,-44 116 71-15,28-55-19 16,10 0-2-16,4-6-26 15,2-6-14-15,2-10-3 16,12-5-6-16,6-9 1 16,1-7-1-16,3-7-1 15,3-7-1-15,0-4-32 16,-2 0-62-16,-6-7-129 16,-11-14-363-16</inkml:trace>
  <inkml:trace contextRef="#ctx0" brushRef="#br0" timeOffset="202301.9">8640 15465 1098 0,'0'0'150'16,"0"0"-108"-16,0 0 2 16,0 0-34-16,91-22-10 15,-41 12-4-15,5 3 4 16,4 2-58-16,-2-3-146 15,-12-3-832-15</inkml:trace>
  <inkml:trace contextRef="#ctx0" brushRef="#br0" timeOffset="203147.76">9450 15277 149 0,'0'0'912'0,"0"0"-877"16,0 0 1-16,0 0 42 15,0 0 3-15,0 0-46 16,-10-31-14-16,14 31-21 16,13 0-7-16,8 1 2 15,5 13 2-15,1 8-7 16,-5 7 5-16,-11 7 3 16,-8 3 1-16,-7-2 1 15,0-1-4-15,-21-3 4 16,-7-5 3-16,-2-8 9 15,0-5-8-15,5-9 2 16,10-2 0-16,3-4 2 0,8-4 1 16,4-21-2-16,11-14-7 15,25-15-40-15,18-3 3 16,11 3-17-16,1 10-18 16,-3 17 53-16,-13 13 19 15,-14 13 2-15,-13 1 0 16,-14 15 4-16,-9 18 5 15,0 6 30-15,-14 4 9 16,4-4-8-16,5-3-23 16,5-8-10-16,0-6 4 15,18-6-11-15,9-5 11 16,9-7-1-16,6-4-12 16,0 0-4-16,-1-6-34 15,-2-9-93-15,-11-7-171 0</inkml:trace>
  <inkml:trace contextRef="#ctx0" brushRef="#br0" timeOffset="203559.84">9127 14946 167 0,'0'0'510'0,"0"0"-403"16,0 0-12-16,0 0-3 16,0 0-33-16,0 0-34 15,-32 52-6-15,16-11 53 16,-3 4-25-16,8-2-26 16,6-7-2-16,5-6-14 0,0-7-2 15,5-7-3-15,16-7 4 16,12-4-4-16,10-5-45 15,14 0-149-15,2-20-385 16</inkml:trace>
  <inkml:trace contextRef="#ctx0" brushRef="#br0" timeOffset="203824.51">10275 15037 610 0,'0'0'263'16,"0"0"-258"-16,47 71 52 15,-33-39 4-15,-6-1 0 16,-8-2-13-16,0 0-31 15,-18-3-10-15,-9-2 0 16,-1-5-7-16,-1-11-156 16</inkml:trace>
  <inkml:trace contextRef="#ctx0" brushRef="#br0" timeOffset="213445.97">3778 16537 685 0,'0'0'57'16,"0"0"-53"-16,0 0-1 16,0 0 1-16,0 0 37 0,0 0 2 15,0 0-15-15,0 0-11 16,-5-7-1-16,5 7 2 16,0 0 24-16,0 0-25 15,0 0-2-15,0 0 2 16,0-1-7-16,0 1 6 15,0 0-5-15,3-2-8 16,14 2-3-16,8 0 0 16,10 16-6-16,5 14 6 15,0 11 0-15,-4 7-4 16,-5 6 4-16,-13-2 4 16,-6-2-4-16,-9-6 0 15,-3-5 0-15,-4-7 0 0,-17-4 5 16,-6-5 1-16,-7-5-5 15,-6-7 3-15,2-6-2 16,2-5 1-16,6-5 9 16,6-15-12-16,8-6 7 15,13-3-5-15,3 3 1 16,13 1 1-16,20 3-4 16,6 5-7-16,3 2 7 15,-8 5 3-15,-10 5-3 16,-8 3-3-16,-10 2 0 15,-1 0-9-15,-2 5-76 16,-3 1-131-16,0-2-418 0</inkml:trace>
  <inkml:trace contextRef="#ctx0" brushRef="#br0" timeOffset="214122.48">4051 16330 700 0,'0'0'77'0,"0"0"-20"16,0 0 1-16,0 0 36 16,0 0-18-16,0 0-37 15,-27-44-9-15,27 41-3 16,0 0-10-16,0 3-9 15,0 0-8-15,3 0-5 16,8 0 1-16,5 7-8 16,2 15 4-16,-3 9-1 15,-6 6-1-15,-8 3 10 16,-1-2 2-16,0-5-2 16,-3-7-3-16,-1-9 3 15,2-7 5-15,2-6 0 0,0-2-3 16,0-2 8-16,4 0 26 15,19-10 6-15,10-9-22 16,4-1-13-16,3 1-7 16,-1 6-5-16,-6 6 4 15,-5 6 1-15,-8 1-91 16,-7 0-144-16,-10 4-201 16</inkml:trace>
  <inkml:trace contextRef="#ctx0" brushRef="#br0" timeOffset="214615.69">4282 16758 301 0,'0'0'429'0,"0"0"-335"16,0 0-35-16,0 0 36 0,-68-72 1 15,60 57-23-15,5 2-27 16,3 1-14-16,0-1-7 16,6 3-18-16,19 1-7 15,8 6-7-15,3 3 3 16,0 9 2-16,-2 20-8 16,-7 9 4-16,-5 6 3 15,-5-2-1-15,-1-4 4 16,1-11 7-16,2-9-5 15,3-6 20-15,3-9-2 16,6-3 4-16,10-4-2 16,4-15-11-16,6-8-11 0,-2-3-14 15,-7-3-67-15,-9-2-110 16,-17 1-243-16</inkml:trace>
  <inkml:trace contextRef="#ctx0" brushRef="#br0" timeOffset="-214668.61">4709 16577 781 0,'0'0'303'16,"0"0"-281"-16,0 0-22 16,-36 85 19-16,21-29 53 15,3 5-16-15,3-3-40 0,1-2-7 16,0-5-6-1,5-4-3-15,0-5-15 0,-2-5-105 16,-6-10-121-16,-3-9-344 16</inkml:trace>
  <inkml:trace contextRef="#ctx0" brushRef="#br0" timeOffset="-214130.05">3301 17139 917 0,'0'0'139'15,"0"0"-130"-15,0 0-9 0,0 0-3 16,0 0 3-16,132 3 17 15,-32-3 9-15,26 0-3 16,18-11-18-16,4 3 15 16,10-2 2-16,-3 9-11 15,-5 1 5-15,-9 0-5 16,-14 0-7-16,-20 6 1 16,-20-1-2-16,-20 1 1 15,-22-6 1-15,-20 0 5 16,-11 0 6-16,-9 0-6 15,-5 0 14-15,0 0 2 16,0 0-4-16,0 0-13 16,0 0-9-16,0 0-8 0,2 0-58 15,1 8-86-15,-3 1-201 16,-3 1-419-16</inkml:trace>
  <inkml:trace contextRef="#ctx0" brushRef="#br0" timeOffset="-213561.36">3850 17384 689 0,'0'0'210'16,"0"0"-167"-16,0 0-12 16,0 0-7-16,0 0-9 0,0 0-15 15,37-11 2-15,-4 24-2 16,2 10 15-16,0 8-9 16,-11 5-2-16,-5 4 3 15,-10-1-3-15,-9-1 2 16,0-4-4-16,-12-5 7 15,-15-1 15-15,-4-8 1 16,-5-7 14-16,3-4 0 16,2-8-11-16,6-1-4 15,5-4-2-15,10-18-4 16,10-8-9-16,0-3-9 16,19 3-5-16,14 3-27 15,1 11 13-15,-2 9-1 16,-6 7-22-16,-6 0-47 0,-4 0-58 15,-5 10-56-15,-5 3-227 16</inkml:trace>
  <inkml:trace contextRef="#ctx0" brushRef="#br0" timeOffset="-213019.3">4239 17575 764 0,'0'0'233'0,"0"0"-159"15,0 0-26-15,0 0 9 16,0 0-26-16,0 0-31 16,21-41-1-16,4 41-5 15,1 5 6-15,-4 18-13 16,-10 6 6-16,-9 0 3 16,-3 1 4-16,0-5 2 15,-9-7 0-15,0-5-1 0,3-6 2 16,2-7 5-16,4 0 2 15,0 0 10-15,0-14 5 16,14-10-25-16,10-9-25 16,6 0 13-16,0 3-24 15,-3 9-17-15,-6 8 20 16,-8 12 25-16,-7 1-2 16,-3 7-3-16,-3 13 13 15,0 4 1-15,0 1 40 16,3-1 5-16,3-7-29 15,6-1-4-15,3-6-7 16,5-4-5-16,9-6-1 16,4 0-1-16,1-4-93 0,-4-14-148 15,-6-3-320-15</inkml:trace>
  <inkml:trace contextRef="#ctx0" brushRef="#br0" timeOffset="-212674.22">4610 17404 597 0,'0'0'167'0,"0"0"-76"15,0 0 37-15,0 0-23 16,0 0-51-16,0 0-33 0,19-43-21 15,0 65-9 1,-6 9 2-16,-4 9 7 0,-9 5 0 16,0-8 1-16,0-9 3 15,0-11 0-15,0-7 17 16,0-9 7-16,5-1 6 16,11 0 19-16,13-13 4 15,9-11-32-15,7-2-24 16,4-4-1-16,-4 6-25 15,1 5-34-15,-9 8-28 0,-7 8-73 16,-13 3-228 0</inkml:trace>
  <inkml:trace contextRef="#ctx0" brushRef="#br0" timeOffset="-211826.17">5328 16930 880 0,'0'0'193'0,"0"0"-182"15,0 0-5-15,0 0-1 16,0 0 18-16,0 0-13 15,3 0-2-15,24 0-5 16,13 0 34-16,11 0 1 16,9 0-24-16,-1 0-7 0,-2 0-3 15,-8-1-3-15,-3 1-1 16,-11-2 2-16,-8 2-2 16,-12 0-16-16,-7 0-71 15,-8 0-92-15,0 7-67 16,-14 3-106-16</inkml:trace>
  <inkml:trace contextRef="#ctx0" brushRef="#br0" timeOffset="-211546.92">5477 17205 972 0,'0'0'86'0,"0"0"-64"16,0 0 21-16,0 0 17 16,0 0-27-16,0 0-10 15,72-1-5-15,-15-11 12 16,7 1-10-16,-6 2-6 16,-9 3-5-16,-9 2-9 15,-7 2 0-15,-7 1 0 16,-7 1-3-16,-7 0-26 15,-3 0-26-15,-6 1-54 16,-3 9-88-16,0-1-145 16</inkml:trace>
  <inkml:trace contextRef="#ctx0" brushRef="#br0" timeOffset="-209613.15">6338 16917 409 0,'0'0'295'15,"0"0"-265"-15,0 0-18 16,0 0 70-16,0 0-16 16,0 0-20-16,0 0-17 15,-6 0-12-15,6 0 14 16,2 0-22-16,13 0 4 0,10 0-12 16,17-2 3-16,5-1 3 15,4 2-2-15,-4 1 9 16,-7 0-2-16,-6 0-7 15,-13 0-5-15,-9 0 1 16,-6 2-2-16,-6-2 3 16,0 0-1-16,0 0-1 15,1 0 1-15,1 0 3 16,4 0-4-16,4 0-37 16,10-4-115-16,3-6-187 15</inkml:trace>
  <inkml:trace contextRef="#ctx0" brushRef="#br0" timeOffset="-209046.81">6896 16606 716 0,'0'0'101'16,"0"0"-34"-16,0 0 19 0,0 0-17 15,0 0-58 1,0 0-11-16,-3 6-10 0,3 19 10 16,3 13 17-16,2 3 14 15,-1 1-13-15,2 1 3 16,-5-6-5-16,1-4-7 16,-1-9 1-16,1-6-5 15,-1-5-5-15,-1-3 0 16,2-3-2-16,1-2 2 15,0-2-13-15,3 0-67 16,2-3-126-16,3-4-157 16</inkml:trace>
  <inkml:trace contextRef="#ctx0" brushRef="#br0" timeOffset="-208727.36">7245 16661 637 0,'0'0'159'0,"0"0"-154"16,-118 38-3-16,71-17 35 15,5-1-15-15,10-4-7 16,10-5-4-16,9-5 1 16,10-3-11-16,3 0 5 15,0-3-3-15,0 0 11 16,12 2-13-16,6 2 4 15,7 4 19-15,2 5 3 0,1 3 31 16,-3 4-22-16,-3-1-11 16,-2 1-14-16,-2 1-1 15,-1-5-1-15,-3-1-8 16,0-4 0-16,4-1-2 16,1-3-39-16,5-1-120 15,1-6-195-15</inkml:trace>
  <inkml:trace contextRef="#ctx0" brushRef="#br0" timeOffset="-207243.15">7636 16671 76 0,'0'0'573'0,"0"0"-526"16,0 0-4-16,0 0 57 15,0 0-3-15,0 0-30 16,-40-51-15-16,34 43-31 0,2 2 7 16,2-2 3-16,2 0-6 15,0-2-8-15,0 1-3 16,0-6-8-16,13 1-6 15,11 2 0-15,7 3-3 16,5 5 2-16,0 4-1 16,-3 8-6-16,-5 19 2 15,-7 7-1-15,-9 4 3 16,-6 0 4-16,-3-4 6 16,0-8 6-16,4-8-2 15,1-7 7-15,4-4 3 16,4-7-4-16,8 0 3 15,9 0 8-15,9-15-14 0,4-2-12 16,2-3 6-16,-8-1-7 16,-8 4-2-16,-13 5 2 15,-9 5-31-15,-8 1-28 16,-2 3-47-16,-12 0-142 16,-18-3-302-16</inkml:trace>
  <inkml:trace contextRef="#ctx0" brushRef="#br0" timeOffset="-207005.78">7973 16512 763 0,'0'0'167'16,"0"0"-139"0,0 0-22-16,0 0 15 0,-28 108 85 15,19-55-46-15,0 0-22 16,-2-6-10-16,6-2-12 15,2-8-3-15,0-5-7 16,3-7-5-16,0-7 2 16,0-5-3-16,0-2-11 15,9-7-70-15,4-4-99 16,2 0-175-16</inkml:trace>
  <inkml:trace contextRef="#ctx0" brushRef="#br0" timeOffset="-206678.66">8285 16786 892 0,'0'0'90'16,"0"0"-88"-16,-50 81-2 15,47-51 0-15,3-3-1 16,11-3 1-16,16-5 0 16,4-9 6-16,4-7-6 0,-1-3-2 15,-4 0 0-15,-5-12-5 16,-10-2 7-16,-10-3 0 16,-5 0 26-16,-11-1 21 15,-22 1-25-15,-4 5-12 16,-3 0-5-16,7 6-5 15,6 3-15-15,9 2-120 16,7-5-324-16</inkml:trace>
  <inkml:trace contextRef="#ctx0" brushRef="#br0" timeOffset="-205749.82">9162 16348 636 0,'0'0'96'0,"0"0"-52"15,0 0 9-15,0 0 21 16,0 0-14-16,0 0 3 16,0 0-33-16,-22-42-4 0,16 42-10 15,-6 0-7-15,-4 12-9 16,-7 18 2-16,-5 15 8 16,-2 16 17-16,2 10 4 15,7 5 7-15,3-1-10 16,12-5-14-16,6-10-2 15,0-10 4-15,20-8-13 16,9-13 3-16,13-6 3 16,4-11-2-16,8-7-7 15,3-5-19-15,1 0-95 16,-6-11-109-16,-4-8-462 16</inkml:trace>
  <inkml:trace contextRef="#ctx0" brushRef="#br0" timeOffset="-205399.75">9333 16626 938 0,'0'0'89'0,"0"0"-68"16,0 0 2-16,0 0 4 15,0 0-27-15,108-3 4 16,-54 3 0-16,-3 0-3 15,-7 0-1-15,-9 0 0 16,-7 0-49-16,-4 0-96 16,-5 0-41-16,-5 0-353 15</inkml:trace>
  <inkml:trace contextRef="#ctx0" brushRef="#br0" timeOffset="-205114.52">9882 16441 860 0,'0'0'123'16,"0"0"-71"-16,0 0-40 15,0 0-8-15,0 0-2 16,0 0 33-16,-2 110 14 0,2-68-15 15,0-2-8-15,0-4-10 16,0-6-8 0,0-6-5-16,0-5-3 0,0-10-4 15,0-4-29-15,0-3-54 16,2-2-81-16,14-3-8 16,2-16-45-16</inkml:trace>
  <inkml:trace contextRef="#ctx0" brushRef="#br0" timeOffset="-204830.76">10138 16472 724 0,'0'0'44'0,"0"0"-17"16,-89 59 66-16,54-35-40 16,9-3-7-16,6-5-28 0,7-7-6 15,8-4 4-15,5-3-7 16,0-2-4-16,0 0 1 15,3 0 1-15,12 0-5 16,-1 0 7-16,0 2-9 16,0 5-1-16,-1 6 0 15,4 0 2-15,-1 3 7 16,1 1-8-16,0-3 1 16,-2-2-1-16,2-4 0 15,-5-2-1-15,-1-4-22 16,3-2-95-16,-3 0-120 15</inkml:trace>
  <inkml:trace contextRef="#ctx0" brushRef="#br0" timeOffset="-204551.13">10339 16286 898 0,'0'0'188'16,"0"0"-188"-16,0 0-8 15,0 0 8-15,41 116 8 16,-5-50 39-16,7 6-15 0,-1-2-7 16,-8-5-2-16,-7-6-14 15,-13-7-2-15,-12-9-4 16,-2-8-2-16,-10-7 1 15,-15-5-4-15,-3-14-55 16,5-9-340-16</inkml:trace>
  <inkml:trace contextRef="#ctx0" brushRef="#br0" timeOffset="-202506.96">11303 16067 783 0,'0'0'79'0,"0"0"-63"16,0 0-11-16,0 0 30 16,0 0 8-16,0 0-12 15,-103-61-16-15,73 61-6 16,-2 0-3-16,-6 0-4 0,0 6-2 15,-3 6 1-15,-1 2-1 16,2 2 1 0,0-2-1-16,9-1 3 0,4-2 0 15,6-2 0-15,12-4-3 16,4-2 0-16,5-3 0 16,0 0 0-16,0 0 6 15,0 2-1-15,13 2-6 16,1-1 2-16,0 8 3 15,-1 3-2-15,-5 7-2 16,-2 10 5-16,-5 10 10 16,-1 10-8-16,0 8 12 15,0 4-4-15,0 2-10 16,0-4-5-16,0-3 5 16,3-5 0-16,9-3-4 0,-3-8-1 15,3-1 0-15,-4-2 2 16,-4-1-2-16,-4-2 0 15,0-2 1-15,0-2 0 16,-4 0-1-16,-2-3-2 16,3-4 2-16,1-5 0 15,2-5 0-15,0-4 0 16,0-8 1-16,15-1 5 16,6-2 2-16,11 0 3 15,7 0-11-15,6 0 5 16,4-5 0-16,1 1 5 15,-1-1 9-15,-2 4-9 16,-8 0-6-16,-3-2-2 0,-6 1-4 16,-11-2-1-16,-7 0-32 15,-7-3-69-15,-5-3-126 16,0-6-523-16</inkml:trace>
  <inkml:trace contextRef="#ctx0" brushRef="#br0" timeOffset="-199368.72">11199 16556 715 0,'0'0'52'16,"0"0"-52"-16,0 0 0 0,0 0 11 16,0 0 19-16,0 0-1 15,0 0-5-15,0 0-4 16,0 0-10-16,0 0 15 16,0 0-8-16,0 0 11 15,0 0-4-15,0 0 9 16,0 0-18-16,0 0 5 15,0 0-9-15,0 0-4 16,0 0-5-16,0 0 1 16,9 2-1-16,9 1 3 15,7 1 16-15,13 2 6 0,6-3-11 16,4 0-8 0,0 1 1-16,-5-2-9 0,-9-1 1 15,-13 2 0-15,-8-3 2 16,-8 1-1-16,-5-1-1 15,0 0 21-15,0 0 1 16,0 0 5-16,0 0-8 16,0 0-8-16,0 0-10 15,1 0-2-15,1 0-6 16,1 0-46-16,-1 2-74 16,-2-2-259-16</inkml:trace>
  <inkml:trace contextRef="#ctx0" brushRef="#br0" timeOffset="-198394.68">11973 16330 703 0,'0'0'49'15,"0"0"-29"-15,0 0 18 16,-85-7 7-16,70 7-14 16,3 12-20-16,3 5-8 0,3 1-3 15,6 0 0-15,0-1 7 16,0 1 2-16,9-4 5 15,12 3 5-15,6-3 0 16,1 4-13-16,-1 0-1 16,0 1-1-16,-8-2-4 15,-6-2-1-15,-9 1 1 16,-4-4 4-16,0 1 6 16,-9-3 23-16,-6-4 3 15,-1-2-19-15,8-4 1 16,4 0 0-16,4-2 6 15,0-14-6-15,10-9-18 0,20 0-8 16,9 1-9-16,8 4 11 16,-2 6-9-16,-2 4 3 15,-5 6 7-15,-11 4 4 16,-8 0-4-16,-6 0 2 16,-5 12-4-16,-2 5 7 15,-3 2 1-15,-3 2 8 16,0-3 0-16,0 0-7 15,0-3 2-15,2-5-3 16,-2 0 1-16,4-3-2 16,-1-3-13-16,3 0-65 15,3-4-100-15,3 0-93 16</inkml:trace>
  <inkml:trace contextRef="#ctx0" brushRef="#br0" timeOffset="-198234.82">12346 16250 805 0,'0'0'246'0,"0"0"-222"15,0 0-24-15,0 0-7 16,0 0 6-16,0 0-47 16,-24 51-149-16,44-34-206 15</inkml:trace>
  <inkml:trace contextRef="#ctx0" brushRef="#br0" timeOffset="-197825.68">12500 16425 882 0,'0'0'45'16,"0"0"-45"-16,0 0-26 15,0 0 18-15,0 0-2 16,0 0 1-16,49 86 5 16,-46-56 0-16,-3-4 1 15,0-7 3-15,0-5 1 16,0-8-1-16,0-4 0 16,0-2 9-16,0 0 34 0,0 0 35 15,0-14-18-15,0-9-46 16,14-11-14-16,11-3-1 15,5 2 0-15,-1 7 0 16,1 12 1-16,-4 10-1 16,-5 6-8-16,-4 2 2 15,-1 17 7-15,-5 6 7 16,-6 4 11-16,-4 2-5 16,-1 2 0-16,0-6-9 15,0-2-4-15,0-2 0 16,0-5-6-16,0-6-96 15,0-6-183-15</inkml:trace>
  <inkml:trace contextRef="#ctx0" brushRef="#br0" timeOffset="-197544.43">13298 16195 945 0,'0'0'113'15,"-86"16"-92"-15,29 27 26 16,3 18 36-16,8 12-13 0,13 7-19 16,15-6-5-16,15-8-26 15,3-6-2-15,17-10-7 16,17-7 0-16,6-8-5 15,9-7-6-15,5-7-69 16,-2-8-42-16,-1-10-130 16</inkml:trace>
  <inkml:trace contextRef="#ctx0" brushRef="#br0" timeOffset="-196504.96">13514 16360 972 0,'0'0'125'0,"0"0"-125"15,0 0 1-15,-36 86-1 16,23-45 11-16,7-3-3 16,6-7-5-16,0-7 4 15,2-6-3-15,9-10-1 16,3-2 10-16,0-2-7 16,5-4 5-16,2 0-2 15,0-12-6-15,0-6 6 16,-2-6-7-16,-3 3-2 0,-4 5-2 15,-4 8-3-15,-4 6-1 16,2 2-7-16,4 2-20 16,3 12 25-16,2 6 6 15,2 0 3-15,0-5-2 16,-2-3 2-16,1-4 5 16,-1-2 13-16,1-6 8 15,-1 0 13-15,0 0 9 16,0-8-7-16,-3-10 0 15,0-6-2-15,-7-4-11 16,-5-6-11-16,0-1-12 16,0-1-6-16,0 3-7 15,-4 7-25-15,1 10-48 16,3 8-61-16,0 7-199 16</inkml:trace>
  <inkml:trace contextRef="#ctx0" brushRef="#br0" timeOffset="-196202.42">14150 16208 813 0,'0'0'114'15,"0"0"-51"-15,0 0-37 16,0 0-5-16,0 0-16 15,0 0 12-15,-67 94 23 0,59-41 3 16,5-2-12-16,2-2-21 16,1-8-1-16,0-6 2 15,4-4-8-15,10-7 0 16,-2-6-1-16,1-4-2 16,2-6 0-16,0-4-20 15,3-4-40-15,0 0-54 16,-5-12-66-16,-5-13-166 15</inkml:trace>
  <inkml:trace contextRef="#ctx0" brushRef="#br0" timeOffset="-195992.98">14108 16441 636 0,'0'0'220'16,"0"0"-197"-16,0 0 52 15,0 0 75-15,0 0-60 16,0 0-53-16,90-12-26 16,-49 8-7-16,-3 2-3 15,-7 2-1-15,-10 0-9 16,-2 2-65-16,-7 6-137 16,-6-2-345-16</inkml:trace>
  <inkml:trace contextRef="#ctx0" brushRef="#br0" timeOffset="-195634.94">14645 16468 845 0,'0'0'245'0,"0"0"-226"15,0 0 33-15,0 0 30 16,0 0-48-16,0 0-26 15,97-9-4-15,-46 5-3 16,-5 1-1-16,-9 3-5 16,-8 0-15-16,-8 0-84 15,-5 0-78-15,-4 0-80 16,-4 0-419-16</inkml:trace>
  <inkml:trace contextRef="#ctx0" brushRef="#br0" timeOffset="-195201.09">15327 16242 655 0,'0'0'195'0,"0"0"-138"15,0 0-2-15,0 0-19 16,0 0-17-16,-25 85 65 16,16-32-28-16,0-2-24 15,3-6-19-15,1-7 2 16,2-7-4-16,2-9-11 16,1-9 0-16,0-5 0 15,0-4-11-15,0-4-84 16,10 0-100-16,13-6-68 15</inkml:trace>
  <inkml:trace contextRef="#ctx0" brushRef="#br0" timeOffset="-194923.85">15527 16352 656 0,'0'0'67'15,"0"0"20"-15,-119 62-5 16,84-43-3-16,7-4-38 15,13-5-5-15,9-6-31 16,6-1 0-16,0 0 5 16,12 1-6-16,13 4-3 15,7 0 9-15,-1 4-3 16,-3 2-6-16,-5 1 1 16,-7-1 2-16,-3 4-2 0,-4-7-1 15,-1 0-1-15,-3-4-1 16,-1-3-1-16,2 0-36 15,1-4-113-15,2 0-71 16,5-2-397-16</inkml:trace>
  <inkml:trace contextRef="#ctx0" brushRef="#br0" timeOffset="-194359.36">15778 16349 747 0,'0'0'162'15,"0"0"-101"-15,0 0 25 16,0 0-11-16,0 0-1 16,0 0-32-16,-12-14-30 15,12 14-12-15,7 4-12 16,6 13 11-16,1 10-1 0,-6 7 1 16,-8 3-5-1,-3 2 4-15,-20-2 1 0,-8-6 2 16,-1-11 0-16,5-3 0 15,11-11-1-15,9-4 6 16,5-2 4-16,2 0 0 16,2-8 4-16,23-13-14 15,11-8-22-15,10-8-9 16,5-2-3-16,-1 0-42 16,-11 11 19-16,-13 13 29 15,-14 9 27-15,-11 6-1 16,-1 6-19-16,-1 16 21 0,-14 7 27 15,1 3 27-15,2-4-11 16,8-5-3-16,4-5-15 16,0-5-15-16,10-5 5 15,16-3 5-15,11-2-13 16,9-3-7-16,1 0-13 16,-5-10-109-16,-7-8-198 15</inkml:trace>
  <inkml:trace contextRef="#ctx0" brushRef="#br0" timeOffset="-193983.36">16231 16154 175 0,'0'0'650'0,"0"0"-559"16,0 0 10-16,0 0-13 16,0 0-49-16,0 0-39 15,-7 43-11-15,20 8 11 16,5 10 14-16,3 6-10 15,-2-6-3-15,-1-2-1 0,-4-10 2 16,-6-7-2-16,-8-6 0 16,0-10 0-16,-14-2 3 15,-10-10-3-15,-6-2 4 16,6-5-4-16,2-7-9 16,6 0-177-16,12-8-654 15</inkml:trace>
  <inkml:trace contextRef="#ctx0" brushRef="#br0" timeOffset="-193279.26">16315 16069 599 0,'0'0'420'0,"0"0"-352"0,0 0 0 15,0 0 8-15,0 0-25 16,0 0-40-16,0-42-11 16,29 41-1-16,13 1-5 15,9 0 6-15,1 0 1 16,-4 0-1-16,-6 0 0 16,-4-4 1-16,-8-3-2 15,-7-2 3-15,-2-2-3 16,-4-4 6-16,-1 3-6 15,-6-1 6-15,-1 4-4 16,-6 3 3-16,-2 3-4 16,-1 3 0-16,2 0 0 15,-2 0-4-15,0 0 3 16,0 4-6-16,3 24-15 16,-3 18 16-16,0 14 3 0,0 11 2 15,0 9 2 1,-6 3 0-16,-2 4-1 0,0-3 1 15,0-3-2-15,0-6 4 16,-1-5-4-16,-2-5 1 16,2-5 0-16,1-6 2 15,-2-3-2-15,2-4 0 16,-5-6 2-16,-3 1 3 16,-1-9 8-16,-5-6-2 15,-2-5 3-15,-4-5 15 16,-10-5 19-16,-9-6-2 15,-6-5 2-15,-4-1-23 0,4-5-18 16,9-16-7-16,9-11-23 16,8-10-133-16,8-16-264 15</inkml:trace>
  <inkml:trace contextRef="#ctx0" brushRef="#br0" timeOffset="-171616.35">6578 17327 432 0,'0'0'110'0,"0"0"-110"16,0 0-89-16,0 0-43 0,0 0 119 15,0 0 13 1,0 0 11-16,0 0 1 0,12-69 23 15,-12 62 33-15,0 1-16 16,-1-2-27-16,-2 2-16 16,-2-2-9-16,-1-1-24 15,-1-1-25-15,-2-2 11 16,4 3 27-16,-2 0 11 16,2 1 25-16,-2 0 31 15,3 4-10-15,-1 2-9 16,2-2-14-16,2 2 29 15,1 1 21-15,0 1-12 16,0-2-26-16,0 2-2 16,0 0 1-16,0 0-2 15,0 0 3-15,0 0 5 0,0 0-5 16,0 0-5-16,0 0-27 16,0 0-1-16,0 0-2 15,4 0-3-15,7 0 2 16,5 0 1-16,11 0 0 15,1 0 0-15,9 0-1 16,8 0 1-16,9 0 0 16,7 0 0-16,9 0 1 15,2 0-1-15,-4 0 0 16,-5 0 0-16,-8 0 1 16,-10 0 0-16,-10 0-1 15,-10 0 0-15,-12 0 0 0,-7 0 4 16,-4 0-3-16,-2 0 3 15,0 0 5-15,0 0 5 16,0 0 9 0,0 0-3-16,0 0-8 0,0 0-11 15,0 0-1-15,0 0-4 16,0 0-32-16,4-6-90 16,-1-6-136-16</inkml:trace>
  <inkml:trace contextRef="#ctx0" brushRef="#br0" timeOffset="-170441.58">9562 17004 285 0,'0'0'161'0,"0"0"-102"16,0 0-5-16,0 0 12 16,0 0 8-16,0 0 5 15,0-2-29-15,0 2-3 16,0 0-16-16,0 0-10 15,0 0 6-15,0 0-13 16,0 0 4-16,0 0-13 16,0 0 8-16,0 0-3 15,2 0 4-15,-2 0 3 16,0 0 2-16,0 0-9 0,0 0-10 16,0 0 4-16,0 0-2 15,0 0-2-15,0 0 4 16,0 0-4-16,7 0 1 15,5 0-1-15,10 0 0 16,8 0 0-16,8 0-1 16,5 0-3-16,3 0 4 15,6 0-5-15,3 0 2 16,-1 0-3-16,3 2 6 16,-2 5-7-16,-3 0 6 15,-7-1-1-15,-9 0 1 16,-11-5 1-16,-10 1-3 0,-9-2 3 15,-3 0 6-15,-3 0 10 16,0 0 10-16,0 0 0 16,0 0 5-16,0 0-8 15,2 0-12-15,-2 0-9 16,1 0-4-16,-1 0 2 16,0 0-1-16,0 0-1 15,0 0-12-15,0 0-13 16,0 0-9-16,0 0-42 15,0 0-99-15,0-13-62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50:34.6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2277 1732 897 0,'0'0'67'0,"0"0"-63"0,0 0-2 16,0 0 25-16,0 0 26 15,0 0-13-15,0 0 21 16,-15-44-7-16,15 39-23 16,0 2-5-16,0 0-14 15,0 2-3-15,0 1-2 16,0 0-2-16,0 0-3 16,0 0-1-16,3 0-1 15,17 0-6-15,11 19 5 16,9 14 1-16,0 16 0 15,-5 15 1-15,-7 8 1 16,-10 2-2-16,-14-5 1 0,-4-10 0 16,-3-8 0-1,-22-10 1-15,-9-4-1 0,-12-7 2 16,-11-6 1-16,3-6-2 16,3-11 0-16,14-7 2 15,12-3 7-15,12-17-8 16,13-7-3-16,2-2-2 15,28-2-5-15,12 2-12 16,6 8 10-16,4 7-27 16,-9 6-39-16,-7 3-45 15,-15 0-141-15,-12-5-503 16</inkml:trace>
  <inkml:trace contextRef="#ctx0" brushRef="#br0" timeOffset="509.63">2685 1495 684 0,'0'0'102'0,"0"0"-38"15,0 0 22-15,0 0 12 16,0 0-35-16,0 0 8 15,-30-44-25-15,30 37-6 16,0 1-1-16,0-3-26 16,10 1-13-16,14 3-2 15,7 5 0-15,6 3-8 16,-5 29 5-16,-13 17-4 16,-10 12 5-16,-9 2 4 15,-6-5 5-15,-7-10-4 0,2-15-2 16,6-11 3-16,5-9-1 15,0-9 7-15,5-4-7 16,21 0 8-16,14 0 0 16,15-19-9-16,8-1-13 15,-2-4-94-15,-10 6-101 16,-11 9-317-16</inkml:trace>
  <inkml:trace contextRef="#ctx0" brushRef="#br0" timeOffset="959.43">2975 2091 1064 0,'0'0'66'0,"0"0"-29"16,0 0 68-16,-19-78-45 0,19 53-40 15,25 3-20 1,8 2-10-16,6 12 6 0,1 8 0 15,0 0-4-15,-8 23 7 16,-10 11-8-16,-7 4 2 16,-7 0 4-16,-1-4 2 15,-1-7 1-15,0-8 1 16,5-8 0-16,6-7 11 16,10-4 11-16,11-3 9 15,14-19 4-15,9-10-24 16,-2-1-12-16,-8-4-35 15,-8-1-63-15,-13-3-98 16,-16 2-286-16</inkml:trace>
  <inkml:trace contextRef="#ctx0" brushRef="#br0" timeOffset="1150.5">3423 1844 1176 0,'0'0'88'16,"0"0"-87"-16,0 0 2 15,0 86 51-15,5-27 46 16,2 8-52-16,-1 2-34 16,0-5-12-16,0-2-2 15,-4-9-9-15,-2-4-69 16,0 2-46-16,-17-4-104 16,-12-12-140-16</inkml:trace>
  <inkml:trace contextRef="#ctx0" brushRef="#br0" timeOffset="1604.63">1755 2473 1030 0,'0'0'133'16,"0"0"-123"-16,0 0 27 15,0 0 14-15,0 0-37 16,0 0-10-16,128 15 4 15,-13-15 35-15,33 0-16 16,22-12-9-16,18-3 3 16,-7 0 21-16,-6 7-11 15,-16 3-29-15,-22 5-2 16,-22 0 1-16,-26 0-2 16,-26 0 1-16,-23 4-3 15,-23-2 2-15,-11 0-3 16,-6-2 0-16,0 0-5 0,0 0-3 15,0 1-35-15,0 1-24 16,0 0-61-16,-11 4-120 16,-14 1-376-16</inkml:trace>
  <inkml:trace contextRef="#ctx0" brushRef="#br0" timeOffset="2013.05">2340 2829 997 0,'0'0'143'0,"0"0"-129"16,0 0 48-16,0 0 18 15,0 0-50-15,0 0-30 16,37-10-13-16,-1 30 6 16,4 5 7-16,-6 7-1 15,-7 5-4-15,-13 1-2 16,-13-1 3-16,-1-4-6 16,-7-7 0-16,-17-4 9 15,0-7 1-15,3-5 3 0,-1-7 6 16,4-3-5-1,3 0 8-15,7-10-9 0,8-17-3 16,0-8-27-16,27-6-48 16,15 4-4-16,9 9-41 15,-2 12-49-15,-4 12-51 16,-17 1-259-16</inkml:trace>
  <inkml:trace contextRef="#ctx0" brushRef="#br0" timeOffset="2557.59">2942 2850 616 0,'0'0'435'16,"0"0"-408"-16,0 0 24 16,0 0 50-16,0 0-43 15,0 0-18-15,-11-58-27 16,24 58-13-16,10 0-8 0,3 11 0 15,-2 16 5-15,-9 10-3 16,-11 5 2-16,-4 0 2 16,-4-5-3-16,-14-8 0 15,2-9 1-15,5-9 4 16,5-7 0-16,6-4 1 16,0 0 0-16,0-4-1 15,9-19-2-15,20-8-25 16,10-10 13-16,5 4 3 15,-2 6-29-15,-9 12 17 16,-8 13 19-16,-7 6-1 16,-6 4-2-16,-4 16 7 0,5 3 38 15,-4 2 11-15,1-1-9 16,2-3-22-16,3-4-6 16,3-6-8-16,2-3-4 15,5-8-19-15,3 0-94 16,-6-15-229-16</inkml:trace>
  <inkml:trace contextRef="#ctx0" brushRef="#br0" timeOffset="2828.12">3395 2677 1156 0,'0'0'61'0,"0"0"-61"0,0 0 0 15,0 0 0-15,71 80 7 16,-59-46 5-16,-6-6-7 16,-1-5-2-16,-1-11 8 15,-1-4 14-15,-2-7-4 16,2-1 12-16,0 0 13 16,11 0-3-16,13-11-11 15,14-9-21-15,12-11-11 16,8-3-10-16,3-3-79 15,2 5-144-15,-5 3-464 16</inkml:trace>
  <inkml:trace contextRef="#ctx0" brushRef="#br0" timeOffset="3129.93">4422 2383 266 0,'0'0'1023'16,"0"0"-947"-16,0 0-58 0,0 0 39 15,0 0-2-15,0 0-45 16,120-17-9-16,-65 11-1 16,-1 3-17-16,-7 3-94 15,-14 0-91-15,-21 6-236 16</inkml:trace>
  <inkml:trace contextRef="#ctx0" brushRef="#br0" timeOffset="3281.06">4454 2713 559 0,'0'0'619'0,"0"0"-604"16,0 0-11-16,0 0 52 0,82 0 17 15,-21-10-41-15,6-1-32 16,-4 0-19-16,-15 3-128 16,-20-4-269-16</inkml:trace>
  <inkml:trace contextRef="#ctx0" brushRef="#br0" timeOffset="19785.75">5145 2453 365 0,'0'0'159'16,"0"0"-127"-16,0 0-18 15,0 0 75-15,0 0 21 16,0 0-13-16,0 0-27 16,-17 5-13-16,17-5-19 0,0 0-13 15,0 0-13 1,0 0-4-16,0 0 1 0,0 0 0 15,0 0-4-15,0 0 0 16,0 0 7-16,0 0-1 16,0 0-2-16,0 0-3 15,3 0-6-15,12 1-3 16,12 5 3-16,15 0 7 16,13-1-4-16,6-2-3 15,3-3 0-15,1 0 0 16,-7 0 0-16,-11 0 0 15,-15 0 1-15,-16 0-1 16,-9 0 0-16,-7 0 0 16,0 0 5-16,0 0-2 15,0 0 34-15,0 0-29 16,-1 0-4-16,1 0-4 0,0 0-35 16,0 0-107-16,15 0-274 15</inkml:trace>
  <inkml:trace contextRef="#ctx0" brushRef="#br0" timeOffset="20378.18">5979 2095 645 0,'0'0'13'16,"0"0"-12"-16,0 0 125 15,0 0-8-15,0 0-40 16,0 0-17-16,0-33-45 16,0 33-16-16,0 1-10 15,1 21-8-15,-1 18 18 16,0 17 9-16,0 10 38 16,0 4 7-16,0-2-32 15,3-6-9-15,1-3-8 16,-1-11-1-16,0-8-3 0,-1-11-1 15,-1-11 0-15,1-5 0 16,-1-8-2-16,1-4-34 16,1-2-45-16,6-4-70 15,9-25-8-15,4-8-410 16</inkml:trace>
  <inkml:trace contextRef="#ctx0" brushRef="#br0" timeOffset="20716.27">6298 2257 700 0,'0'0'88'15,"0"0"-67"-15,0 0 79 0,0 0-35 16,0 0-18-16,0 0-30 16,-63-36-17-16,42 42 0 15,-2 8 0-15,12-1 1 16,1 0-1-16,7-2 0 15,3 2 0-15,0-3-10 16,0 3 10-16,7 0 8 16,8 2-3-16,4 3 4 15,-1 2-6-15,3 2 5 16,0 3-1-16,-1 1 5 16,3 3-6-16,1-1 2 15,-2 0-4-15,-3-5 1 0,3-3-5 16,-2-6 0-1,0-5-5-15,-2-1-44 0,-1-6-89 16,-4-2-112-16</inkml:trace>
  <inkml:trace contextRef="#ctx0" brushRef="#br0" timeOffset="21525.73">6302 2092 665 0,'0'0'156'0,"0"0"-141"16,0 0 67-16,0 0 16 16,0 0-38-16,0 0-23 15,18-42 14-15,-18 42-12 0,0 0-23 16,0 0 8 0,-6 0-10-16,-22 14-14 0,-15 14-11 15,-23 9 11-15,-13 7 0 16,10-6 4-16,8-7-4 15,21-10 0-15,16-10 6 16,15-5-5-16,6-4-1 16,3-2 1-16,12 0 1 15,22 0-2-15,15-6 1 16,7 1 5-16,-4 5 1 16,-10 0 5-16,-12 17-9 15,-11 8-1-15,-7 6-1 0,-5 2-1 16,-5 3 6-16,-1-5 1 15,2-6-7-15,3-5-3 16,6-5-5-16,6-2-16 16,9-3-36-16,3-2 2 15,4-1 10-15,-3 0-29 16,-4 1-78-16,-12 0-106 16,-10 1-230-16</inkml:trace>
  <inkml:trace contextRef="#ctx0" brushRef="#br0" timeOffset="22140.14">6447 1777 672 0,'0'0'236'16,"0"0"-214"-16,0 0 69 15,0 0-15-15,0 0-25 16,0 0-13-16,15-64-31 15,6 59-7-15,3 5-12 16,1 2-5-16,-4 26-10 16,-13 13 7-16,-8 8-6 15,0 4 17-15,-16-6 8 0,-3-11 1 16,7-12 0 0,3-13 8-16,9-5 23 0,0-6-20 15,12 0 0-15,22 0 30 16,10-7 0-16,11-8-32 15,2 1-9-15,-2-1 0 16,-6 2 0-16,-10 6 4 16,-17 3-8-16,-10 2 0 15,-12 2-51-15,0 0 10 16,-12 0-86-16,-9 0-180 16</inkml:trace>
  <inkml:trace contextRef="#ctx0" brushRef="#br0" timeOffset="23077.54">6999 2233 821 0,'0'0'163'16,"0"0"-163"-16,0 0 18 16,0 0 46-16,0 0 1 15,-21-76-31-15,23 57 20 16,17-3-40-16,8 1-14 16,4 4-2-16,2 6 0 15,-3 8-3-15,-6 3-4 0,-3 13-16 16,-8 23 23-16,-1 13 2 15,-5 4 34-15,-1-2-19 16,2-10 0-16,7-7-6 16,6-11 2-16,7-4 1 15,11-8 1-15,7-6 1 16,9-5 8-16,8-5 6 16,5-16-16-16,0-7-8 15,-5-4-4-15,-11-3-26 16,-18-1-50-16,-19 3-35 15,-15 6-76-15,-15 8-195 16</inkml:trace>
  <inkml:trace contextRef="#ctx0" brushRef="#br0" timeOffset="23312.92">7518 2091 696 0,'0'0'237'15,"0"0"-158"-15,0 0-11 16,0 0-21-16,0 0-38 16,-6 87 7-16,-6-23 64 15,-1 2-45-15,4-3-14 16,4-5-19-16,4-4 0 16,1-9-1-16,0-6 6 15,0-7-7-15,7-7-46 16,3-5-89-16,-2-13-199 0</inkml:trace>
  <inkml:trace contextRef="#ctx0" brushRef="#br0" timeOffset="23661.47">7912 2504 710 0,'0'0'432'0,"0"0"-429"0,0 0 6 16,-64 73-13-16,59-47 4 16,5-1-2-16,3-2-2 15,21-3 4-15,3-6 1 16,7-5 5-16,-1-7-6 15,-6-2 2-15,-1 0 1 16,-10-11 6-16,-8-5 25 16,-8-5 25-16,0-4-42 15,-17-6 12-15,-7 0-7 16,-3 2-22-16,4 9-13 16,3 6-22-16,6 2-132 15,4 2-399-15</inkml:trace>
  <inkml:trace contextRef="#ctx0" brushRef="#br0" timeOffset="24715.43">9155 2152 920 0,'0'0'61'0,"0"0"-50"16,0 0 32-16,0 0-9 15,0 0-19-15,-117-39 7 16,71 39-7-16,-2 8-10 0,4 12 3 16,3 2-8-1,12 0 0-15,9 0 0 0,11-4 1 16,9-2-1-16,0-3 0 16,9 3 0-16,21 2 8 15,13-2 15-15,10 4-14 16,3 2 0-16,-2 6-8 15,-11 4-1-15,-16 3-11 16,-12 1-7-16,-15 3 9 16,0-6 7-16,-25-3-7 15,-10-6 8-15,-6-11 1 16,-3-8 10-16,5-5 36 0,5 0 0 16,15-18-9-16,14-16-4 15,7-9-15-15,37-10-18 16,17 3-30-16,16 7-6 15,5 12 14-15,0 11 0 16,-6 10-7-16,-10 10 28 16,-13 0-15-16,-15 2 16 15,-11 14 0-15,-10 4 0 16,-7 0 0-16,-4 5 21 16,-1 1-12-16,0-2 5 15,0-1-8-15,-4-3-4 16,-1-2-2-16,2-5-5 15,0-5-51-15,3-4-37 16,0-4-83-16,0 0-77 16</inkml:trace>
  <inkml:trace contextRef="#ctx0" brushRef="#br0" timeOffset="24876">9465 2119 1103 0,'0'0'81'0,"0"0"-71"16,0 0 39-16,0 0-28 16,0 0-21-16,0 0-98 15,23 2-78-15,-1 21-161 16</inkml:trace>
  <inkml:trace contextRef="#ctx0" brushRef="#br0" timeOffset="25263.79">9576 2338 872 0,'0'0'184'0,"0"0"-162"16,0 0-6-16,0 0-16 16,0 0-8-16,95-18-4 15,-83 40-6-15,-3 5 18 16,-6-2-11-16,-3 0-1 15,0-7-6-15,0-7 18 16,0-6 0-16,0-5 11 16,0 0 8-16,0 0 10 15,0-14 13-15,8-11-28 0,17-13-12 16,11-7 1-16,8 2-3 16,1 6 1-16,-3 11 0 15,-8 15 2-15,-10 11 6 16,-9 0-9-16,-8 19 0 15,-7 11 29-15,0 3 18 16,0 2-33-16,-7-2 1 16,-5-1-15-16,5-1-3 15,2-5-16-15,4-4-74 16,1-12-160-16,0-9-375 16</inkml:trace>
  <inkml:trace contextRef="#ctx0" brushRef="#br0" timeOffset="25542.06">10537 2001 51 0,'0'0'1054'15,"0"0"-1010"-15,-99 18-40 16,50 23 52-16,-1 12-2 15,3 12-22-15,13 6 16 16,8 0-17-16,14-2-6 16,9-5-16-16,3-4-5 0,11-6-4 15,17-9 2-15,6-11-2 16,4-7-9-16,5-12-47 16,0-11-62-16,-1-4-207 15,-5-11-464-15</inkml:trace>
  <inkml:trace contextRef="#ctx0" brushRef="#br0" timeOffset="26029.75">10686 2264 195 0,'0'0'974'0,"0"0"-908"15,0 0-66-15,0 0 0 16,0 0 11-16,-26 80 6 16,20-48-8-16,3 2-3 15,3-3-6-15,0-1 3 16,5-6-3-16,8-5-6 16,-1-9 4-16,-1-7-7 15,2-3-4-15,2-8 8 16,4-17 5-16,1-8 0 15,4-1-1-15,-5 6-6 16,-5 8 5-16,-1 10 0 0,-5 8-1 16,3 2-12-1,1 13-18-15,0 13 26 0,3 3 7 16,-3-1 16-16,7 1-8 16,-4-7 16-16,2-8-7 15,-5-4 1-15,-2-10 10 16,0 0 8-16,-1-3 20 15,2-19 11-15,2-11-8 16,-1-8-40-16,0-6-11 16,-4-6 1-16,-3-2-9 15,-1 6-21-15,0 9-4 16,-1 18-30-16,-1 12-39 0,2 10-113 16,-3 0-289-1</inkml:trace>
  <inkml:trace contextRef="#ctx0" brushRef="#br0" timeOffset="26316.98">11335 2050 737 0,'0'0'354'0,"0"0"-324"16,0 0-4-16,0 0-7 15,0 0-19-15,-55 96 25 16,42-38-3-16,7 2-5 16,5-3-11-16,1-5-4 0,0-6 15 15,0-8-3-15,11-5-14 16,2-9 2-16,0-4 4 16,2-8-6-16,2-4-43 15,2-8-41-15,-1 0-50 16,-2-26-127-16,-7-13-349 15</inkml:trace>
  <inkml:trace contextRef="#ctx0" brushRef="#br0" timeOffset="26496.92">11278 2288 78 0,'0'0'862'15,"0"0"-780"-15,0 0-28 16,0 0 52-16,0 0-14 15,0 0-55-15,66 0-10 16,-11 0-10-16,3 0-17 16,-1-4-48-16,-12 0-150 15,-14-5-415-15</inkml:trace>
  <inkml:trace contextRef="#ctx0" brushRef="#br0" timeOffset="26723.68">11845 2357 1298 0,'0'0'168'16,"0"0"-154"-16,0 0 22 15,0 0 21-15,0 0-34 16,109-28-21-16,-33 12-2 15,0-1-34-15,-9 5-78 16,-16 1-101-16,-17 0-167 16</inkml:trace>
  <inkml:trace contextRef="#ctx0" brushRef="#br0" timeOffset="26983.99">12543 2062 1046 0,'0'0'196'15,"0"0"-196"-15,0 0-6 16,0 0 6-16,0 0 17 16,-13 116 34-16,2-52-8 15,-2-2-15-15,1-3 21 16,-3-10-28-16,3-9-18 15,0-6 2-15,-1-8-10 16,4-9-12-16,1-5-71 16,5-9-102-16,3-3-229 0</inkml:trace>
  <inkml:trace contextRef="#ctx0" brushRef="#br0" timeOffset="27236.02">12794 2229 958 0,'0'0'107'16,"0"0"-100"-16,-136 54 7 16,78-31 80-16,11-3-47 15,19-7-22-15,12-3-14 16,13-6-8-16,3 0 2 16,0-2-1-16,12 5 0 0,15 3 9 15,8 2 4-15,6 2 1 16,-4 0-13-16,-3 2-5 15,-5 0 0-15,-6-1-1 16,-6 2-3-16,-5-2-54 16,-9-8-153-16,-3-5-328 15</inkml:trace>
  <inkml:trace contextRef="#ctx0" brushRef="#br0" timeOffset="27693.8">12980 2277 1167 0,'0'0'126'0,"0"0"-99"16,0 0 31-16,0 0-3 15,0 0-50-15,81-23-5 16,-60 45-9-16,-12 10-3 15,-9 6 6-15,-3 4 6 16,-23-2 1-16,-2-3-1 16,4-8-1-16,5-11-1 15,10-9 2-15,6-6-3 16,3-3 2-16,0 0-6 0,10-22-11 16,18-7-3-1,10-11-22-15,9-4 42 0,1-1-1 16,-6 7-11-16,-8 12 8 15,-17 15 5-15,-11 11 7 16,-6 0-7-16,0 25 0 16,0 5 16-16,-12 9 30 15,3-2-9-15,0-4-13 16,9-3-13-16,0-10-8 16,3-3 2-16,16-9-5 15,10-6-8-15,5-2-48 16,5-14-59-16,-1-16-132 15,-5-8-325-15</inkml:trace>
  <inkml:trace contextRef="#ctx0" brushRef="#br0" timeOffset="27903.24">13692 2049 806 0,'0'0'6'0,"18"72"3"16,0-16 62-16,4 11 139 15,2 3-110-15,3 8-25 16,-5-1-50-16,-8-5-18 16,-7-6-3-16,-7-13-2 15,-15-12-2-15,-22-10 0 16,-18-6 2-16,-16-8-2 16,-12-14-35-16,-11-3-377 0</inkml:trace>
  <inkml:trace contextRef="#ctx0" brushRef="#br0" timeOffset="31824.96">7572 1473 716 0,'0'0'41'0,"0"0"-41"16,0 0-3-16,0 0 3 16,0 0 18-16,0 0-7 15,-42-10-11-15,32 10 0 16,-4 0 0-16,-2 4-4 15,2 2 6-15,0-2-2 16,3 1 19-16,-1-3 10 0,5 2-14 16,-1-4-5-1,1 4-7-15,-1 0 1 0,0 2-4 16,0 3 1-16,-3 1 0 16,-3-1-1-16,0 3 1 15,-2 1-1-15,1-1 7 16,0 1-7-16,1-4 1 15,2 1-1-15,1-1 1 16,2 2-1-16,-2-3 0 16,-1 2 0-16,3-3-1 15,-1 1 1-15,-2 0 2 16,0 1-1-16,-3 1-1 0,3 3 0 16,-4 0 2-1,2 1-2-15,0 2 1 0,0 0-2 16,3 2-1-16,-3 1 2 15,2 1-1-15,-2 0 5 16,4 2-7-16,-2 2 3 16,-3 0 0-16,3-1 0 15,-4 4 2-15,1 1-2 16,0-1-3-16,1 2 3 16,0-3 0-16,1-1-1 15,1 0 1-15,-1-1 5 16,4-1-5-16,-3 0 0 15,2 3-4-15,2 2 8 16,1 3-9-16,0 2 4 16,4 4 1-16,1 1 1 0,2 4 4 15,0 3-2 1,6 3-3-16,6 0 0 0,-3 1 0 16,0-2 5-16,-2-2-5 15,-1 0-7-15,2-2 7 16,-1 0 5-16,6 1-5 15,3-1 5-15,4-2-4 16,4 1-1-16,6-1 1 16,3-1 0-16,1-1-1 15,2-4 1-15,-2-2-2 16,1-5 1-16,-1-3-2 16,3-3 2-16,6-2 0 0,2-1 1 15,6-3-1-15,4 0 2 16,2-2-1-16,5-3 2 15,6 1-3-15,0-4 8 16,-2 1 2-16,-5-1-8 16,-7 2 2-16,-5-2-4 15,-1-1 0-15,4 0-1 16,3-1 1-16,5 0 0 16,2-1 6-16,4 0-6 15,3 1-1-15,3 2 1 16,2-1 0-16,-4 2 6 15,-4-3-6-15,-5 3 1 16,-6-1 0-16,-1 0 1 0,-3 1-2 16,7 1 0-1,0-2 1-15,5-2-1 0,-1 2-10 16,1 0-1-16,-2 0 5 16,3-1-7-16,1 1 1 15,0 1-4-15,2-3 16 16,-3 2 0-16,-1-1 0 15,0-1 0-15,-2 0 3 16,1-1 1-16,1 1-1 16,1 0 5-16,4-2-1 15,-1 0-3-15,6 1-4 16,-5-4-5-16,-2 1 4 0,0-2 2 16,-7 0 4-1,1 0 15-15,-2-2-17 0,2-2 2 16,1-3-5-16,2 1-4 15,-1 0-18-15,-1 3 1 16,2 0 14-16,-5-1-3 16,3 0 9-16,-1 0 1 15,-1-2 0-15,6 0 18 16,-1 1 2-16,0 0 0 16,4 1-11-16,-4 1-7 15,-3 0-1-15,-6 1-2 16,-4 1-6-16,-8-1-5 15,0-1 3-15,-1-1-19 16,0 0 20-16,2-2 8 16,1 1 1-16,4-1 30 0,1-1-19 15,7 2 0 1,1-2-3-16,1 1-6 0,1 1 10 16,-3-2-7-16,-3 3-6 15,-2 0 1-15,-2-1-1 16,-6 1 8-16,0 0-9 15,-3 1 1-15,4 0 0 16,1 0 0-16,3 0-1 16,6-3 1-16,3 0 1 15,2-1 1-15,0 1 19 16,-2 1-10-16,-2-3 4 16,-4 0-9-16,0-2-5 0,-3-3 0 15,-6-2 4 1,-1-2-5-16,-1 1 0 0,1-5-3 15,0 3 6-15,-2 1-6 16,1 0 3-16,-4 0 0 16,3-1-1-16,-1-1 1 15,3-1 1-15,2 0 2 16,3-3 2-16,-1 2 10 16,0-1-10-16,0-2 5 15,-2 4 14-15,2-5-8 16,-3-3 4-16,-4 0-8 15,1 0-7-15,-8 0 5 16,-4 2 4-16,0 1-14 0,-4 1 10 16,3 2-3-1,0-1 12-15,-2-3-1 0,2 0 13 16,0-3-15-16,-6-2-11 16,-2-5 2-16,-5 3-4 15,-7-4-3-15,-4-1 0 16,-3 1 0-16,0-3 1 15,0 1-1-15,-4 2 0 16,-8-2 0-16,2 0 3 16,0-3-2-16,-3 0 1 15,2-1-1-15,0 1 9 16,-3 0-8-16,0 3-2 0,-3 3-2 16,-2 1 0-1,-1 1 1-15,-4 2 1 0,-4-2 3 16,-2 0-3-16,-4-1 0 15,-4-3-2-15,-2-1 1 16,-2 1 1-16,0 0-1 16,-2 2-2-16,-1 4 2 15,-1 1 1-15,1 1 0 16,-3-1 0-16,0-3-6 16,-5 0 5-16,-1-1 1 15,-1-1 0-15,1 3 3 16,2 0-3-16,0 6 0 15,-1 4 0-15,0 0 0 16,-2 4-2-16,1 0 1 0,2 1-1 16,-3-1-1-16,2 1 6 15,0-2-1-15,-3 0 0 16,-6-1-4-16,-5 1-2 16,0 0-1-16,4 1-10 15,9 3 15-15,8 1-8 16,1 1 8-16,-1 0 3 15,-5-1-3-15,-1 3-2 16,-3-2 2-16,-4 1-4 16,-3 2 5-16,-6-3-1 15,-6 0 0-15,-1 1-6 16,5 3-25-16,5 0 17 16,9 3 14-16,4 1 0 0,0 1 0 15,3-1 0-15,-2 1 0 16,5-1 0-16,-2 2 11 15,-4-2-5-15,-5 2-6 16,-5-1-1-16,-3 2 1 16,0-1 0-16,-1 1-9 15,3 2 9-15,-2-3 0 16,1 2 0-16,1 0 1 16,3 0-1-16,4 0 0 15,2 0 0-15,1 0-2 16,-4 1 2-16,0 0 0 15,-4 1 4-15,-6 0-4 0,-3 0 0 16,-2 0 0-16,5 4 1 16,7-1-2-1,5-2-5-15,7 1 6 0,0 0 1 16,3-2 0-16,-1 2-1 16,1 0-1-16,2 0 1 15,3 0 0-15,-2 3 0 16,2 2-1-16,-3-1 1 15,-6 3 0-15,-7-1 0 16,-6 0-1-16,-4-1 0 16,2-1-4-16,4 0 5 15,6-1 1-15,4-1 1 16,5 0-4-16,5 1 4 16,1 1-4-16,0-2 8 15,0 2-12-15,-1 1 3 0,4-2 3 16,-1 4 0-16,4 1 2 15,0 0-5-15,-1 2 4 16,4 0-5-16,0 0 6 16,3-4-7-16,3 3 8 15,2-3-8-15,4-2 10 16,-1 0-5-16,0 0 3 16,-4 0-4-16,-4 0 1 15,-1 0 0-15,-2 0 2 16,5-2-2-16,2 3 0 15,4-1 0-15,-2 2-1 16,0-2 1-16,-3 2 0 0,0 1 0 16,-4-1 0-16,-2 0 0 15,-3-2-1-15,-3 2 1 16,-2-1-2-16,-1 2 2 16,5 0 5-16,2-2-5 15,4 0 0-15,6-1-1 16,2-2 0-16,2 2 1 15,-2 0 0-15,1-2-1 16,-1 2 2-16,1-1-2 16,-2 2 0-16,3 2 1 15,-1-1 0-15,0 0-2 16,4 2 2-16,2 0 0 16,-1-3 0-16,-2 3 2 0,2-1-2 15,-2-1-2-15,3 1-3 16,-4-2 5-16,1 1 0 15,-5 1 0-15,2 1 3 16,4 2-8-16,0 0 5 16,1-1-1-16,4 2 1 15,-2 0 0-15,3-3 0 16,1-1 0-16,3-3 0 16,3-2 0-16,1-2 0 15,1-1 0-15,0-1 0 16,0 0 0-16,0 7-22 15,3-1-143-15,10-6-58 16</inkml:trace>
  <inkml:trace contextRef="#ctx0" brushRef="#br0" timeOffset="35074.48">2313 4193 947 0,'0'0'94'16,"0"0"-92"-16,0 0 2 16,0 0 8-16,0 0 10 15,0 0 4-15,0 0 7 16,-9-8 3-16,9 8-1 15,0 0-10-15,0 0-3 16,0 0-13-16,0-1 5 0,9-2-7 16,12 0-7-16,7 2-1 15,8 1-3-15,4 5 1 16,0 20 1-16,-4 10-7 16,-6 12 9-16,-9 5 0 15,-11 1-2-15,-10 0 0 16,-1-9-1-16,-23-3 3 15,-6-9 7-15,-3-4-6 16,-4-9 2-16,6-7 3 16,5-9-2-16,4-3 4 15,4-8 0-15,8-14-7 16,7-8-1-16,3-7-15 16,10-1-15-16,17 4-8 15,0 9 17-15,0 8 5 16,-8 11-13-16,-4 6-4 0,-6 0-108 15,-6 0-206-15</inkml:trace>
  <inkml:trace contextRef="#ctx0" brushRef="#br0" timeOffset="35780.11">2608 3932 106 0,'0'0'628'0,"0"0"-562"0,0 0 3 16,0 0 63-16,0 0-32 15,0 0-36-15,-10-42-21 16,9 41-10-16,1 0-11 16,-2-1-5-16,2 2-8 15,0-1 1-15,0 0 2 16,0-1-7-16,0-1-1 16,0 0-3-16,0 2 1 15,0-3 0-15,0 3 0 16,0 1-1-16,0 0-1 15,0 0 0-15,0 0 0 16,3 0-8-16,13 0-5 16,8 5 1-16,9 10 9 0,-2 11 0 15,-4 7-16-15,-9 9 12 16,-9 1 2-16,-9-4-8 16,0-3 6-16,-9-9 0 15,-1-9 6-15,2-8 1 16,2-4 7-16,6-6 0 15,0 0 22-15,0 0 17 16,0 0 3-16,3-3-5 16,20-10-35-16,8-3-9 15,9-2-19-15,5 5 15 16,1 4-30-16,-1 3-40 16,-3 1-86-16,-2-5-226 15</inkml:trace>
  <inkml:trace contextRef="#ctx0" brushRef="#br0" timeOffset="36251.55">3081 4339 724 0,'0'0'365'16,"0"0"-337"-16,0 0 7 15,0 0 68-15,0 0-29 16,-28-80-33-16,28 63-24 15,0 3-5-15,0 1-12 16,21 1-5-16,10 1-4 16,5 7-6-16,6 4 10 15,-4 5-5-15,-8 21-7 16,-9 5-2-16,-6 1 13 16,-4 1 6-16,-1-9 0 15,-3-6 1-15,0-8-1 0,3-4 0 16,5-5 12-16,4-1 8 15,13 0 18-15,9-20-1 16,6-5-24-16,2-6-13 16,-7-3-27-16,-11 0-75 15,-10 2-91-15,-17 7-255 16</inkml:trace>
  <inkml:trace contextRef="#ctx0" brushRef="#br0" timeOffset="36457">3447 4110 966 0,'0'0'147'0,"0"0"-111"15,0 0 3-15,0 0-21 0,0 0-10 16,0 107 30-16,0-40 64 16,0 1-74-16,0-3-25 15,0-4-2-15,0-4-1 16,-6-2-9-16,-7-3-72 15,-6-9-101-15,-3-14-339 16</inkml:trace>
  <inkml:trace contextRef="#ctx0" brushRef="#br0" timeOffset="37069.87">1831 4942 1080 0,'0'0'128'0,"0"0"-127"16,0 0 11-16,0 0 31 15,0 0-16-15,0 0-27 16,45 0 1-16,22 0-1 16,35 0 34-16,24-6-6 15,13-1 0-15,12 0 3 16,-2 4-23-16,-7 3-6 16,5 0-2-16,-5 0 0 15,-6 0-6-15,-5 0 3 0,-19 1-3 16,-8 2 0-1,-20-2 6-15,-8-1 0 0,-12 0 1 16,2 0 7-16,-4 0 15 16,-2 0 5-16,-3-2-4 15,-11-1-12-15,-7-2-7 16,-15 4-5-16,-11-1 2 16,-7 2-2-16,-6 0 0 15,0 0-14-15,0 0-61 16,-19 0-29-16,-17 0-110 15,-18 0-733-15</inkml:trace>
  <inkml:trace contextRef="#ctx0" brushRef="#br0" timeOffset="37574.06">2614 5286 493 0,'0'0'521'0,"0"0"-493"15,0 0-2 1,0 0 67-16,0 0 8 0,0 0-29 15,-34-37-30-15,34 37-26 16,0 0-16-16,0 0-5 16,12 0-16-16,13 3 13 15,8 14 6-15,6 8-5 16,1 9 4-16,-3 4-9 16,-10 3 9-16,-7 0 1 15,-10-3 1-15,-7-6-2 16,-3-2-6-16,-15-7-3 15,-14-5 6-15,-7-4 6 16,-5-7-1-16,5-7 3 16,5 0 1-16,7-11-3 0,14-13 8 15,8-9-8-15,2-2-1 16,17 3-3-16,16 4 2 16,4 9-2-16,0 8 0 15,-1 7-7-15,-9 4-17 16,-6 0-56-16,-11 4-69 15,-7 7-192-15</inkml:trace>
  <inkml:trace contextRef="#ctx0" brushRef="#br0" timeOffset="38141.53">3096 5420 1022 0,'0'0'100'0,"0"0"-84"16,0 0 65-16,0 0-12 0,0 0-37 16,0 0-32-1,41-77-5-15,-6 77 1 0,-2 0-6 16,-3 16 6-16,-5 11-19 16,-11 11 11-16,-10 2 1 15,-4 0 3-15,-3-3 7 16,-13-7 0-16,-3-9 1 15,8-10 1-15,3-7 8 16,7-4-3-16,1 0 5 16,0-12 17-16,15-18-20 15,19-15-8-15,11-10-23 16,7 4-17-16,-4 7-58 16,-5 17 11-16,-13 18 8 0,-14 9 44 15,-8 8 8 1,-8 22 13-16,0 8 14 0,0 5 76 15,0-3 4-15,0-5-20 16,3-3-11-16,12-11-2 16,3-5-17-16,9-9-15 15,4-7-12-15,12 0-3 16,-3-18-118-16,-5-13-252 16</inkml:trace>
  <inkml:trace contextRef="#ctx0" brushRef="#br0" timeOffset="38525.8">3692 5157 989 0,'0'0'123'0,"0"0"-113"16,0 0 54-16,0 0-16 15,0 0-47-15,0 0-1 16,90 17-11-16,-61 19-13 16,-7 7 6-16,-11 4 11 15,-8-6 4-15,-3-9 2 16,0-9 1-16,0-12 0 0,0-7 6 15,1-4 27-15,4 0 27 16,8 0 11-16,17-13-16 16,15-7-32-16,14-7-23 15,1 2-34-15,-8 5-61 16,-10 6-60-16,-12 6-142 16,-15 0-527-16</inkml:trace>
  <inkml:trace contextRef="#ctx0" brushRef="#br0" timeOffset="39765.08">4615 4811 423 0,'0'0'648'0,"0"0"-594"15,0 0-14-15,0 0 40 16,0 0-7-16,0 0-36 16,0-5-36-16,22 2-1 15,11-2-2-15,9-1 2 16,4 2 0-16,-1 0 0 15,1-1 0-15,-7 4 0 16,-6 0 0-16,-5 1-1 16,-8 0-10-16,-4 0-44 0,-6 0-34 15,-10 7-56 1,0 2-174-16,-19 2-133 0</inkml:trace>
  <inkml:trace contextRef="#ctx0" brushRef="#br0" timeOffset="40005.44">4676 5060 577 0,'0'0'312'0,"0"0"-224"16,0 0 4-16,0 0 11 16,0 0-14-16,0 0-52 15,103-1-17-15,-55-4-7 0,-3 4 9 16,-3 1-9-1,-4 0-7-15,-5 0-6 0,1 0-1 16,-4 0 1-16,0 4-7 16,-2 3-47-16,-4 1-51 15,-1-6-47-15,-12-2-243 16</inkml:trace>
  <inkml:trace contextRef="#ctx0" brushRef="#br0" timeOffset="41016">5625 4864 822 0,'0'0'119'15,"0"0"-106"-15,0 0 47 16,0 0 16-16,0 0-36 15,0 0-21-15,0 0-3 16,0 0-11-16,0 0 2 16,3 0-7-16,9-1 0 15,10-3 9-15,7-2-9 16,5 0 0-16,9-1 2 16,5 2-2-16,4 1 2 15,-4 1-2-15,-8 1 0 0,-9 0 0 16,-14 2 0-16,-9 0 6 15,-7 0-6-15,-1 0 1 16,0 0 15-16,0 0 12 16,0-1-12-16,0 1-16 15,0-1-5-15,2-5-77 16,9-1-99-16,3-5-461 16</inkml:trace>
  <inkml:trace contextRef="#ctx0" brushRef="#br0" timeOffset="41353.1">6298 4492 875 0,'0'0'96'16,"0"0"-78"-16,0 0 62 15,0 0 6-15,0 0-8 16,0 0-40-16,9-50-38 16,-6 62-16-16,1 18-31 15,1 13 47-15,0 14 23 16,0 6-7-16,0-1 0 0,-5-4-6 16,0-12-5-1,0-9-1-15,0-9-2 0,0-9-2 16,0-7 2-1,0-5-1-15,0-4-1 0,0 0-37 16,1-3-116-16,4 0-116 16,2-9-117-16</inkml:trace>
  <inkml:trace contextRef="#ctx0" brushRef="#br0" timeOffset="41728.31">6656 4538 906 0,'0'0'138'15,"0"0"-138"-15,0 0-5 16,0 0 5-16,-105 3-4 16,74 13 7-16,6 0-4 15,6 0 1-15,8-5-2 16,6-1 2-16,5-2-1 15,0 1-1-15,0 2 2 16,8 4 0-16,7-1 7 16,-2 7 7-16,0 1-6 15,1 3-3-15,-2 1-1 16,0-1-1-16,0-2-2 16,-1-4 0-16,5-3 14 0,3-3 14 15,7-5-14-15,8-2 14 16,5-4-8-16,1-2-21 15,2 0-18-15,-7 0-48 16,-12 5-128-16,-10 2-87 16,-11-1-289-16</inkml:trace>
  <inkml:trace contextRef="#ctx0" brushRef="#br0" timeOffset="42306.4">6689 4186 468 0,'0'0'56'0,"0"0"-1"16,0 0 50-16,0 0 25 16,0 0-18-16,0 0 8 15,1-76-43-15,1 73-3 16,0 0-26-16,3 3-18 16,7 0-30-16,4 0-5 15,7 16-13-15,2 14-5 16,-7 11 1-16,-9 4-27 15,-9 1 28-15,0-7-11 16,-3-8-2-16,-3-13 29 0,6-9 3 16,0-6-4-16,0-3 6 15,18 0 17-15,15 0 26 16,13-16 8-16,11-2-48 16,1-1-3-16,-4 5 0 15,-10 8-67-15,-12 6-98 16,-16 0-124-16</inkml:trace>
  <inkml:trace contextRef="#ctx0" brushRef="#br0" timeOffset="42801.59">7165 4673 1057 0,'0'0'60'0,"0"0"-50"0,0 0 65 16,-11-89-8-16,17 65-32 16,18 2-18-16,8 7-17 15,3 6-4-15,2 6 1 16,-2 3 3-16,-7 3-13 16,-8 18 5-16,-4 8-12 15,-8 10 14-15,-4-3 3 16,2 1 3-16,0-7 0 15,3-10 0-15,4-5 13 16,7-7 7-16,3-4 2 16,10-4 18-16,11-5-1 15,11-15-6-15,3-12-14 16,0-3-9-16,-4-4-10 16,-11-4-26-16,-10-1-81 0,-11 5-65 15,-16 3-195-15,-6 8-303 16</inkml:trace>
  <inkml:trace contextRef="#ctx0" brushRef="#br0" timeOffset="43065.88">7621 4378 714 0,'0'0'324'15,"0"0"-317"-15,0 0 3 16,0 81-8-16,0-13 97 0,0 18-31 15,-2 3-15 1,-6 0-7-16,-1-9-36 0,0-15-7 16,3-10-1-16,3-11 0 15,2-11-1-15,1-12 2 16,0-7-3-16,0-11 4 16,0-3-4-16,0 0-4 15,4-9-11-15,14-15-49 16,4-7-129-16,-2 0-175 15</inkml:trace>
  <inkml:trace contextRef="#ctx0" brushRef="#br0" timeOffset="44860.2">2450 6495 813 0,'0'0'85'0,"0"0"-72"16,0 0 42-16,0 0 18 16,0 0-8-16,0 0-33 15,0 0-13-15,12-75-16 16,4 75 3-16,7 0-6 16,17 4-6-16,11 19 0 15,3 9 3-15,-2 11 2 16,-10 2 1-16,-11 3 0 15,-10 1-4-15,-14-3 4 0,-7-6 0 16,-1-4 0 0,-20-9 9-16,-6-4-2 0,-6-4-3 15,-4-5 1-15,-8-5-3 16,2-8 5-16,9-1-5 16,7 0 4-16,13-16 2 15,11-4 1-15,3-4-9 16,17-1-20-16,21-2 3 15,7 4 16-15,3 4-8 16,-8 7 5-16,-10 3-108 16,-12 3-187-16,-14-1-391 15</inkml:trace>
  <inkml:trace contextRef="#ctx0" brushRef="#br0" timeOffset="45451.93">2853 6023 544 0,'0'0'374'16,"0"0"-324"-16,0 0-3 15,0 0 42-15,0 0-37 16,0 0-31-16,-5-16-21 16,22 16-2-16,10 9-9 0,3 13 4 15,1 6-1-15,-7 6-1 16,-11 4 3-16,-8-3 0 15,-5-5-1-15,0-11 4 16,0-7 1-16,0-6 2 16,0-5 0-16,0-1 3 15,1 0 21-15,14 0 21 16,12-1-5-16,10-11-27 16,11 0-11-16,-2 0-2 15,-5 5 0-15,-8 2-7 16,-8 4-30-16,-6 1-61 15,-5 0-78-15,-6 0-162 16</inkml:trace>
  <inkml:trace contextRef="#ctx0" brushRef="#br0" timeOffset="46373.87">3257 6493 803 0,'0'0'159'0,"0"0"-149"15,0 0 31-15,0 0 44 16,0 0-43-16,0 0-1 0,-25-30-25 16,25 30-13-16,0 0-1 15,0 0-2-15,0 0-2 16,0 0 2-16,0-2 5 15,0 2 0-15,0 0 6 16,0 0 6-16,0 0-9 16,0-1 17-16,0 1-9 15,0 0-9-15,0 0 0 16,0 0-5-16,0 0 0 16,0-1 11-16,0-4-9 15,12-2 4-15,7-4-8 16,7 3-7-16,2 2 5 15,0 6-2-15,-1 0-11 16,-7 22 9-16,-6 13-13 16,-9 8 8-16,-5 2 9 0,0-3-3 15,-8-8 5-15,3-11 0 16,2-11 0-16,3-9 6 16,0 0-4-16,3-3 12 15,22-6 1-15,21-15 7 16,15-13 8-16,6-10-26 15,2-4-4-15,-5-6-14 16,-10 5-5-16,-9 9-33 16,-21 18-39-16,-14 13-9 15,-10 9-82-15,-10 0-282 16</inkml:trace>
  <inkml:trace contextRef="#ctx0" brushRef="#br0" timeOffset="46637.98">3671 6318 850 0,'0'0'336'16,"0"0"-336"-16,0 0-16 15,0 0 16-15,-47 116 6 16,28-57 32-16,5 2-22 15,4-4-2-15,6-7-8 0,1-7-4 16,1-6 1-16,2-9-1 16,0-7-2-1,0-4-20-15,0-6-110 0,0-4-159 16,-4-3-510-16</inkml:trace>
  <inkml:trace contextRef="#ctx0" brushRef="#br0" timeOffset="47153.47">2619 7016 712 0,'0'0'437'0,"0"0"-429"16,0 0-8-16,0 0-14 16,0 0 11-16,91-10 5 0,-12 3-2 15,25-7 0 1,28-6 1-16,20-4 10 0,18-1 30 16,-3 1-3-16,-9 4-25 15,-15 7 5-15,-28 2-14 16,-27 5-4-16,-31 3-1 15,-26 0 0-15,-16 3 1 16,-12-1 0-16,-3 1 9 16,0-3 39-16,0 3-9 15,0-1-35-15,0 1-1 16,0 0-3-16,0 0-40 16,0 0-122-16,-6 0-234 0</inkml:trace>
  <inkml:trace contextRef="#ctx0" brushRef="#br0" timeOffset="47676.08">3071 7238 879 0,'0'0'222'15,"0"0"-211"-15,0 0-11 16,0 0-10-16,0 0 5 16,0 0-20-16,100 8 19 15,-66 21-2-15,-1 9 1 16,-8 6-6-16,-7 2 9 16,-12-5 4-16,-6-1 0 15,-3-7 0-15,-16-7 9 0,-6-6-7 16,6-8 8-16,3-7 22 15,4-5 23-15,2 0 10 16,7-4-9-16,-2-17-34 16,5-6-9-16,0-2 6 15,18-1-17-15,10 5-2 16,2 9-8-16,0 5-8 16,0 5-15-16,-4 6-24 15,-4 0-108-15,-7 0-171 16</inkml:trace>
  <inkml:trace contextRef="#ctx0" brushRef="#br0" timeOffset="48187.61">3545 7332 1029 0,'0'0'103'0,"0"0"-103"0,0 0-13 16,0 0 1-16,93-21 3 15,-62 31 6-15,-4 13-8 16,-9 8-6-16,-15 5 10 16,-3-4 3-16,0-3 4 15,-12-9 0-15,-1-8 6 16,8-5 28-16,0-5 12 16,5-2-8-16,0 0 3 15,0-12-7-15,17-15-34 16,11-9-14-16,8-3 1 15,3 4-11-15,-8 12-16 16,-7 11 14-16,-5 11 15 0,-8 1-4 16,-1 13 15-16,-1 10 16 15,0 5 41-15,3 1-39 16,-1-3-2-16,4-6 8 16,7-6-10-16,3-5-5 15,5-7-9-15,1-2-14 16,0-8-121-16,-3-17-250 15</inkml:trace>
  <inkml:trace contextRef="#ctx0" brushRef="#br0" timeOffset="48594.5">4078 7091 555 0,'0'0'339'16,"0"0"-264"-16,0 0 34 15,0 0-30-15,0 0-8 16,0 0-51-16,12-41-20 15,3 41-7-15,4 10-3 16,-1 19-14-16,-6 10 6 16,-9 4 16-16,-3-4 2 0,0-5 1 15,0-11 7 1,0-9-7-16,0-9 18 0,0-5 7 16,0 0 13-16,16 0 10 15,14-14 6-15,13-8-24 16,8-3-29-16,3-1-2 15,-5 4-32-15,-10 4-43 16,-6-1-90-16,-12 1-310 16</inkml:trace>
  <inkml:trace contextRef="#ctx0" brushRef="#br0" timeOffset="49240.77">4630 6753 939 0,'0'0'181'0,"0"0"-172"0,0 0 32 16,0 0 40-16,0 0-36 16,0 0-40-16,9-14-5 15,16 14-4-15,14 0 4 16,10 0 2-16,9 2 0 16,7-2-2-16,3 0 8 15,1 0 12-15,-5-3-8 16,-6-4-5-16,-13-1-5 15,-14 2-2-15,-11 4-2 16,-13 0-15-16,-7 2-32 16,0 0-59-16,-6 0-65 0,-21 0-200 15</inkml:trace>
  <inkml:trace contextRef="#ctx0" brushRef="#br0" timeOffset="49548.75">4976 6548 745 0,'0'0'232'16,"0"0"-145"-16,0 0 1 16,0 0-18-16,0 0-70 0,0 0-11 15,-9 61 11-15,5-7 45 16,1 4-14-16,0 0-14 15,3-3 1-15,0-9 2 16,0-4 9-16,0-9-22 16,0-11-4-16,1-8 0 15,1-9-2-15,-2-2-1 16,1-3-4-16,1 0-20 16,-1 0-37-16,2-6-55 15,3-10-91-15,-5-8-424 16</inkml:trace>
  <inkml:trace contextRef="#ctx0" brushRef="#br0" timeOffset="50430.8">5525 6357 437 0,'0'0'262'15,"0"0"-188"-15,0 0 16 16,0 0 56-16,0 0-39 16,0 0-12-16,0 0-43 15,0 0-36-15,0-19-16 16,0 47-23-16,4 12 23 0,5 14 34 15,-1 1-18-15,4-1-8 16,-5-6-1-16,-4-5-5 16,-1-9 0-16,-2-9-2 15,0-8 3-15,0-4-2 16,0-5-1-16,0-4 0 16,0-2-4-16,0-2-34 15,0 0-52-15,0-10-73 16,10-20-301-16</inkml:trace>
  <inkml:trace contextRef="#ctx0" brushRef="#br0" timeOffset="50739.97">5856 6403 507 0,'0'0'238'0,"0"0"-215"16,-106 74 1-16,59-48 19 15,6-4 12-15,11-6-15 16,13-7-14-16,8-5-11 16,9-4-6-16,0 0 15 15,3 0-12-15,20 0 32 16,10 0-28-16,3 0-2 16,-1 0-13-16,-6 13 8 15,-5 9-8-15,-2 8 5 16,-5 3 8-16,-1 1 0 15,-1-3-14-15,-3-5-1 0,0-5 1 16,-3-7 0-16,3-8-8 16,3-6-76-16,3-2-229 15</inkml:trace>
  <inkml:trace contextRef="#ctx0" brushRef="#br0" timeOffset="51367.49">5947 6057 509 0,'0'0'353'16,"0"0"-337"-16,0 0 22 15,0 0 81-15,0 0-47 0,0 0-13 16,-23-26-11-16,23 26-17 16,0-2-11-16,0 1 2 15,0 0-9-15,0-1 0 16,-2-1-1-16,2 2-4 16,0 0 6-16,0-2-8 15,0 3-6-15,0 0-2 16,7 0 1-16,13 0-13 15,7 11 1-15,1 14 7 16,-6 8 4-16,-13 13-22 16,-9 1-3-16,0-4 26 15,-12-6 1-15,-4-10-5 16,8-11 5-16,4-8 0 16,4-5 5-16,0-3 18 0,0 0 3 15,12 0-4-15,19-7 4 16,15-8-13-16,7-1-11 15,-4 2-4-15,-10 6-20 16,-11 3-11-16,-9 5-28 16,-11 0-61-16,-8 0-121 15,0 9-162-15</inkml:trace>
  <inkml:trace contextRef="#ctx0" brushRef="#br0" timeOffset="51811.31">6225 6584 969 0,'0'0'77'16,"0"0"-23"-16,0 0 39 0,0 0-15 15,-8-91-40 1,32 65-33-16,6 1-5 0,6 9-9 16,0 7 1-16,-5 9 1 15,0 0 2-15,-8 15-9 16,-7 12 0-16,-6 3 12 15,-2 3-8-15,-2-7 9 16,6-2 2-16,3-11 9 16,-1-3-1-16,11-7 22 15,6-3-5-15,7 0 29 16,4-16-20-16,5-6-14 16,-1-6-13-16,-4-3-8 15,-5-2-27-15,-8-1-49 16,-16 3-87-16,-13 3-261 0</inkml:trace>
  <inkml:trace contextRef="#ctx0" brushRef="#br0" timeOffset="52044.68">6694 6320 775 0,'0'0'324'0,"0"0"-287"16,0 0-4-16,0 0 10 15,0 0-39-15,0 124 86 16,0-57-24-16,-1 3-25 16,0-4-8-16,-2-9-28 15,1-7-1-15,1-10 3 16,-1-9-7-16,-1-8-1 16,-1-6-41-16,-4-7-80 0,0-10-157 15,-5 0-557-15</inkml:trace>
  <inkml:trace contextRef="#ctx0" brushRef="#br0" timeOffset="52764.18">7180 6447 902 0,'0'0'200'0,"0"0"-183"16,0 0 38-16,0 0 43 16,0 0-26-16,0 0-20 15,6 0-27-15,19 0-14 16,15 0-2-16,13 0 3 15,6 0-5-15,-4-1-4 16,-11-1-3-16,-9 0-1 16,-12 2-5-16,-8 0-51 15,-9 0-41-15,-6 8-88 16,-11 3-161-16,-17 3-13 0</inkml:trace>
  <inkml:trace contextRef="#ctx0" brushRef="#br0" timeOffset="52991.58">7105 6744 739 0,'0'0'451'16,"0"0"-429"-16,0 0 9 16,0 0 70-16,0 0-10 15,0 0-54-15,89-5-25 16,-32-2-5-16,2 0-7 0,-4 1 0 15,-3 4-1-15,-6-2-24 16,-1 1-83-16,-5-2-45 16,-5-3-145-16,-7-3-186 15</inkml:trace>
  <inkml:trace contextRef="#ctx0" brushRef="#br0" timeOffset="53362.59">8052 6511 1044 0,'0'0'123'0,"0"0"-119"0,0 0 12 16,-96 45 30-16,79-17-19 15,8 2-21-15,7 0 1 16,2 0-3-16,11-3-1 15,20-5-2-15,13-4-1 16,9-9-8-16,5-6-4 16,0-3-9-16,-4 0 13 15,-7-14 5-15,-10-3 3 16,-12-4 9-16,-10-2 31 16,-15-8-8-16,0-2 4 0,-25-6-8 15,-11 2-26 1,-4 2-2-16,1 10 14 0,8 8-12 15,4 10-2-15,5 7-10 16,2 0-60-16,0 12-73 16,4 4-153-16,4 1-275 15</inkml:trace>
  <inkml:trace contextRef="#ctx0" brushRef="#br0" timeOffset="59085.81">1834 6178 525 0,'0'0'85'16,"0"0"-85"-16,0 0 14 16,0 0 55-16,0 0 13 15,0 0-1-15,-33-25-28 16,33 23 0-16,0-1-10 16,0 2 4-16,0-1-24 15,0 2-13-15,0 0-10 16,3 14-9-16,3 23-10 15,2 21 8-15,-7 18 11 16,-1 11 13-16,0 7-10 16,-9-1-1-16,0-6-2 15,0-2 8-15,2-5-7 16,1-1-1-16,1-4 1 0,1-3 3 16,0-5-2-16,4-3 2 15,-2 1-3-15,-1-1-1 16,0-2 0-16,0-6 1 15,0-3 0-15,-2-5-1 16,1-1 0-16,-1-2 1 16,0-4 1-16,2-1-2 15,-1-5-1-15,2-2 1 16,-1-5 0-16,-2-1 1 16,2-7-2-16,0-4 2 15,0-4-1-15,3-6 0 0,-3-1 4 16,3-3-8-1,0-1 4-15,0-1 0 0,0 0 0 16,0 0-1-16,15 0 1 16,6 0 0-16,5-1 4 15,3-1-4-15,3 2 0 16,-1-1-2-16,3 1 2 16,2 0 0-16,6-4-5 15,7 0 10-15,3 0-10 16,5-2 12-16,6 2-7 15,1-3 0-15,6 3 0 16,1-1-6-16,3 0 6 16,3 4 2-16,2-2-2 0,0 3 0 15,-4 0 0 1,-4 0-2-16,-2 0 2 0,1-2 0 16,2-3 0-16,2 1-2 15,0-3 2-15,0 1-2 16,4-2 1-16,1 1-1 15,0 0 2-15,0-1 4 16,0 1-4-16,0 2-12 16,3 0 1-16,-1 1 9 15,-4 2-14-15,-5-1 14 16,-2 1-7-16,-3-1 5 16,2-1 4-16,1 2 0 15,7-3-1-15,0 1 0 16,5-1 1-16,1 2 1 0,-1 0 1 15,-4 0-1-15,-11 0-1 16,-7 2-13-16,-11 0-3 16,0 1 13-16,-1 0 2 15,0 0 2-15,2 0 5 16,7 0-3-16,4 0-2 16,8 0 0-16,6-2 10 15,3-1-9-15,0-1-2 16,-2 2-5-16,-10 2 3 15,-7 0-12-15,-8 0 8 16,-3 0 4-16,-2 0 2 16,2 0 1-16,6 2 1 15,2-1 3-15,7 1-5 0,4-2 0 16,6 0 0-16,3 0 1 16,-1 0 2-16,-8 0-6 15,-6 0-2-15,-10 0 2 16,-2 0 3-16,-4 0 0 15,4 0 1-15,1 0 2 16,6 2 2-16,6 2-4 16,9-3 7-16,3-1-8 15,3 0-2-15,-1 0 1 16,-6 0-3-16,-6 0 3 16,-4 0-2-16,-5 0 3 15,0 0 5-15,-3 0-5 0,2 0 1 16,0 1-3-1,-4-1 3-15,0 3-1 0,-1 0 0 16,-1 1-4-16,4 2 4 16,0-2 0-16,-1 0 0 15,1 0 3-15,3-1-3 16,-2 0 0-16,0 0 1 16,1-2 13-16,2 2-13 15,-2-1 11-15,-1 3-2 16,-7 0-9-16,-11 0 5 15,-5 0-6-15,-6-1-4 16,-6 0 4-16,-2 0 0 16,1 0 4-16,4-2-4 15,3 2 4-15,2 0 1 16,3 0 0-16,-5 1-3 0,1-3 2 16,-6 0-2-16,-5-1 0 15,-4-1 0-15,-8 0 5 16,-2 0 7-16,0 0 25 15,0-4-6-15,0-12-27 16,0-4-3-16,0-3 1 16,0-11-4-16,0-5 1 15,0-7-1-15,4-7 0 16,4 0 0-16,-2-2 0 16,-2 3 0-16,-2 3 1 0,-2 3 28 15,0 6 0 1,0 2 0-16,0 2-9 0,0-3-15 15,0-1 10-15,0-7-13 16,0-10 7-16,0-4-9 16,0-3 1-16,0 0-1 15,0-3 2-15,0-1-2 16,0 3 0-16,0 4 0 16,0 7 0-16,1 6 0 15,2 8 0-15,-3 7 1 16,0 2 0-16,0 5 1 15,0 2-2-15,0-1 0 16,0 0 0-16,0-2 1 16,-4-3-1-16,-1-2 0 15,1-1-1-15,2-1 2 16,2-3-1-16,0 1 0 0,0-4 0 16,0 2-1-16,0 0-3 15,0 4 0-15,2 7 2 16,-2 4 2-16,0 7-1 15,0 2 1-15,0 4 0 16,0 6 3-16,0 1 1 16,0 2 0-16,0-1-4 15,-2 1-3-15,1-2 3 16,-4 0-1-16,1-1-1 16,-6-2 0-16,-1 0 0 15,-4-2-7-15,-6-1 8 0,-4 1-9 16,-5-2 4-16,-3 3 0 15,-1 0 0-15,-1 3 0 16,-2-2 6-16,2 1 2 16,-3-1-2-16,-1-1-3 15,-1 1 3-15,-5-1 0 16,-3 1 0-16,-4-1 0 16,-3 0 0-16,2 1-3 15,2-2-9-15,0 1 10 16,-1-1 0-16,2-1 0 15,-2 2-3-15,-1 1 1 16,2 0 2-16,-4 0-3 16,-2 4 5-16,0-1 1 0,-1 1-1 15,3 1-2 1,-5-3 2-16,5 2 0 0,-7-1-4 16,-1-3 2-16,-3 2-1 15,-4-2-4-15,2 1 1 16,3 0 6-16,-1 0 0 15,-1-2 3-15,-1 3-4 16,2-3 1-16,1 1-4 16,-1 1 4-16,2-1 0 15,-2 0 0-15,-1-1 0 16,-1 1 2-16,3 0-2 16,3 2-1-16,2-2 1 15,-3 1-4-15,-4-1 4 16,-3 1 0-16,-2-1 0 0,4 1 1 15,4-4-1-15,2 2 5 16,1-1 5-16,-3 0-8 16,-2 0 2-16,4-1-3 15,2 3 5-15,6-1-6 16,5 3 3-16,-3-1-2 16,-3 2 1-16,4 0 0 15,-1 0-2-15,4 3-2 16,6 0 2-16,2 0-2 15,0 0-1-15,4 0 3 16,-3 0 0-16,-3 0-1 16,-1 6 1-16,-2-1 1 15,-4-2-1-15,4 3 0 0,-1-1 0 16,3 3 0-16,0 2 0 16,4-3 0-16,0 5-2 15,3-1 2-15,0-2 0 16,1 2 0-16,-1-1 6 15,-4 0-5-15,3 0-1 16,0 0-2-16,2 0 2 16,-1 0 0-16,0-1-2 15,0 3 2-15,-3 1 0 16,3-2 1-16,-1 0-1 16,3-2 0-16,-2-2-3 15,6 1 5-15,-1-1-3 0,-2 1 1 16,0-1-6-16,-1 0 6 15,-2 2 0-15,-1 0-2 16,-2-2 1-16,0 0 1 16,-4-2 0-16,-2 1 0 15,0-2-2-15,-1 1-2 16,0-2 4-16,0-1 0 16,-1 2-2-16,3-2 2 15,5-2 0-15,3 4 3 16,6-2-7-16,3-2 8 15,2 5-10-15,-2-4 0 16,-1 3 3-16,-2 0-11 16,-1 1-5-16,-4 0 16 0,1 1-2 15,-2 1 5-15,2-1 2 16,2 1-1-16,4-1-2 16,0 1 1-16,1-1-1 15,2 4-2-15,-5-2 2 16,-3 1-3-16,-1 1 3 15,-4-2-11-15,2 0 10 16,2 2 2-16,4-3-1 16,6 2 0-16,7-4 1 15,3 3 0-15,1-2-3 16,1 2 0-16,1 0 1 16,-2 2 0-16,1 0 1 15,-1-2 1-15,2 0 0 16,2 1 0-16,-1-1 0 0,1 0 0 15,0 2-1-15,0 0 1 16,-3 1 0-16,4 0-4 16,-4 2 4-16,-4-1-3 15,-5 1 3-15,2-3 0 16,-5-1 1-16,2-2 1 16,2-3-2-16,5-3 0 15,6-1 2-15,6 0 2 16,3 0 3-16,0 0-6 15,0 0 5-15,0 0 1 16,0 0-6-16,0 0-1 16,0 0-2-16,0 1-1 15,0 1-1-15,-5 0-5 0,-3-1 6 16,-1 0 2-16,0 2 0 16,2-1 1-16,-2-2 2 15,1 0 8-15,-5 0 1 16,-2 0-3-16,-1 0-6 15,-1 0-2-15,1 0 0 16,4 0 1-16,4 0 2 16,2 0-3-16,3-2 0 15,3 2 2-15,0 0-1 16,0 0 3-16,0 0 1 16,0 0-5-16,0 0-1 15,0 0 0-15,0 0 1 0,0 0-21 16,0 0-12-16,-4 0-7 15,-4 0 5-15,-2 0 18 16,-2 0 10-16,3 3 5 16,3 0 2-16,4-2 0 15,1 1-1-15,1-1 1 16,0-1-4-16,-3 1 4 16,1 0 0-16,-2 2 0 15,1-2 0-15,3 4-1 16,-3-1-9-16,0 5-76 15,-3 5-20-15,0 0-33 16,0-7-84-16</inkml:trace>
  <inkml:trace contextRef="#ctx0" brushRef="#br0" timeOffset="63550.18">9262 6544 662 0,'0'0'64'0,"0"0"-64"15,0 0 0-15,0 0 1 16,0 0 20-16,0 0 36 16,0 0 16-16,3 0 2 15,-3 0-20-15,2 0 1 16,-1 0-24-16,2 0-13 16,5 0-4-16,8-2-6 15,14-2-6-15,12 0 2 16,10-1-3-16,3 4-2 15,-2 1 2-15,-4 0-2 16,-12 0 1-16,-10 0 3 16,-14 1 3-16,-10 1-7 15,-3-2 6-15,0 3-3 0,-19-2 16 16,-6 2-7-16,-1 0-12 16,8-3-10-16,8 0-71 15,10 0-100-15,4-7-191 16</inkml:trace>
  <inkml:trace contextRef="#ctx0" brushRef="#br0" timeOffset="64150">10067 6371 803 0,'0'0'113'15,"0"0"-55"-15,0 0 19 16,0 0-11-16,0 0-30 16,0 0-6-16,-18-40-4 15,18 37-6-15,0 3-5 16,0 0-3-16,0 0 0 16,0 0-11-16,0 0-1 15,7 0-4-15,13 0 1 0,9 10 1 16,4 6 2-16,-1 2-4 15,-9 2-2-15,-6-2-13 16,-14 1-9-16,-3 0 10 16,-13 0 6-16,-10-2 6 15,-1-4-3-15,6-5-6 16,12-2 2-16,6 0-15 16,2 3-42-16,16 4 22 0,11 4-4 15,3 5-18-15,-7 4 8 16,-7 5 30-16,-10 1 32 15,-8 2 7-15,-20-3 2 16,-19-4 41-16,-9-7 22 16,-4-7 17-16,3-5-6 15,3-5-30-15,10-3-41 16,15-7-12-16,18-23-78 16,3-11-379-16</inkml:trace>
  <inkml:trace contextRef="#ctx0" brushRef="#br0" timeOffset="64997.68">10356 6161 748 0,'0'0'23'16,"0"0"1"-16,0 0 40 15,0 0-18-15,-4-75-23 16,4 62 11-16,-2 1-7 16,-3-2 19-16,-4 3 7 15,-8 3-42-15,-9 1 2 0,-6 7-13 16,-7 0-3-16,0 0-2 15,-3 2 3-15,2 9 1 16,2 2 1 0,-2 6-2-16,3 1 0 0,1 10 2 15,-1 1-1-15,1 3 2 16,3 3-2-16,0 6 3 16,6 3-2-16,1 6 1 15,0 0-1-15,3 4 1 16,1-1 0-16,6 1 3 15,4-3-4-15,6 0-3 16,3-3 3-16,3-4 1 0,0 1 2 16,15-1-3-1,4-2 5-15,3 0-1 16,1-1-4-16,3-2 0 0,2-7-2 16,3-7 4-16,2-5-4 15,2-9 4-15,5-1-6 16,0-6 5-16,-1-4-1 15,3-2 3-15,5 0 4 16,3 0-7-16,3-8-1 16,2-9 1-16,2-2 1 15,1-5-1-15,5-2-2 16,-5-6 2-16,5-3 5 16,-8-4-3-16,-1 0-3 15,-2-5 4-15,-4-6-3 16,-2-4 0-16,-7-5 2 0,-6-2 11 15,-5-1 7-15,-9 5-4 16,-8 3-3-16,-8 7 13 16,-3 1-1-16,-2 2 1 15,-16 0-10-15,-4 3 4 16,-5 4 5-16,-2 3-16 16,-3 7 2-16,-5 4-2 15,-5 4 3-15,-4 7-8 16,-5 3 1-16,-2 5-5 15,1 4-1-15,2 0 1 16,5 10-1-16,-1 14-12 16,1 13-37-16,0 12-35 15,0 8-28-15,3-2-201 0</inkml:trace>
  <inkml:trace contextRef="#ctx0" brushRef="#br0" timeOffset="86171.73">1937 8593 600 0,'0'0'69'16,"0"0"-42"-16,0 0-7 15,0 0 32-15,0 0 19 16,0 0-2-16,0 0-9 16,0-21-7-16,0 18-18 15,0 1-5-15,0 1-15 16,0-2 0-16,0 1-15 15,0 1 2-15,0 1 0 16,0-3 0-16,0 2-1 16,-2-1 3-16,2 1-2 15,-1-1 0-15,1 2 9 16,0 0-11-16,0 0 5 0,-2 0-4 16,-1 20-1-16,-3 25-16 15,-5 17 16-15,0 11 15 16,2 5-11-16,0-8-1 15,6-10-3-15,2-11 0 16,1-11 1-16,0-9-1 16,0-11 0-16,0-8 2 15,0-7-2-15,0-2 3 16,0-1-3-16,0 0 0 16,0 0-15-16,0-7-31 15,0-8-121-15,1-7-143 16</inkml:trace>
  <inkml:trace contextRef="#ctx0" brushRef="#br0" timeOffset="86531.77">2208 8746 656 0,'0'0'156'16,"0"0"-50"-16,0 0-85 15,0 0-18-15,0 0-2 16,-88 92 72-16,41-45-50 16,8-6-21-16,14-10 5 15,11-12-7-15,5-7 0 16,9-7 0-16,0-4 3 16,0-1 3-16,0 0 13 0,0-4 1 15,17-12-7-15,5 1-13 16,2 2 4-16,-5 8-4 15,-1 5-7-15,-4 0 6 16,0 9-6-16,0 10-1 16,1 0 7-16,0 3 0 15,4-4 2-15,1 0-1 16,2-1 0-16,6-4-16 16,1-7-96-16,-4-2-122 15</inkml:trace>
  <inkml:trace contextRef="#ctx0" brushRef="#br0" timeOffset="86900.79">2635 8715 752 0,'0'0'263'0,"0"0"-200"0,0 0-14 16,0 0 27-16,0 0-4 15,0 0-26-15,18-12-27 16,9 8-18-16,19-2-1 16,12-4-6-16,6 3 6 15,-4 3-52-15,-12 4-32 16,-11 0-60-16,-17 7-138 16,-20 9-346-16</inkml:trace>
  <inkml:trace contextRef="#ctx0" brushRef="#br0" timeOffset="87081.3">2729 8947 520 0,'0'0'524'0,"0"0"-468"16,0 0-44-16,0 0 34 16,0 0-24-16,0 0-21 15,88 0 1-15,-43 0-2 16,1-1-15-16,2-1-78 15,0 1-139-15,1-5-187 16</inkml:trace>
  <inkml:trace contextRef="#ctx0" brushRef="#br0" timeOffset="87573.56">3626 8561 834 0,'0'0'111'16,"0"0"-53"-16,0 0 35 0,6-73-40 15,2 66-13-15,6 7-33 16,3 0-7-16,2 10-8 16,-1 17-3-16,-8 12 3 15,-10 7-4-15,0 4 9 16,-19-4-6-16,-8-7 4 15,-1-8 3-15,2-7 1 16,2-10 1-16,7-4 6 16,8-8 2-16,7 0 22 15,2-2-6-15,0 0-8 0,3 1-12 16,19 3-4-16,14 1 0 16,9 1-3-16,7-2 2 15,2-2-28-15,-3-1-20 16,1-1-30-16,-3 0-88 15,-4 0-185-15</inkml:trace>
  <inkml:trace contextRef="#ctx0" brushRef="#br0" timeOffset="87993.68">4206 8557 583 0,'0'0'444'15,"0"0"-444"-15,0 0-7 16,0 0 7-16,-41 93 54 0,27-54-17 16,-1-2-21-16,5-5-7 15,-1-6-6-15,5-6 0 16,3-6 2-16,0-7 9 16,0-4-1-16,3-3-6 15,-1 0 18-15,1 0 11 16,0-7 9-16,0-15-20 15,0-13-25-15,0-8-9 16,13-9 1-16,7 2-1 16,-1 7-13-16,-5 13 17 15,-3 14 4-15,-6 10 2 16,-4 6-1-16,4 0 0 16,2 8-4-16,5 17 4 0,2 9 11 15,-1 1 3-15,-3 5-9 16,1-5-4-16,4-4-1 15,-2-3 0-15,2-4 0 16,0-7-3-16,-3-3-35 16,-5-5-54-16,-2-9-95 15,-5 0-149-15</inkml:trace>
  <inkml:trace contextRef="#ctx0" brushRef="#br0" timeOffset="88230.06">4100 8463 821 0,'0'0'284'0,"0"0"-238"16,0 0-13-16,0 0 26 16,0 0-13-16,0 0-32 15,27-31-14-15,6 19-2 16,13-2 0-16,11 1-7 15,-2 1-15-15,-1 5-25 16,-14 5-41-16,-13 2-112 16,-18 4-133-16</inkml:trace>
  <inkml:trace contextRef="#ctx0" brushRef="#br0" timeOffset="88841.42">3290 9143 908 0,'0'0'175'16,"0"0"-160"-16,0 0 26 16,0 0 14-16,0 0-15 15,0 0-10-15,-6 0-25 16,6 0-5-16,6 0 0 15,3 0-2-15,-3 0 0 16,0 0 2-16,-5 0-18 16,-1 0 1-16,2 0 9 15,-2 0 8-15,0 0 2 16,0 0 1-16,3 0 21 0,6 0-15 16,18 0-8-16,15 0 7 15,26-6 4-15,23 1-6 16,20 2 12-16,14 0 20 15,3 3-3-15,-8 0-12 16,-16 0-23-16,-16 0 3 16,-9 0-4-16,-9 0 1 15,-13 0 0-15,-14 0-4 16,-20 0 4-16,-12 0 1 16,-6 0 4-16,-5 0-1 15,3 0 0-15,0 0-4 16,0 0-1-16,0 0-3 15,5 0-42-15,0 0-52 0,0 0-92 16,-5 0-264-16</inkml:trace>
  <inkml:trace contextRef="#ctx0" brushRef="#br0" timeOffset="89187.79">3887 9340 972 0,'0'0'102'15,"0"0"-37"-15,0 0 9 16,0 0-28-16,0 0-46 15,0 0-9-15,48 20 9 16,-14 8 9-16,3 3 0 16,-4 0-7-16,-6 0 0 15,-3-3 1-15,-5-2 2 16,-5-4-5-16,-4-3 0 16,-3-2 0-16,-3 0-34 15,-4-1-59-15,0-2-62 16,0-5-110-16,-8-7-288 0</inkml:trace>
  <inkml:trace contextRef="#ctx0" brushRef="#br0" timeOffset="89439.03">4072 9471 785 0,'0'0'255'0,"0"0"-248"15,-94 73-7-15,51-27 41 16,2-1 0-16,4-4-8 16,9-5-12-16,11-5-14 15,4-8-7-15,7-7 0 16,0-4 0-16,3-6 0 0,3-3-5 16,0-2-24-16,0-1-21 15,0 0-39-15,0 0-28 16,0-14-163-16</inkml:trace>
  <inkml:trace contextRef="#ctx0" brushRef="#br0" timeOffset="90649.71">4957 8986 711 0,'0'0'95'0,"0"0"-11"0,0 0 1 15,0 0 10-15,0 0-45 16,0 0-8-16,0 0-15 15,-3-4-18-15,18 1-4 16,13-4 2-16,12-1-6 16,11 3-1-16,4-1 0 15,-1 3-3-15,-8 3-41 16,-6 0-70-16,-13 1-148 16,-18 12-128-16</inkml:trace>
  <inkml:trace contextRef="#ctx0" brushRef="#br0" timeOffset="90864.14">4957 9250 420 0,'0'0'558'16,"0"0"-504"-16,0 0-16 16,0 0 32-16,0 0-1 15,0 0-54-15,77-12 2 16,-20 2 3-16,3 2-12 15,-5 4-8-15,-8 0-4 16,-6-2-64-16,-7 0-48 16,-9-1-141-16,-11-1-207 15</inkml:trace>
  <inkml:trace contextRef="#ctx0" brushRef="#br0" timeOffset="91166.33">5306 8832 915 0,'0'0'107'16,"0"0"-107"-16,0 0-1 16,0 0-4-16,0 0 5 15,0 0 2-15,16 73 17 16,15-40-18-16,13 1 9 15,6 1-2-15,4 1-6 0,-3 1 1 16,-6 2-3 0,-17 4 0-16,-19-2 0 0,-9-1 0 15,-12-2 1-15,-25-5 16 16,-8-3-5-16,0-3-12 16,10-9-7-16,15-14-253 15,14-4-525-15</inkml:trace>
  <inkml:trace contextRef="#ctx0" brushRef="#br0" timeOffset="92183.99">5943 8528 717 0,'0'0'83'0,"0"0"-20"0,0 0 0 16,0 0 52-16,0 0-51 16,0 0-12-16,0 0-31 15,0-54-10-15,0 55-11 16,1 27-13-16,2 20 13 15,0 19 22-15,3 10 11 16,-3 3-16-16,0-5-6 16,5-7-10-16,-5-12-1 15,0-13 0-15,0-11 2 16,-2-9-2-16,1-7 5 16,-2-10-9-16,0-3 4 15,0-1-20-15,0-2-74 0,0 0-33 16,0-23-135-16</inkml:trace>
  <inkml:trace contextRef="#ctx0" brushRef="#br0" timeOffset="92492.17">6278 8696 621 0,'0'0'352'16,"0"0"-336"-16,0 0-16 15,-104 28 0-15,59-9-2 16,8-4 2-16,9-4 0 0,10-5 0 16,10-3 0-1,8-2 0-15,0-1 2 0,0 2 6 16,23 2-7-16,6 6 2 16,9 6 2-16,-2 10 21 15,-9 5-8-15,-1 4-1 16,-11 3-3-16,-4-5-14 15,-4-3 4-15,1-6-1 16,-1-6-3-16,0-4 0 16,1-5-20-16,7-6-77 15,-2-3-130-15</inkml:trace>
  <inkml:trace contextRef="#ctx0" brushRef="#br0" timeOffset="93069.62">6386 8249 703 0,'0'0'92'16,"0"0"18"-16,0 0-21 16,0 0-15-16,-4-81-12 15,5 69-24-15,14 3-28 16,-2 4 0-16,8 5-10 16,4 0-1-16,-1 15-3 15,-1 14 2-15,-8 11-6 0,-11 10 8 16,-4 3 1-16,-3-1-1 15,-16-9 0 1,2-10 0-16,6-11 0 0,3-10 4 16,8-9-2-16,0 0 2 15,0-3 1-15,22 0 1 16,19-6-2-16,11-10-3 16,6-2-1-16,-3 0 0 15,-4 3-4-15,-9 3-15 16,-5 4-32-16,-14 7-74 15,-13 1-187-15</inkml:trace>
  <inkml:trace contextRef="#ctx0" brushRef="#br0" timeOffset="93417.74">6950 8793 1042 0,'0'0'124'0,"0"0"-106"16,0 0-10-16,0 0-6 15,0 0-2-15,103-39-1 16,-59 38 0-16,-3 1-9 16,-8 0-71-16,-13 3-120 15,-14 7-226-15</inkml:trace>
  <inkml:trace contextRef="#ctx0" brushRef="#br0" timeOffset="93594.27">6917 8992 592 0,'0'0'417'0,"0"0"-407"0,0 0 15 16,0 0 74-16,0 0-16 15,0 0-30-15,125-2-36 16,-64-6-14-16,4 2-3 15,-3 2-2-15,-1 2-45 16,-7 0-108-16,-6-6-353 16</inkml:trace>
  <inkml:trace contextRef="#ctx0" brushRef="#br0" timeOffset="94634.31">7887 8443 637 0,'0'0'187'16,"0"0"-117"-16,0 0 21 16,0 0 11-16,0 0-31 15,0 0-33-15,0 0-38 16,-12 8-15-16,1 45 15 15,-2 10 19-15,-1-4-8 16,0-4-9-16,0-11-1 0,1-11 0 16,4-10 3-1,3-9 6-15,1-8-1 0,5-6 1 16,0 0-7-16,5 0-3 16,26 0 0-16,14-4-1 15,14-9-38-15,3 1 3 16,-7 3-5-16,-9 2 0 15,-6 0 15-15,-11 0 11 16,-8-3 15-16,-8 0 0 16,-7-5 8-16,-6-3 3 15,0-3 1-15,0 2 36 16,-5 2-23-16,-4 5 21 16,2 6-12-16,3 6-9 15,2 0-23-15,-2 8-2 16,-1 14-10-16,-1 12 10 0,-2 3 3 15,3-1 1-15,-1-2-4 16,6-6 1-16,-3-3-1 16,0-3-5-16,0-6-47 15,3-2-41-15,0-9-168 16,0-5-285-16</inkml:trace>
  <inkml:trace contextRef="#ctx0" brushRef="#br0" timeOffset="95137.85">8607 8610 1014 0,'0'0'115'16,"0"0"-115"-16,0 0 0 15,0 0 11-15,0 0 10 16,-92 96-4-16,71-60-2 15,0-2-5-15,3 1-2 16,0-8-6-16,3-3-2 16,-1-8 1-16,10-7-1 15,0-3 6-15,6-6-1 16,-2 0-1-16,2 0 1 16,0-2 5-16,0-18 2 15,0-10-12-15,14-10-10 0,8-10 2 16,5-2-9-1,-3-4 1-15,0 6-4 0,-6 11 19 16,-5 13-2-16,-4 11 3 16,-6 8 9-16,2 4-5 15,-5 3 9-15,1 0-13 16,4 9-3-16,2 15 3 16,1 8 7-16,3 7 21 15,-3 1-20-15,4-4-5 16,1-3 9-16,-2-5-12 15,4-3 1-15,-3-3-4 16,2-4 4-16,-2-2-2 16,-1-3 1-16,1-1-45 15,-3-2-18-15,1-6-49 0,-1-4-106 16,-6 0-146-16</inkml:trace>
  <inkml:trace contextRef="#ctx0" brushRef="#br0" timeOffset="95396.17">8337 8488 586 0,'0'0'194'15,"0"0"-65"-15,0 0-19 16,0 0-39-16,0 0-54 0,0 0-1 15,54-16 15-15,-8 23 21 16,9 2-23-16,2 2-13 16,-6-3-8-16,-5-1-4 15,-12-1-8-15,-5 0-28 16,-7-6-88-16,-8 0-255 16</inkml:trace>
  <inkml:trace contextRef="#ctx0" brushRef="#br0" timeOffset="95864.9">8845 8158 469 0,'0'0'353'16,"0"0"-243"-1,0 0 12-15,0 0-56 0,0 0-33 16,0 0-33-16,49-37 0 16,-30 63-4-16,-1 8-1 15,-10 10-3-15,-8 1 6 16,0-2-2-16,-3-7 4 16,-6-13 1-16,6-7 0 15,3-10 15-15,0-3 3 16,0-1 5-16,13-2-4 15,19 0-4-15,11 0-9 16,8-11-7-16,4 1-1 16,-2 1-43-16,-6 3-56 0,-10 6-212 15</inkml:trace>
  <inkml:trace contextRef="#ctx0" brushRef="#br0" timeOffset="96551.4">7650 9028 899 0,'0'0'168'0,"0"0"-159"15,0 0 0-15,0 0 9 16,0 0 8-16,0 0-20 15,37-7 6-15,11 12 21 16,16 1-1-16,13-3-14 16,13-3-4-16,10 0-5 15,10 0 11-15,12-7-4 16,5 0-1-16,-1 3 3 16,-9 3-2-16,-6 1-1 15,-14 0-10-15,-15 0-3 0,-13 0-1 16,-14 3-1-16,-13 0-1 15,-4-1 1-15,-2-1 0 16,-3-1 11-16,-5 0 11 16,-4 0-4-16,-6 0 0 15,-3 0-10-15,-8 0-5 16,-2 0-1-16,-5 0-2 16,0 0-8-16,0 0-53 15,0 1-77-15,-15 6-169 16</inkml:trace>
  <inkml:trace contextRef="#ctx0" brushRef="#br0" timeOffset="97032.63">8176 9340 604 0,'0'0'466'0,"0"0"-454"16,0 0-12-16,0 0-11 16,0 0 11-16,0 0 18 15,37 107 13-15,-18-58-12 16,4 2-2-16,3 2 5 15,0-3 19-15,3-6-29 0,-4-9-11 16,-4-5 0 0,-2-9 0-16,-3-4-1 0,-5-4 0 15,-2-4-28-15,-1-2-36 16,-4-5-63-16,-1-2-126 16,-3-2-198-16</inkml:trace>
  <inkml:trace contextRef="#ctx0" brushRef="#br0" timeOffset="97263.01">8315 9687 842 0,'0'0'138'16,"0"0"-117"-16,0 0 45 15,-103 56-4-15,65-23-15 0,5 5-15 16,8-3 3-16,8-6-33 15,8-6 0-15,4-6-2 16,2-5-1-16,3-7 1 16,0 0-20-16,0-5-29 15,0 0-37-15,0 0-125 16,0-22-230-16</inkml:trace>
  <inkml:trace contextRef="#ctx0" brushRef="#br0" timeOffset="97764.29">8588 9235 100 0,'0'0'889'15,"0"0"-790"-15,0 0-38 16,0 0-1-16,0 0-18 0,0 0-42 15,39-17-1 1,-20 46-4-16,-5 9 3 0,-7 7-1 16,-7 0 0-16,-3-4-7 15,-9-10-2-15,3-11 10 16,6-11 2-16,3-6 0 16,0-1 8-16,2-2 19 15,26 0-13-15,14-7 1 16,14-5-11-16,7 1-1 15,1 2-3-15,-1 5-1 16,-6 1-4-16,-12 3-2 16,-16 0-23-16,-14 0-22 0,-10 0-10 15,-5 3-93-15,0 1-59 16,-6-2-217-16</inkml:trace>
  <inkml:trace contextRef="#ctx0" brushRef="#br0" timeOffset="105338.05">1564 10731 198 0,'0'0'440'0,"0"0"-369"16,0 0-34-16,0 0 20 16,0 0 18-16,0 0 5 0,0 0-3 15,0-41-29 1,0 35-29-16,0 3 0 15,-2-2-2-15,-2 1-4 0,-6 0-7 16,-7 3 1-16,-11 1-7 16,-17 2-2-16,-7 19 2 15,-2 5-4 1,5 1 3-16,15-2 1 0,14-4-5 16,10-7-5-16,8-3 5 15,2-1 2-15,12 3 3 16,21 3 9-16,15 0-3 15,10 2-3-15,-1-4-3 16,-5 5 3-16,-18 3-6 16,-16 0-5-16,-11 1-7 15,-7-3 6-15,-7-1 7 0,-17-2 2 16,-7-4 24-16,-8-5 17 16,2-4-8-16,-1-2-7 15,4-2-5-15,10 0-7 16,5-5-9-16,10-3-5 15,9-2-52-15,0-3-119 16,25 1-247-16</inkml:trace>
  <inkml:trace contextRef="#ctx0" brushRef="#br0" timeOffset="105706.07">1604 10901 637 0,'0'0'341'0,"0"0"-267"15,0 0-57-15,0 0-7 16,0 0 5-16,0 0-9 16,-21 27-1-16,21-4-3 15,0 0-2-15,0-4 11 16,9-3-10-16,3-4-1 16,0-5 2-16,3-3-1 15,-4-3 0-15,0-1-1 16,0 0 6-16,5-18-6 15,1-10-15-15,2-5 4 16,2 4-1-16,-8 7 11 16,-5 12 2-16,-2 6 6 15,0 4-7-15,1 2-1 16,7 14 1-16,2 7 5 0,2 3 7 16,0 3-1-1,-1 0-11-15,0-3 0 0,-2-2 0 16,-6-4-9-16,2-7-64 15,-4-10-131-15,-1-3-157 16</inkml:trace>
  <inkml:trace contextRef="#ctx0" brushRef="#br0" timeOffset="106065.88">2059 10625 961 0,'0'0'71'0,"0"0"-71"15,0 79 0-15,0-27 16 16,-6-1 4-16,-2 0-7 16,3-6 8-16,2-8-16 15,0-9-3-15,3-12-2 16,0-9 7-16,0-4-6 16,0-3 3-16,0 0 18 15,21-15-10-15,13-5-12 16,8 1-38-16,1 9-1 15,-6 10 4-15,-11 0 0 16,-14 19 1-16,-12 6 20 16,0 0 14-16,-21 0 6 15,-10-6 76-15,-1-5-8 16,-2-6-14-16,7-3 18 0,3-5-22 16,6 0-25-16,6 0-15 15,2-6-16-15,10-12-49 16,0-4-131-16,18-7-466 15</inkml:trace>
  <inkml:trace contextRef="#ctx0" brushRef="#br0" timeOffset="107647.48">2752 10621 608 0,'0'0'78'0,"0"0"-11"16,0 0 8-16,0 0 35 15,0 0-11-15,0 0-36 0,-11-39-25 16,11 39-25-16,0 4-13 16,-1 24-5-16,1 15 5 15,-3 16 46-15,-2 4 7 16,-1-3-37-16,3-10-6 15,0-7-8-15,2-10 8 16,1-7-8-16,0-8-2 16,0-6 0-16,0-5 0 15,0-1-2-15,0-1-55 16,0-5-57-16,4 0-159 16,14-17-145-16</inkml:trace>
  <inkml:trace contextRef="#ctx0" brushRef="#br0" timeOffset="107948.15">3002 10693 732 0,'0'0'293'16,"0"0"-292"-16,-88 57 0 16,51-33 20-16,3-2 1 15,8-4-11-15,11-6-9 16,8-2 3-16,5-6-4 15,2-2-2-15,0-2 2 16,2 0 9-16,14 0-10 16,8 0-2-16,1 0-1 0,-1 0 3 15,-4 14-6 1,-2 8 6-16,-5 6 0 0,0 3 5 16,-5 0 1-16,1-4-4 15,1-3-1-15,1-6-1 16,1-7-70-16,7-11-117 15,-1 0-258-15</inkml:trace>
  <inkml:trace contextRef="#ctx0" brushRef="#br0" timeOffset="108479.73">3084 10262 732 0,'0'0'151'15,"0"0"-61"-15,0 0-5 0,0 0 0 16,0 0-39-16,0 0-30 16,12-69-16-16,9 69-1 15,3 6-1-15,0 24-1 16,-11 16-1-16,-11 11 3 15,-2 2 1-15,-17-3 0 16,-5-13 1-16,5-12-1 16,9-14 0-16,5-10 5 15,3-3-9-15,0-4 10 16,20 0 1-16,18-10 5 16,11-5-8-16,2 0-3 15,0 5-2-15,-4 3-4 0,-5 3-4 16,-11 3 6-16,-14 1-11 15,-10 0-22-15,-7 0-24 16,0 0-37-16,-7 9-44 16,-10-2-87-16</inkml:trace>
  <inkml:trace contextRef="#ctx0" brushRef="#br0" timeOffset="109504.21">3930 10690 449 0,'0'0'396'0,"0"0"-279"16,0 0-21-16,0 0-25 16,0 0-33-16,0 0-38 15,0 0 0-15,0 74 11 0,0-29 22 16,0-3-22-16,0-4-5 15,0-8-6-15,0-7 2 16,0-6-1-16,3-4-2 16,0-4-33-16,-1-6-56 15,1-3-99-15,0-10-151 16</inkml:trace>
  <inkml:trace contextRef="#ctx0" brushRef="#br0" timeOffset="109648.82">3975 10503 1009 0,'0'0'82'0,"0"0"-82"0,0 0-20 15,0 0-25 1,0 0 31-16,30 94-88 0,-14-59-204 16</inkml:trace>
  <inkml:trace contextRef="#ctx0" brushRef="#br0" timeOffset="110057.73">4118 10718 1013 0,'0'0'65'16,"0"0"-65"-16,0 0-8 0,0 0 7 15,0 0-16-15,81 69 16 16,-66-28-10-16,-11 0 0 16,-4-5-2-16,0-9 5 15,0-9 8-15,0-10-1 16,-3-4 2-16,0-4 1 16,-3 0 27-16,3 0 19 15,3-19-29-15,0-10-2 16,0-11-17-16,24-10 0 15,8 5-14-15,0 7-15 16,1 15 20-16,-7 13 4 16,-4 10-5-16,-3 5 5 15,-7 16 5-15,-5 7 17 0,-5 4 12 16,-2 2-22-16,0 0 1 16,0-1-6-16,-6-2-2 15,-1-3-20-15,-1-4-103 16,1-8-181-16</inkml:trace>
  <inkml:trace contextRef="#ctx0" brushRef="#br0" timeOffset="111032.15">4819 10712 1086 0,'0'0'109'16,"0"0"-109"-16,0 0-2 0,0 0 2 16,0 0 1-16,81 14 2 15,-20-12 3-15,5-2-2 16,-5 0-4-16,-9 0-13 15,-16 0-9-15,-14-2 0 16,-11-6 20-16,-11-3 1 16,-6-4-4-16,-24-5-11 15,-12-1 10-15,-7 1 6 16,-3 7 1-16,2 3 11 16,7 8 5-16,6 2-4 15,13 6-2-15,8 14-9 16,8 9 2-16,8 2-2 0,6 3 4 15,28-3 1-15,17-1-3 16,12-8 2-16,13-5-2 16,12-7-4-16,6-6 0 15,-3-4 0-15,-16 0 0 16,-20 0-5-16,-19-8 5 16,-19 0 0-16,-9-2 1 15,-8-3 5-15,0 5 0 16,-27-2 8-16,-7 5-14 15,-7 5 6-15,4 0-6 16,6 9 0-16,8 8-6 16,10 3 2-16,9-1-7 15,4 0 6-15,0-5-15 0,11 1 2 16,7-7 7-16,6-6-1 16,0 0 4-16,0-2-12 15,-6 0 18-15,-2-8-3 16,-4-5 5-16,0 2 2 15,0 2 2-15,-1 4 4 16,2 5 2-16,2 1-10 16,9 22 3-16,3 10-1 15,4 6 8-15,-1 2-10 16,0-3 11-16,-1-6-4 16,-3-7 2-16,-5-9 15 15,-8-7-8-15,-4-8 6 0,-4-1 9 16,-1-1 27-1,3-20 35-15,4-14-57 0,3-9-26 16,2-11-10-16,-1-8-2 16,3-5 2-16,-2 2-3 15,-3 11-18-15,-2 19 0 16,-6 18-3-16,-5 18-36 16,0 0-85-16,0 15-293 15</inkml:trace>
  <inkml:trace contextRef="#ctx0" brushRef="#br0" timeOffset="111631.55">6226 10647 943 0,'0'0'70'16,"0"0"-28"-16,0 0 18 15,0 0-1-15,0 0-5 16,0 0-37-16,12-33-11 0,-12 33-2 15,0 0 0-15,0 0-4 16,0 0 0-16,0 0 0 16,0 0 0-16,0 0 0 15,3 0 0-15,6 0 0 16,9 0-1-16,5 8-2 16,6 7 5-16,-2 5-4 15,-8 7 2-15,-11 7-8 16,-8 1 4-16,-12 1-7 15,-16-3 9-15,-2-6 2 16,6-8 0-16,10-6 0 16,9-5 0-16,5-1-1 15,0 2-4-15,30-2-25 0,14 3 20 16,6 2-1-16,-1 1-8 16,-15 5 10-16,-7 2-5 15,-17 2 8-15,-10-3 0 16,-7 1 6-16,-28-2 48 15,-12-7 26-15,-7-1-9 16,-1-4 13-16,3-6-7 16,11 0-22-16,11 0-34 15,11-7-15-15,15-17-49 16,4-12-207-16</inkml:trace>
  <inkml:trace contextRef="#ctx0" brushRef="#br0" timeOffset="112329.53">6514 10344 396 0,'0'0'118'15,"0"0"-26"-15,0 0-25 16,0 0-28-16,-88-43 18 16,61 43 33-16,-6 0-11 0,-1 0 5 15,-3 16-24 1,1 1-22-16,0 6-10 0,2 2-1 16,1 5-6-16,0 5-2 15,-1 8 11-15,-2 5-6 16,-1 7-4-16,1 3 9 15,2 4 5-15,4 0-2 16,6-5-20-16,5 0 4 16,5-6-5-16,5 0-8 15,3-2 2-15,6-2-4 16,0-2-1-16,3-3 4 16,15-2-4-16,6-5 4 15,3-2-3-15,4-3-1 16,5-7 3-16,4-3 0 0,8-7 0 15,6-5-3-15,5-6 8 16,6-2-7-16,-1 0 0 16,3-7 0-16,-6-9 0 15,-1-4 1-15,-7-3-2 16,-4-7 1-16,-4-3-1 16,-1-8 1-16,-1-3 3 15,-6-9 0-15,-2-5-4 16,-9-4-9-16,-6-5 2 15,-10-4-1-15,-5 2 0 16,-5 9-5-16,0 1 11 16,-12 12 2-16,-12 4 6 15,-3 3 2-15,-3 6 12 0,-1 5 3 16,-2 4 8-16,0 7-9 16,-2 7-15-16,5 4-5 15,1 7-1-15,4 0-1 16,3 6-13-16,4 17-69 15,4 7-86-15,5-4-192 16</inkml:trace>
  <inkml:trace contextRef="#ctx0" brushRef="#br0" timeOffset="118004.42">1612 12184 401 0,'0'0'181'0,"0"0"-129"16,0 0-36-16,0 0 9 16,0 0 36-16,0 0-21 15,0 0-2-15,0 0-13 16,0-7 11-16,0 7 0 15,0 0-15-15,0 0 9 16,0-2 11-16,0 2-6 16,0 0 1-16,0 0-14 15,0 0 1-15,0 0-4 16,0 0-13-16,0 0-3 0,0 0-6 16,0 0 6-16,0 0 0 15,0 0-3-15,0 0-1 16,0 0-4-16,0 0 3 15,0 0 4-15,0 0-6 16,0 0 10-16,0 0-8 16,0 0 4-16,0 0 1 15,0 0 2-15,0 0-4 16,0 0 2-16,0 0-4 16,0 0 1-16,0 0 0 15,0 0 4-15,0 0-4 16,0 0 0-16,0 0 2 15,0 0-2-15,0 0 4 0,0 0 9 16,0 0 7 0,0 0 0-16,0 0-11 0,0 0 5 15,0 0-7-15,0 0 0 16,0 0-2-16,0 0-3 16,0 0-2-16,0 0 1 15,0 0 0-15,0 0-1 16,0-2 3-16,0 2-1 15,0-1 2-15,0 1 3 16,0 0 11-16,0 0-11 16,0 0 9-16,0 0-6 15,0 0-10-15,0 0 5 0,0 0-5 16,0 0-11-16,13 0 5 16,11 10-8-16,12 10 13 15,5 8-3-15,-3 6 3 16,-7 2-4-16,-10 0 2 15,-12-3-1-15,-9-1 3 16,0-5-1-16,-21-1 0 16,-9-2 2-16,-6-2 6 15,-4-7-6-15,-2-2 1 16,-4-9-2-16,1-4 2 16,2 0-2-16,6-9-2 15,10-6-2-15,15-4-2 16,11-2 3-16,1-1-11 0,12 1-5 15,13 1 14 1,8 0 0-16,0 3-2 0,0 5 7 16,-5 0-22-16,-3 7-66 15,-4-4-170-15,-9-2-357 16</inkml:trace>
  <inkml:trace contextRef="#ctx0" brushRef="#br0" timeOffset="118477.23">1804 11891 670 0,'0'0'139'0,"0"0"-65"15,0 0 12-15,0 0 2 16,0 0-27-16,0 0-23 15,-7-38-7-15,7 35-29 0,21 3-2 16,7 0-11-16,5 8 6 16,-2 14 2-16,-6 10-6 15,-11 6 2-15,-7-1-1 16,-7-5 7-16,0-10-1 16,0-8 2-16,0-10 0 15,0-2 6-15,2-2 6 16,10 0 29-16,18-3-21 15,15-16-9-15,13-2-11 16,7 0-27-16,-11 6-89 16,-8 2-244-16</inkml:trace>
  <inkml:trace contextRef="#ctx0" brushRef="#br0" timeOffset="119270.61">1415 11894 786 0,'0'0'76'0,"0"0"-1"16,0 0 16-16,0 0-2 16,0 0-54-16,0 0-10 15,-24-28-19-15,24 28-6 16,0 0-6-16,0 0 2 16,10 5-7-16,4 11 9 15,5 5 0-15,4 2 2 16,-1 2 0-16,5-1 2 15,-2 2-1-15,3-1-1 0,-4-1 0 16,-3 2 0-16,0-4 0 16,-4 2-1-16,-1-1 1 15,-4-5 0-15,-2 1 3 16,-4-7-5-16,-3-2 2 16,0-3 0-16,0-2-1 15,-1-2 1-15,1 1 1 16,-3-2-1-16,3-1 0 15,-2 1 1-15,-1-2 1 16,3 1-2-16,-3 1 0 16,0-2 3-16,0 1-6 15,0 1 1-15,0 2-43 0,0 0-85 16,0 0-101-16,-3-4-391 16</inkml:trace>
  <inkml:trace contextRef="#ctx0" brushRef="#br0" timeOffset="119989.53">2059 12283 772 0,'0'0'191'0,"0"0"-117"16,0 0-23-16,0 0 14 15,0 0-4-15,0 0-14 16,-6-79-17-16,6 72-28 15,9 1-2-15,15 2-4 0,10 4-2 16,4 0 3-16,-2 25-8 16,-5 6 6-16,-6 9 0 15,-7-1 5-15,-1-4-3 16,0-7 3-16,-6-11 0 16,4-7 3-16,-2-6-3 15,2-4 22-15,6 0 0 16,3-7 24-16,9-13-19 15,3-7-16-15,1-7-11 16,0 1 0-16,-6-3-58 16,-8 7-81-16,-11 7-150 15,-12 7-234-15</inkml:trace>
  <inkml:trace contextRef="#ctx0" brushRef="#br0" timeOffset="120197.21">2477 12171 797 0,'0'0'318'0,"0"0"-317"15,0 0-1-15,0 0 0 16,-12 112 83-16,9-59-31 16,2 0-34-16,1-3-7 15,0-4-11-15,0 0 0 0,-2-3-43 16,-4-5-95-1,-10-10-245-15</inkml:trace>
  <inkml:trace contextRef="#ctx0" brushRef="#br0" timeOffset="120853.95">1121 12768 936 0,'0'0'235'16,"0"0"-203"-16,0 0-29 15,0 0-3-15,0 0-6 16,0 0 6-16,154-9 6 16,-55 9 0-16,12 0 3 15,10-6-5-15,10-4-2 16,3 2 4-16,11 0-2 15,0 0 1-15,-5 5-5 16,-9 3 8-16,-11 0-7 16,-14 0 0-16,-18 0 0 15,-17 0-2-15,-20 0 1 0,-8 0 0 16,-12 0 17-16,-11 0-1 16,-2-1 12-16,-9-2-8 15,-5 2-2-15,-1-2-4 16,-1 3-2-16,2-1-9 15,-4 1-3-15,2 0-1 16,-2 0-25-16,0 0-105 16,-6 1-318-16</inkml:trace>
  <inkml:trace contextRef="#ctx0" brushRef="#br0" timeOffset="121528.03">1639 12996 803 0,'0'0'291'0,"0"0"-258"16,0 0 12-16,0 0 21 15,0 0-26-15,0 0-37 16,3-13-3-16,29 21-17 0,15 13 16 15,6 8 1-15,0 5-1 16,-9 3 0-16,-11-1-8 16,-11 0 9-16,-11-5 0 15,-11-3-6-15,0-5 5 16,-18 0 1-16,-13-5 5 16,-5-4-1-16,-1-6-1 15,4-4 1-15,3-4 4 16,9 0 0-16,6-11-5 15,6-6 5-15,6-5-8 16,3-3-1-16,12 0-4 16,13 4-2-16,5 4-1 15,0 6 4-15,-3 5-5 0,-3 6-32 16,1 0-43-16,-7 0-188 16,-1 0-507-16</inkml:trace>
  <inkml:trace contextRef="#ctx0" brushRef="#br0" timeOffset="122030.29">2234 13120 1053 0,'0'0'69'0,"0"0"-62"16,0 0 14-16,0 0-18 16,0 0-3-16,0 0-5 15,92 16 2-15,-65 10-2 16,-6 9 0-16,-13 0-1 15,-8-3 5-15,0-2-7 16,-5-8 7-16,-10-5 1 16,6-10 0-16,3-3 6 0,5-4-5 15,1 0 27-15,0-4 14 16,3-18-23-16,16-11-19 16,11-5-2-16,1 0-13 15,2 8-9-15,-8 10 14 16,-5 14 8-16,-7 6-7 15,-5 0 1-15,2 9-9 16,-1 8 10-16,0 5 7 16,0 0 2-16,3-1 0 15,0-4 2-15,3-3-1 16,4-4-3-16,5-8-21 16,0-2-132-16,-2-10-391 15</inkml:trace>
  <inkml:trace contextRef="#ctx0" brushRef="#br0" timeOffset="122458.15">2668 12911 669 0,'0'0'294'15,"0"0"-210"-15,0 0 2 0,0 0-20 16,0 0-24-16,0 0-42 16,37-29-2-16,-10 30 1 15,-3 20-5-15,-9 9 1 16,-4 7-6-16,-9-2 11 15,-2-4-4-15,0-10 3 16,0-7 1-16,0-7-1 16,0-3 2-16,0-4 7 15,0 0 14-15,3 0-2 16,20-11 0-16,11-6-18 16,9-2-2-16,-1-1-5 15,-4 7-9-15,-9 4 8 16,-8 5-9-16,-12 3-21 0,-6 1-38 15,-3 0-168 1,0 0-261-16</inkml:trace>
  <inkml:trace contextRef="#ctx0" brushRef="#br0" timeOffset="123412.03">3362 12533 332 0,'0'0'116'0,"0"0"-114"16,0 0 16-16,0 0 114 0,0 0 24 15,0 0 5 1,0 0-39-16,-36-14-39 0,36 14-22 16,0 0-18-16,0 0-31 15,3 0-3-15,24 0-8 16,20-1 5-16,24-3-5 15,18-5 6-15,8-2-1 16,-1 0 12-16,-10 0-16 16,-16 4 1-16,-18 3-1 15,-19 3-2-15,-16-1-3 16,-10 2-7-16,-7 0-39 16,0 0-55-16,-16 0-108 15,-14 0-85-15</inkml:trace>
  <inkml:trace contextRef="#ctx0" brushRef="#br0" timeOffset="123807.98">3757 12322 758 0,'0'0'117'0,"0"0"-60"16,0 0-6-16,0 0 42 0,0 0-50 16,0 0-31-16,-18 0-12 15,14 34 0-15,4 13 7 16,0 11 24-16,0 2-8 16,0 0-12-16,1-5-2 15,5-9-6-15,-6-10 2 16,3-13-1-16,-3-6-4 15,0-10 1-15,0-4 0 16,0-3 2-16,0 0 3 16,0 0 5-16,0 0-1 15,0 0-1-15,0-6-9 16,0 0-36-16,0 2-2 0,0 3 0 16,0 1-32-1,3 0-150-15,-3 0-164 0</inkml:trace>
  <inkml:trace contextRef="#ctx0" brushRef="#br0" timeOffset="126820.69">4527 12108 725 0,'0'0'70'15,"0"0"-9"-15,0 0 2 16,0 0 22-16,0 0-23 16,0 0-32-16,0 0-3 15,0-27-5-15,0 27 6 16,0 0-8-16,0 0-11 15,0 0-9-15,0 9-11 16,0 19-4-16,0 15 15 16,-9 12 6-16,-4 7 10 15,-2-4-6-15,-5-7-8 0,2-10 1 16,2-11 0-16,2-10 8 16,4-8-6-16,7-11 4 15,2-1 3-15,1 0 10 16,0 0-4-16,6-14 3 15,19-10-21-15,15-1-35 16,8 6 1-16,1 5 14 16,-4 8-19-16,-5 6 4 15,-7 0 7-15,-12 0 20 16,-5 0-4-16,-7-6 12 16,-3 0 1-16,-1-7 10 15,-1-5 0-15,-1-6 11 0,-3 2-20 16,0 3 33-16,0 4-9 15,0 8 2-15,0 6 0 16,0 1-20-16,0 0-8 16,-3 25-24-16,-1 7 20 15,-2 9 4-15,0-1 0 16,0-4 1-16,1-6 6 16,2-5-7-16,1-5 0 15,0-6 0-15,2-4-42 16,0-8-69-16,0-2-206 15,12-10-401-15</inkml:trace>
  <inkml:trace contextRef="#ctx0" brushRef="#br0" timeOffset="127270.49">5094 12222 882 0,'0'0'173'15,"0"0"-133"-15,0 0-2 16,0 0-7-16,0 0-22 16,0 0-8-16,-62 75 19 15,37-32 8-15,1-2-10 16,7-4-5-16,3-5-10 16,2-5 8-16,3-7-11 15,2-6 4-15,4-7-3 16,1-4 0-16,1-3 3 0,1 0 2 15,0 0 6-15,0-20-1 16,0-11-11-16,12-17-29 16,10-8-1-16,3 0-27 15,2 5 15-15,-6 13 29 16,-1 13 13-16,-8 11 4 16,-2 9 1-16,-4 5-3 15,3 0-2-15,4 19 1 16,-1 12 5-16,2 7 16 15,-4 5 11-15,4-4-9 16,-5-3-14-16,4-7-4 16,0-5-1-16,1-6-5 0,-4-2 0 15,-1-8-19-15,-3-2-59 16,-3-6-86-16,-3 0-128 16</inkml:trace>
  <inkml:trace contextRef="#ctx0" brushRef="#br0" timeOffset="127497.36">4940 12159 1024 0,'0'0'89'0,"0"0"-44"0,0 0-19 16,0 0-21-1,0 0-4-15,106-41 1 0,-51 38 0 16,-2 3-2-16,-1 0 0 16,-6 0-3-16,-13 0-114 15,-11 0-219-15</inkml:trace>
  <inkml:trace contextRef="#ctx0" brushRef="#br0" timeOffset="127922.28">5304 11901 821 0,'0'0'126'0,"0"0"-58"15,0 0 0-15,0 0-15 16,39-76-28-16,-21 74-25 16,4 2-1-16,2 9-1 15,-6 21-2-15,-8 11-10 16,-10 6 6-16,-4 1 7 0,-12-7-2 15,-2-11 3 1,7-12 5-16,7-9-5 0,4-7 18 16,0-2 7-16,6 0 19 15,25-1-27-15,17-12-6 16,13-2-5-16,3 1-6 16,0 0-21-16,-9 8-50 15,-13 2-113-15,-15 1-339 16</inkml:trace>
  <inkml:trace contextRef="#ctx0" brushRef="#br0" timeOffset="128605.18">4285 12718 1076 0,'0'0'95'15,"0"0"-90"-15,0 0 0 16,0 0 18-16,0 0-5 0,0 0-4 16,-3 0-12-16,8 0-2 15,22 0 0-15,20 0 4 16,20 0 0-16,21-2 5 16,14-5-4-16,13 1-2 15,-5 5 5-15,-2 1 5 16,-8 0-10-16,-12 0-1 15,-8 6 1-15,-11 0-6 16,-17-1 3-16,-6-1 0 16,-8 0 0-16,-2-4-4 15,-4 0 4-15,4 0 0 16,-3 0 11-16,-2-6 4 16,0-1 15-16,-4-1-19 15,-3 2-9-15,-1 2-1 16,-7 2-1-16,-6 1-2 15,-5 1-17-15,-5 0-24 0,0 0-44 16,-3 14-61-16,-19 1-82 16,-13 4-282-16</inkml:trace>
  <inkml:trace contextRef="#ctx0" brushRef="#br0" timeOffset="128982.17">4677 13118 724 0,'0'0'338'15,"0"0"-279"-15,0 0 9 16,0 0 10-16,0 0-49 16,0 0-29-16,-7 0-9 15,19 19-9-15,3 10 17 16,0 8 0-16,2 3 1 16,-3-2 1-16,-2-4 0 15,0-3-1-15,-3-7 0 16,-1-4 2-16,-3-8-1 15,-2-5-1-15,-1-2-56 0,-1-4-24 16,2-1-58-16,-1 0-100 16,1-3-215-16</inkml:trace>
  <inkml:trace contextRef="#ctx0" brushRef="#br0" timeOffset="129222.04">4761 13275 611 0,'0'0'378'0,"0"0"-314"16,0 0-27-1,0 0-2-15,-82 22-5 0,57 6 4 16,-2 3-12 0,6 0 2-16,3-4-11 0,6-8-7 15,3-5-2-15,6-3-4 16,0-5 0-16,0-2 0 15,2-3-11-15,-1-1-74 16,2 0-105-16,0-14-212 16</inkml:trace>
  <inkml:trace contextRef="#ctx0" brushRef="#br0" timeOffset="129782.42">4936 12824 465 0,'0'0'330'0,"0"0"-257"0,0 0 23 16,0 0 18-16,0 0-50 15,0 0-25-15,0-35-17 16,0 32-16-16,7 0-6 15,5 2-4-15,9 1 1 16,0 0 1-16,1 20 0 16,-7 9-3-16,-12 11-2 15,-3 3 7-15,-9-4-2 16,-7-5 2-16,3-9 2 16,5-11 6-16,8-8 19 15,0-5 4-15,0-1 12 16,0 0-4-16,13-1-18 15,17-11-13-15,13-4-8 0,5 2 1 16,3 2-1-16,-2 2 0 16,-12 4-6-16,-8 2 1 15,-14 1-5-15,-8 3-16 16,-4 0-38-16,-3 0-42 16,0 0-151-16,0-8-482 15</inkml:trace>
  <inkml:trace contextRef="#ctx0" brushRef="#br0" timeOffset="131025.89">6029 12364 846 0,'0'0'176'16,"0"0"-131"-16,0 0-40 15,14-83-3-15,8 68-2 16,5 8 0-16,1 7 4 16,-1 0-9-16,-2 10 5 15,-8 14-4-15,1 8 4 16,-6 0 4-16,-5-2 6 16,2-5 7-16,-1-9 0 15,1-4 6-15,5-6 10 16,6-6 10-16,11 0-2 0,12-5 2 15,7-15-8 1,2-6-14-16,-6-3-7 0,-6-3-3 16,-8-2-3-16,-11 2-8 15,-5 3-39-15,-10 4-54 16,-6 7-30-16,-1 9-131 16,-23 3-506-16</inkml:trace>
  <inkml:trace contextRef="#ctx0" brushRef="#br0" timeOffset="131268.96">6428 12165 181 0,'0'0'801'0,"0"0"-765"0,0 0-20 16,-5 75-16-16,2-18 89 15,-3 5-48-15,0 0-11 16,-3-3-10-16,-1-6-5 15,-3-8 1-15,6-8-3 16,3-11 1-16,1-9-13 16,3-11 3-16,0-4-4 15,0-2-5-15,0 0-51 16,0 0-46-16,0-16-192 16</inkml:trace>
  <inkml:trace contextRef="#ctx0" brushRef="#br0" timeOffset="131614.04">7114 12231 1163 0,'0'0'99'0,"0"0"-91"0,0 0 11 15,0 0 12-15,84-21-20 16,-31 14-7-16,3 4-3 15,-10 3-1-15,-12 0-13 16,-8 3-72-16,-15 14-70 16,-11 4-170-16,-4 2-348 15</inkml:trace>
  <inkml:trace contextRef="#ctx0" brushRef="#br0" timeOffset="131792.57">6980 12577 456 0,'0'0'673'0,"0"0"-602"0,0 0-6 16,0 0 32-16,0 0-24 15,92-45-64-15,-35 28-9 16,-2 2-3-16,-1 4-17 16,-7 3-69-16,-5 2-86 15,-6-1-217-15</inkml:trace>
  <inkml:trace contextRef="#ctx0" brushRef="#br0" timeOffset="132157.6">7776 12265 1072 0,'0'0'127'16,"0"0"-127"-16,0 0 9 15,-80 49 30-15,65-19-6 16,3 3-25-16,12-2-5 16,0-3-2-16,18-2 1 15,13-5 0-15,8-7-2 16,10-4-1-16,4-9-9 16,0-1-11-16,1-6 2 15,-6-11 7-15,-4-6 10 16,-11-2 2-16,-11-3 3 15,-13-3 9-15,-9-3 9 0,-4-2 17 16,-24-1-4-16,-8 3-5 16,-3 7 20-16,5 6-20 15,4 7-28-15,6 7-1 16,3 4-26-16,2 3-66 16,4 3-56-16,-3 10-202 15</inkml:trace>
  <inkml:trace contextRef="#ctx0" brushRef="#br0" timeOffset="133848.1">8674 12236 1035 0,'0'0'80'16,"0"0"-38"-16,0 0-30 15,0 0 28-15,0 0 20 16,0 0-17-16,0 0-29 15,38-27-11-15,-2 24-1 16,8 1-1-16,6 2 0 16,6 0-1-16,-1 0 0 15,-5 0 1-15,-7 0 1 16,-13-1-2-16,-14 0 0 16,-5-1 0-16,-8 2 4 15,-3-1 12-15,0-1-1 16,0 1 8-16,0 1-13 0,0 0-10 15,0 0-8-15,4 0-76 16,8-7-106-16,9-3-562 16</inkml:trace>
  <inkml:trace contextRef="#ctx0" brushRef="#br0" timeOffset="134364.15">9790 11837 396 0,'0'0'562'15,"0"0"-479"-15,0 0-33 16,0 0 16-16,0 0-8 16,0 0-58-16,2 19-13 15,-2 32 13-15,-9 7 13 0,-6-2-4 16,2-5-7-16,-1-13-1 15,4-8-1-15,4-12 7 16,1-8-6-16,5-6 4 16,0-4 5-16,0 0-4 15,6 0 5-15,27 0 6 16,15-10-17-16,9 0 6 16,1 3-6-16,-6 1-6 15,-9 1 2-15,-4 4 3 16,-9-1-16-16,-11 1-18 15,-5-1-6-15,-10 1-3 16,-4-2-18-16,0-3-10 0,0-4-151 16,-13-1-63-1,-1-4-49-15</inkml:trace>
  <inkml:trace contextRef="#ctx0" brushRef="#br0" timeOffset="134547.18">10066 11984 312 0,'0'0'306'15,"0"0"-147"-15,0 0-27 16,0 0 15-16,0 0-74 15,0 0-68-15,-7 23 0 16,7 23 36-16,0 7 9 16,0 0-21-16,0-2-20 15,0-4 7-15,0-7-5 16,0-7-11-16,0-6 1 16,0-5-1-16,0-5-44 15,4-7-122-15,-1-8-225 16</inkml:trace>
  <inkml:trace contextRef="#ctx0" brushRef="#br0" timeOffset="139614.04">823 11576 797 0,'0'0'20'0,"0"0"-20"16,0 0 1-16,0 0-1 16,0 0 25-16,0 0-5 15,-1-14-20-15,1 41-7 16,0 12 7-16,0 17 37 16,-1 14 11-16,-1 10-32 15,2 8-6-15,-1 2-6 16,-1 1-1-16,1-3 2 15,-3-2 1-15,-1-10-6 16,1-7-4-16,-4-1 4 0,-1-2 0 16,2 0 8-16,-1 1-2 15,1-3-5-15,1-2 1 16,1 1 8-16,1-4-10 16,1-5 0-16,3-2 0 15,0-10 1-15,0-2-1 16,0-6 0-16,0-2-2 15,0-2 3-15,0-4-1 16,0-2 0-16,0-1 0 16,0-3 0-16,0-1-1 15,0-5-9-15,0-1 4 16,3 1 0-16,4-1 6 16,1 1-3-16,0 0 3 15,3-1 0-15,1-2-4 16,0-1 4-16,3-3 1 0,-3-1-1 15,3 0 0-15,-2-4 0 16,2 3-1-16,3-4 1 16,4 0-3-16,2 0 3 15,3 1 3-15,-1 0-3 16,2-1-4-16,3 2 4 16,2-2 0-16,3-1 1 15,-2 0 2-15,-1 2-3 16,-2-1 0-16,2 0 5 15,4 2-6-15,4 1 1 16,3 0-3-16,3 2 3 16,0-3 0-16,0 0 0 0,-1-1-13 15,-4 0 3-15,-6-1-4 16,-2 2 5-16,0 0 9 16,-4 0-1-16,3 2 1 15,-2-3-3-15,6 2 3 16,2-2-2-16,2-2-4 15,5 0-26-15,2 0-2 16,4 0 15-16,4 0 5 16,4 0 1-16,1-7-3 15,-1 0 16-15,-5 2 1 16,1-1 2-16,-3 4-2 16,2-3 21-16,6 4-15 15,2-3 0-15,1 0-7 0,-1 2 0 16,-2 2-7-1,-4-1 4-15,-2 1-23 0,-1-1 21 16,-2-2 0-16,0 1-2 16,-2 1 5-16,-6 1 0 15,-2 0 4-15,1 0 2 16,-2 0-4-16,6 0 0 16,1 4-3-16,1 0 2 15,-1 0-1-15,4-2-7 16,-1-2 8-16,-3 0 2 15,2 0-4-15,1 0 9 16,6 0 7-16,1 0 15 0,8 0-7 16,-5 0-7-1,-3 0-10-15,-6 0-2 0,-4 1-2 16,0 2-2-16,-3 1-4 16,1-1 6-16,-3 0 0 15,0 1 2-15,2-1-3 16,4-1 1-16,1 2 0 15,3 1-4-15,4 0 9 16,1 1-8-16,5 0 3 16,-2 0 0-16,-5 0 0 15,-3-3-1-15,-7 0 2 16,-1-1-1-16,-2 0 0 16,2-2-2-16,1 0-3 0,-1 0 6 15,4 0-2 1,-1 0 1-16,-1 0-1 0,0 0 1 15,0-2 4-15,0-2-4 16,0 1 0-16,0 2-5 16,0-2-18-16,1 2 11 15,-3 1 3-15,0-2 9 16,1 1 5-16,-1-1-5 16,2 1 1-16,1-1 7 15,0 1-8-15,1 1 4 16,2 0-4-16,-3 0-8 15,-2 0 8-15,-1 0-3 16,-5 4 2-16,1 2 1 16,6-3 16-16,-2 1 10 0,4 0 0 15,3 0 5-15,-2 1-5 16,0 0-6-16,1 2 1 16,3 1-17-16,-1 0-4 15,-1-2 0-15,-5 5 3 16,-6-4-3-16,0 0 0 15,-5-1 1-15,1 0-1 16,0-1 1-16,3-2 4 16,2 1-3-16,3 2-2 15,-3 0 0-15,-3-1 5 16,-3 2-11-16,-8-2 9 16,-3 1-5-16,-3-2 4 15,-2 1-4-15,-2-3 1 16,4 3 1-16,2-2-1 15,4-1 1-15,2 1 0 0,3 0 0 16,0 1-7-16,-7-1 6 16,-4-1 1-16,-5-2 0 15,-6 0 0-15,4 0-1 16,-5 0 2-16,1 0 3 16,-1 0-3-16,1 0 3 15,-4 0-3-15,3 0 3 16,2 0-3-16,1 0 4 15,2 0 1-15,-1-3 6 16,0-4-3-16,-4 0 20 0,-1-4 7 16,0-1-4-1,-3-1-16-15,-2-2-14 0,1 0 5 16,4-1-3-16,1-3-3 16,2-1-2-16,3 2 2 15,0 2-1-15,1 1 1 16,-2 2-1-16,2 4 0 15,-5-2 0-15,1 3 1 16,0-2-1-16,-2-1 5 16,1 0 13-16,2-3-11 15,2-2 3-15,1-1-9 16,2 0-1-16,2-1-2 16,0-2 1-16,-1-2-1 15,0-3-5-15,0-2 5 0,4-3-10 16,-1-3 7-16,2 1 4 15,-2-1 1-15,2 1 0 16,-3 0 0-16,4-3 0 16,-5 2 0-16,4-4 0 15,-2 2 1-15,-3-3-2 16,-4-2 0-16,0 1 1 16,-4-4-1-16,-1 1 1 15,3-1 1-15,-2 3 12 16,7 0-6-16,-3 3-7 15,4 3 1-15,-1 3-1 16,-2 4 0-16,-2-2 0 16,-2-2 2-16,-3-1 6 0,-3-1-6 15,-2-3 1 1,1-1 3-16,-1-1-2 0,1-3-1 16,1-3-2-16,1-2-1 15,5 1 0-15,-3-2-3 16,-3 0 5-16,2 4-4 15,-7 3 2-15,-1 4-4 16,0 3 8-16,0 8-8 16,0 3 6-16,0 8-2 15,0 4 2-15,0 0 0 16,0 3-2-16,-5 1 0 16,1-3 0-16,-2-1 0 15,-2-2 0-15,0-1 3 16,-1-4-3-16,-5 3-7 15,2-4 5-15,-4 2-6 0,-2 2-5 16,3 1 5-16,-3 5 7 16,3 0-4-16,-1 1 4 15,-3 3 1-15,-3-2-2 16,-3 2-2-16,-6-2 3 16,-5 1 1-16,-3 0-32 15,-4 1 6-15,1 0 3 16,-2 0 8-16,-1-4-1 15,-6 2 1-15,0-4-5 16,2-1 5-16,1 3 11 0,5-2 4 16,1 2 4-1,-1 1-1-15,0 1-6 0,-3 0 1 16,-4-2 2-16,-1 0 1 16,-2 0-1-16,0-2-1 15,3-2 1-15,2 2-2 16,3-1 2-16,-2 1 0 15,0 2 0-15,-2-1 3 16,0 0-3-16,-3 3 6 16,-5-2-13-16,-1-1 8 15,-3 0-2-15,-5 2 2 16,0-4 5-16,1 2-6 0,2 2 0 16,2 1 0-16,4 0 0 15,1 0-2 1,0 2 3-16,2 0-1 0,-1 0 0 15,0-2-2-15,3 0 2 16,-5 0 9-16,-1-2-9 16,-6-1-6-16,-3 1 5 15,-3-3 1-15,-1 1 0 16,3 1-1-16,1 3 2 16,3 0-1-16,3 5 6 15,-1-1-3-15,4 1-3 16,3 1-2-16,3 0 2 15,-2-1-5-15,0-2 5 16,0-2 8-16,-4-3-8 16,2 1 0-16,-1-2-8 0,5-1 8 15,4 3 1-15,-3 1-1 16,2 1-3-16,-5 1 3 16,-2 1-1-16,-4 0 1 15,3-2 0-15,3 0 0 16,1 2 0-16,1-1 0 15,0 2 0-15,-1 2 1 16,1 0 8-16,3 0-8 16,1-2-2-16,0 2-5 15,3 0 6-15,-4 0 0 16,1 0 6-16,-2 0-5 16,-1 0-1-16,2 0 1 15,0 0-9-15,4 0 7 0,0 0 1 16,3 4 0-1,-1 3-3-15,-6 0 1 0,-6-1-11 16,-5 1-15-16,5-2 9 16,2 1 19-16,4-2 0 15,6 2 0-15,1 1 1 16,5-1-6-16,1-2 5 16,2 0 0-16,-2-2 7 15,-4 4-7-15,-2-1 0 16,-7 2-2-16,1 0 1 15,-3 1 0-15,2-2 1 16,1 1 0-16,0 0 0 0,-1 1 0 16,0 0 0-16,1-3-1 15,2 2 1-15,6 1-4 16,5-3 4-16,4 1-1 16,4 0 1-16,2 1 0 15,0-2 0-15,2 1-1 16,-1-2 1-16,-1 1 0 15,3 1 0-15,-5 0 0 16,3-1-2-16,-3 3 2 16,0-1 0-16,-3 3 8 15,-1 0-8-15,-2 1-5 16,0-1 4-16,-1-2-13 16,1 0 14-16,2-2-1 15,-6 0 4-15,-2-2-2 16,-2 0-1-16,0-4-3 0,-1 0 2 15,6 2 0-15,-4-1-1 16,-2 0-11-16,-3 2-29 16,1 2 16-16,0-1 23 15,7 1 3-15,4-3 2 16,6 0 0-16,8-2 1 16,5 0 1-16,6 0 17 15,3 0 0-15,2 0 1 16,1 0-11-16,-2 0-11 15,-2 0 1-15,-7 0-2 16,-4 0-23-16,-8 1 9 16,-2 5 9-16,0-1-3 0,2-1 8 15,4 2 1-15,3 0 0 16,3-2 0-16,6-1 0 16,3 0 0-16,0-1 0 15,2-1 0-15,-4 4-3 16,-5-1 0-16,1 3 3 15,-6 1-1-15,0 0-5 16,0 2 1-16,2-3 3 16,-2 0 0-16,2 0 2 15,2-1 8-15,2-1-8 16,-2-1-4-16,3 1 3 16,-4 0 1-16,0-1 0 15,0 3-1-15,0 0 1 0,2-1 0 16,4-1-3-1,0 0 3-15,4-3 1 0,2-1 7 16,3-1 10-16,0 0 4 16,0 0 9-16,0 0-11 15,0 0-8-15,0 0-7 16,0 0-5-16,0 0-4 16,-4 1 1-16,-2 3-12 15,-3-2 15-15,3 1 0 16,0-2 0-16,0-1 3 15,6 0 0-15,0 0-3 16,0 0-1-16,0 0-60 0,0 2-23 16,0 4-19-16,9-6-78 15</inkml:trace>
  <inkml:trace contextRef="#ctx0" brushRef="#br0" timeOffset="152836.14">12858 5072 604 0,'0'0'56'15,"0"0"1"-15,0 0-44 16,0 0-7-16,0 0-4 15,0 0 9-15,0 0 12 16,-13-26 22-16,13 25 1 16,0-2-6-16,0 3-11 15,-2-2-8-15,2 0-14 16,0 0 2-16,0 1-7 16,0 0 0-16,0-1 9 15,0 2-5-15,0 0-5 0,0 0-2 16,0 0 2-16,0 0-2 15,0 0 0-15,0 0-5 16,0 0 5-16,0 4-6 16,0 8 1-16,0 7 1 15,0 2 5-15,0 2-1 16,0 1 1-16,0 0-1 16,0 3 3-16,0 4-4 15,0 5 2-15,0 1-2 16,2 1 2-16,1 1 2 0,0 1-2 15,-2 1 0 1,2 2 0-16,-3 0 0 0,0-2 0 16,0 0 1-16,0-1-1 15,0-1 0-15,0 1-4 16,0 2 4-16,0 0 1 16,0 2 2-16,0-2-3 15,0 0 0-15,0-1 0 16,0-1 0-16,0 2-2 15,0 2 2-15,0 5 0 16,-3 4 1-16,0 2-2 16,-3 2 3-16,-2 0-2 15,-5-2 0-15,1-2 1 16,-1 2-2-16,-4 1 1 16,2-1 0-16,-4-1 3 15,3 5-1-15,2 0-4 16,2 6 2-16,2 2 0 0,4 4-2 15,3-2 4-15,3-5-4 16,0-1 2-16,-3-2 0 16,-3 2 2-16,-3 0 0 15,-5-1-2-15,-2-2-6 16,-3-2 6-16,1 0 0 16,-2 0 1-16,-2 0 0 15,1-1 4-15,5-4 5 16,-1-2-9-16,7 1 0 15,1-4-1-15,0 2 2 0,3 1 0 16,1 2 2-16,1 0 9 16,-1 2 0-16,0 2-6 15,0 2 4-15,-2 3-6 16,-1 0-4-16,-2 1 3 16,-4 2-2-16,1-1 0 15,-4 3-2-15,2-3-2 16,2 1 2-16,4-3 0 15,0-3 1-15,0-3-1 16,0 0 2-16,-1-1 0 16,-3 4-2-16,-3-2 0 15,0 4-2-15,-2-2 9 16,-1-1-12-16,0-2 5 0,-1 1 0 16,-2-3 5-1,2 0-5-15,2-3 1 0,1-1-1 16,1 0 0-16,0-1 0 15,4 2 0-15,0 2-2 16,2 0 4-16,-1 1-3 16,-2-1 2-16,-1 1-1 15,-2 0 0-15,-2-4 0 16,-1 6 3-16,0-3-3 16,2 0 2-16,1 1-6 15,2-2 6-15,4 0-2 16,-1 1 1-16,4 2 0 0,-1 2-1 15,2 0 8 1,-2 0-6-16,0-2 1 0,-1 0-6 16,-3-4 8-16,2 4-2 15,-2-5-3-15,0 2 0 16,3-4 2-16,3 1-2 16,3-6 5-16,0 0-3 15,-1-3 0-15,0 1-2 16,2 2 1-16,-1 2-1 15,-1 1 6-15,1 1 0 16,3 0-3-16,-1-2 2 16,1 1-4-16,0 0-1 15,0 1 0-15,0 2 0 16,0 1 0-16,0-2 0 16,0 5 3-16,0-4-1 0,-3 2 3 15,-2-2 1-15,0 1-6 16,0-2 4-16,2-2-1 15,0-4 6-15,2-2 4 16,-2-7-6-16,3-5-4 16,0-8-2-16,0-4-1 15,0-1-2-15,0-3-1 16,0 3 0-16,0 3 1 16,0-1-2-16,1 1 2 15,-1-3-18-15,2-4-16 16,-1-3 20-16,-1-6-29 15,2-2-68-15,-2-2-101 0,0-17-300 16</inkml:trace>
  <inkml:trace contextRef="#ctx0" brushRef="#br0" timeOffset="154824.1">14208 5045 572 0,'0'0'333'15,"0"0"-208"-15,0 0-71 16,0 0-18-16,0 0-36 16,0 0-11-16,0 80 11 15,0-11 29-15,-1 7-6 16,-7 3-13-16,-1-3-4 16,0-3 7-16,-3-11 4 15,3-11-11-15,0-8 10 0,1-11-9 16,0-8 1-1,3-6-5-15,2-10-3 0,2-2 1 16,1-6 1-16,-2 0-1 16,-1 0 1-16,-5-7 0 15,-3-15-2-15,-6-10-27 16,-2-5-16-16,-3 0 15 16,-3 7 15-16,1 8 2 15,-10 9 7-15,-4 12 1 16,-1 1-4-16,-6 12-5 15,7 13 12-15,5 4 0 16,5 0 15-16,11 2-6 16,5-5 2-16,7-2 4 15,5-5-1-15,0-5 8 16,4-4-13-16,12-3 0 0,9-2 2 16,8-3 0-1,9-2-2-15,7 0-9 0,2-6-34 16,1-5-72-16,-7-4-166 15,-6 2-426-15</inkml:trace>
  <inkml:trace contextRef="#ctx0" brushRef="#br0" timeOffset="155206.6">14366 5639 818 0,'0'0'296'15,"0"0"-264"-15,0 0-27 16,0 0 10-16,0 0 1 0,0 0-8 16,53-23-7-16,-27 9-1 15,0 0 0-15,-9-2-14 16,-6-2-25-16,-8-5-38 16,-3-2 8-16,-5-2-33 15,-18 2 38-15,-6 5 26 16,1 8 38-16,-3 8 7 15,-1 4 18-15,0 6 34 16,0 17-17-16,5 5 24 16,6 4-5-16,7 1-11 15,9-2-18-15,5-4-12 16,0-3 4-16,16-4-5 0,15-1-3 16,11-5-4-16,11-5-3 15,5-7-1 1,2-2-8-16,-4 0-29 0,-4 0-48 15,-2-4-88-15,-4-12-278 16</inkml:trace>
  <inkml:trace contextRef="#ctx0" brushRef="#br0" timeOffset="155500.31">15286 5181 877 0,'0'0'251'15,"0"0"-251"-15,0 0-15 16,-20 103 15-16,2-36 16 16,3 2 1-16,2 2 6 15,4-9-16-15,1-8 10 16,2-10-4-16,0-10-11 15,0-10 2-15,2-7-4 16,-1-8 0-16,1-5-41 16,-5-4-30-16,-1 0-50 15,-1-19-78-15,3-13-235 16</inkml:trace>
  <inkml:trace contextRef="#ctx0" brushRef="#br0" timeOffset="155962.09">15263 5294 532 0,'0'0'379'15,"0"0"-312"-15,0 0-8 16,0 0 17-16,0 0-3 16,0 0-4-16,0-45-37 15,0 45-23-15,0 0-5 16,0 0-4-16,0 0-10 15,1 0 5-15,10 0-1 16,7 0-3-16,1 3 8 0,2 6 1 16,-3 4-3-16,-5 2 5 15,-4 0-6-15,-4 4 1 16,-5 0-3-16,0 0-9 16,-5-1-6-16,-4-5-10 15,3-3 1-15,6-5-7 16,0 4-10-16,0 0-36 15,19 7 55-15,1 7 25 16,1 6-3-16,-6 9-7 16,-10 6 13-16,-5 0 0 15,-5 0 16-15,-19-8 21 16,-5-5 16-16,0-7 0 16,-1-10-4-16,6-5 18 15,8-8-11-15,7-1-13 16,4 0-11-16,4-17-32 0,1-10-49 15,3-14-147-15,24-4-346 16</inkml:trace>
  <inkml:trace contextRef="#ctx0" brushRef="#br0" timeOffset="156557.97">15670 5382 814 0,'0'0'148'0,"0"0"-121"16,0 0-10-16,0 0-13 15,0 0-1-15,0 0 5 16,57 87-2-16,-56-45-1 16,-1 0 5-16,-1-7-10 15,-17-6 9-15,1-7 16 16,0-8-4-16,5-7 0 0,5-4-14 16,3-3 14-1,4 0 4-15,0-16-4 0,11-14-21 16,17-6-1-16,9-5-5 15,7 5-19-15,-3 11-3 16,-9 11 8-16,-11 10 7 16,-8 4 8-16,-2 3-13 15,1 14 15-15,2 0 1 16,3 2 2-16,2-2 1 16,3-4 6-16,4-3-4 15,-2-6 6-15,1-1 14 16,-2-3-11-16,-1 0-2 15,-6-13 4-15,-2-6 8 16,-7-3-1-16,-7-4 10 0,0-7-13 16,-9-1-10-16,-13 1 2 15,-2 4 1-15,0 8-8 16,6 8-3-16,3 10-4 16,3 3-29-16,-1 10-33 15,4 17-60-15,8 3-150 16,1-4-267-16</inkml:trace>
  <inkml:trace contextRef="#ctx0" brushRef="#br0" timeOffset="157344.04">16397 5423 644 0,'0'0'346'0,"0"0"-257"15,0 0-15-15,0 0-21 16,0 0-34-16,-95-12-8 15,72 29-8-15,5 0 4 16,6 2-7-16,6-4 0 16,6-2 0-16,0-2-17 15,0-3 4-15,12-2 12 16,7-5-10-16,1-1 3 16,4 0 6-16,-5-4-9 15,-4-4 5-15,-4 0 6 16,-3 6 0-16,-5 2-1 15,-1 10-19-15,-2 22-16 0,-3 16 20 16,-19 8 16-16,-8 2 11 16,0-1 0-1,0-8 7-15,3-8 20 0,5-10 12 16,4-14 2-16,3-8-15 16,8-9 10-16,2 0-6 15,5-20-4-15,0-17-37 16,21-13 0-16,24-12-40 15,22-9-25-15,15-2 1 16,6-1-13-16,-2 5 23 16,-8 10 43-16,-12 11 10 15,-10 8-3-15,-11 6 8 0,-11 6 2 16,-10 0-2-16,-9 1 10 16,-6-3 20-16,-6 2-27 15,-3-1 3-15,0 2 12 16,0 5-18-16,-4 8-1 15,-1 6-1-15,2 8 2 16,-4 2-4-16,-10 26-15 16,-1 17 15-16,-7 14 9 15,3 9 17-15,4 0 0 16,4-5 10-16,11-8-18 16,3-8-3-16,0-5-10 15,9-9-2-15,9-8 1 16,3-5-4-16,0-9-2 15,2-8-1-15,3-3-10 16,2-7-17-16,1-20-5 0,-1-4 24 16,-2-1-5-16,-5 6-3 15,-7 9 19-15,-6 11 10 16,-5 6 8-16,-2 0-18 16,4 10-1-16,-1 10 1 15,1 7 16-15,-1 2-12 16,-2 0 7-16,-2-4-11 15,0-1 0-15,0-3-64 16,0-8-145-16,-2-10-311 16</inkml:trace>
  <inkml:trace contextRef="#ctx0" brushRef="#br0" timeOffset="157497.64">17208 5253 1113 0,'0'0'188'0,"0"0"-188"16,0 0-34-16,0 0 18 16,0 0-32-16,0 0-88 15,-29 1-437-15</inkml:trace>
  <inkml:trace contextRef="#ctx0" brushRef="#br0" timeOffset="157747.97">17458 5099 1030 0,'0'0'297'0,"0"0"-297"16,0 0-46-16,0 74 22 15,-5-18 24-15,-4 9 34 16,-4 2-2-16,2-3-8 15,-2-5-13-15,1-9-2 16,1-7-3-16,-3-10-6 16,0-3-11-16,-4-7-61 15,-2-7-98-15,-2-7-224 16</inkml:trace>
  <inkml:trace contextRef="#ctx0" brushRef="#br0" timeOffset="158107.87">17592 5522 617 0,'0'0'497'0,"0"0"-492"16,0 0-3-16,96 14-2 16,-67-14 4-16,-1 0 13 15,-5 0-15-15,-4-2-2 16,-7-14-17-16,-6-4-67 15,-6-5-98-15,0-1 79 16,-12 2-48-16,-6 7 151 0,2 7 31 16,-2 10 108-16,0 0-26 15,-7 14-56-15,-2 14 27 16,2 6-15-16,4 4-9 16,12-1 8-16,7-2-24 15,2-4-19-15,11-3-4 16,16-6-4-16,11-7-10 15,7-4 1-15,12-5-8 16,2-6-23-16,-1 0-48 16,-6-7-86-16,-20-13-397 0</inkml:trace>
  <inkml:trace contextRef="#ctx0" brushRef="#br0" timeOffset="158934.73">14593 5798 717 0,'0'0'117'15,"0"0"-114"-15,0 0 0 16,-92 0 41-16,59 0 62 0,-12 0-28 16,-10 0-28-16,-7 3-31 15,3 2-8-15,8 3-8 16,12-3-2-16,14-2-2 15,11 0 0-15,9-2 1 16,5 1 3-16,0-2 7 16,3 0 3-16,16 1-2 15,14-1 9-15,14 2 42 16,13-2-1-16,6 1-16 16,4 5-33-16,7 1-2 15,9 1-7-15,13 5-3 16,15 1 1-16,15 1 0 15,21 7-1-15,15-1 5 16,20 0-5-16,13 1-2 0,6 0-4 16,-1-2-10-16,3 0-4 15,-8-4-23-15,-4-5 27 16,-4-1-6-16,-13-4 14 16,-7 2 8-16,-13-2 0 15,-17 1 11-15,-21-1-3 16,-25-2-1-16,-25-2 6 15,-27 1-12-15,-23-3 0 16,-13 0 7-16,-6 0 27 16,0 0 21-16,0 0-14 15,0 0-10-15,0 0-2 16,0 0-17-16,0 0-13 16,0 0-1-16,0 0-8 0,0 0-21 15,0 0-50-15,0 0-73 16,-3-13-162-16</inkml:trace>
  <inkml:trace contextRef="#ctx0" brushRef="#br0" timeOffset="163704.54">13586 6609 667 0,'0'0'64'0,"0"0"-50"16,0 0 16-16,0 0 20 16,0 0-7-16,0 0 30 15,6-78-9-15,-3 69-8 16,-2 3 8-16,1 1-38 16,-1 3 5-16,-1 2-5 15,0 0-9-15,2 0-12 16,-2 0-5-16,0 0 0 15,1 0-3-15,4 12-8 16,4 11-1-16,4 14 12 0,4 9 1 16,3 5 5-1,-1-1-2-15,1-4-4 0,0-2 0 16,-4-6 2-16,0-6 0 16,-3-7 0-16,-3-6-2 15,-3-4 0-15,-1-3-1 16,-1-2-51-16,-1-2-44 15,-2-3-110-15,-2-5-106 16</inkml:trace>
  <inkml:trace contextRef="#ctx0" brushRef="#br0" timeOffset="163992.78">13701 6816 794 0,'0'0'83'15,"0"0"-83"-15,0 0 13 16,-119 62 47-16,57-11 38 16,1 6-58-16,3-1-12 15,13-6-2-15,9-11-16 16,11-7 0-16,7-10-2 15,9-10-8-15,5-6 0 16,4-4 2-16,0-2-2 16,0 0-49-16,0 0-91 0,0-2-153 15</inkml:trace>
  <inkml:trace contextRef="#ctx0" brushRef="#br0" timeOffset="164357.81">14066 6802 998 0,'0'0'124'16,"0"0"-113"-16,0 0 18 15,0 0 21-15,0 0-38 16,0 0-12-16,105-43-2 15,-58 41 2-15,0 2-6 16,2 0-27-16,-10 0-55 0,-9 6-83 16,-16 1-128-16</inkml:trace>
  <inkml:trace contextRef="#ctx0" brushRef="#br0" timeOffset="164544.31">14090 7059 60 0,'0'0'846'0,"0"0"-802"16,0 0-40-16,0 0 76 15,0 0 7-15,117-2-53 16,-56-11-34-16,2 3-12 16,-1-6-91-16,-5 0-193 15,-10-7-429-15</inkml:trace>
  <inkml:trace contextRef="#ctx0" brushRef="#br0" timeOffset="165100.29">15005 6379 708 0,'0'0'101'16,"0"0"16"-16,0 0 10 15,0 0-46-15,0 0-29 16,0 0-31-16,0-19-21 15,0 54-5-15,-6 18 5 16,-5 14 40-16,1 0-28 16,0-1-7-16,-1-4-2 15,-1-6-1-15,2-5-1 16,-2-8-1-16,-2-6 2 16,4-12-1-16,4-9 0 0,3-9 0 15,1-7 1 1,2 0 5-16,0 0 6 0,0-16 2 15,5-15-7-15,14-8-8 16,11-7-12-16,5 7-9 16,-3 9 16-16,2 14-3 15,-5 10 2-15,-4 6 0 16,-1 6-1-16,-5 15 1 16,-5 6 6-16,-2 4 12 15,-6 3 2-15,0 3-6 16,1 1-5-16,1-5-2 15,4-1-1-15,0-7-23 16,2-7-92-16,0-8-174 0,-1-10-435 16</inkml:trace>
  <inkml:trace contextRef="#ctx0" brushRef="#br0" timeOffset="165511.91">14521 7203 722 0,'0'0'328'0,"0"0"-289"16,0 0-32-16,0 0 22 15,0 0 14-15,0 0-9 16,42 2-22-16,16 2 0 16,29-3-9-16,17 0 0 15,17-1-2-15,7 0-1 16,-1 0 5-16,-13 0-2 16,-17 0 6-16,-30 0-1 15,-21 0-8-15,-19 0-5 16,-14 0 5-16,-5 0 7 15,-2 0 12-15,-3 0-12 16,-3 0-5-16,0 0 0 16,0 0 2-16,0 0-8 0,0 0-43 15,0 4-76-15,0 1-205 16,-17 1-298-16</inkml:trace>
  <inkml:trace contextRef="#ctx0" brushRef="#br0" timeOffset="166261.91">14886 7499 648 0,'0'0'303'0,"0"0"-234"16,0 0-1-16,0 0-37 15,0 0-31-15,0 0 0 16,66-13-2-16,-49 34-8 0,-2 7 5 16,-9 4 0-16,-6 4 4 15,0-3 0-15,-6 0-5 16,-12-5 3-16,1-3 2 16,0-11 0-16,5-5-11 15,4-5 12-15,7-4 6 16,1 0 27-16,0-19-19 15,13-11-8-15,14-9-2 16,9-4-1-16,7 5 1 16,2 11-4-16,-5 9-4 15,-8 15 0-15,-10 3-2 16,-6 6-5-16,-7 12-3 0,-4 5 9 16,-5 1 3-1,0 2 2-15,-9 0 0 0,-5-3 0 16,-3-2 1-16,0-6-1 15,1-5-3-15,7-4 3 16,6-6 2-16,3 0 18 16,0-14 29-16,13-16-33 15,20-5-8-15,13-5-8 16,6 4 1-16,-1 8 1 16,-6 10 0-16,-11 13-2 15,-9 5 0-15,-8 0 0 16,-5 17 4-16,-6 5 12 15,-5 5 3-15,-1 2 2 16,0 1-9-16,-1-4-7 16,-12-2 4-16,2-3-9 0,0-5-28 15,1-1-69 1,3-9-95-16,7-6-212 0</inkml:trace>
  <inkml:trace contextRef="#ctx0" brushRef="#br0" timeOffset="166599.66">15620 7563 857 0,'0'0'176'16,"0"0"-171"-16,0 0-2 0,0 81 46 15,0-50-10-15,10 0 9 16,3-3-4-16,5-2-23 15,2-5-2-15,-3-9 0 16,2-3-6-16,-3-5 4 16,-1-4 7-16,1 0 8 15,2-9-4-15,0-10 0 16,3-8 5-16,-3-6-15 16,0-4-8-16,1-6-3 15,-2-1 7-15,-1 3-14 16,-1 1-5-16,0 8-3 15,-6 10-23-15,-2 10-24 16,-7 6-29-16,0 6-60 16,-4 0-202-16</inkml:trace>
  <inkml:trace contextRef="#ctx0" brushRef="#br0" timeOffset="167669.79">16150 6967 919 0,'0'0'135'0,"0"0"-130"15,0 0-3-15,0 0-4 16,0 0 4-16,0 0-2 15,0 0 9-15,68-6 6 16,-25 6 7-16,8 0-8 0,-2 0-9 16,0 0 0-16,-4 0-4 15,-5 0 1-15,-6 0-2 16,-4 0-2-16,-3 0-55 16,-6 2-112-16,-8 4-68 15,-9 0-257-15</inkml:trace>
  <inkml:trace contextRef="#ctx0" brushRef="#br0" timeOffset="167940.07">16280 7244 682 0,'0'0'226'0,"0"0"-203"15,0 0-8-15,0 0 41 16,0 0 13-16,83 5-24 16,-34-12-17-16,4 0-3 15,-2-3-2-15,-5 1-3 16,-7 2-18-16,-9 3-2 16,-4-1-6-16,-3 4-4 15,-3-1-34-15,-1 2-48 16,-1 0-111-16,-3 0-147 0</inkml:trace>
  <inkml:trace contextRef="#ctx0" brushRef="#br0" timeOffset="169586.03">17501 6397 340 0,'0'0'194'0,"0"0"-119"15,0 0 22-15,0 0-49 16,0 0 9-16,0 0 15 16,0-50 2-16,0 49-1 15,0 1-29-15,0 0-20 16,0 0-13-16,0 0-11 16,0 20-12-16,0 17 12 15,0 20 4-15,0 14 27 0,-6 7-9 16,-2-1 0-16,0-6-15 15,4-5-4-15,2-9 0 16,0-9 0-16,2-13-2 16,0-10 1-16,0-11 0 15,0-7-2-15,0-7 1 16,0 0 5-16,0 0 6 16,0-9 15-16,0-13 16 15,12-12-34-15,8-8-9 16,7-4-8-16,4 7-1 0,-2 8 0 15,1 11-1 1,-3 10 9-16,4 7-10 0,-2 3 4 16,-2 0-3-16,-4 7 2 15,-9 12-2-15,2 4 10 16,-7 7-4-16,-4 5 4 16,-1 2 2-16,-2 0 3 15,-1-1-5-15,1-10 2 16,-1-4-5-16,2-3-13 15,-3-4-57-15,0-3-103 16,0-2-197-16</inkml:trace>
  <inkml:trace contextRef="#ctx0" brushRef="#br0" timeOffset="170066.75">17171 7291 950 0,'0'0'96'0,"0"0"-88"15,0 0 0-15,0 0 35 16,0 0-1-16,0 0 1 16,72 8-28-16,-5-8-9 15,21 0-2-15,14 0 3 16,10 0 11-16,2-5 21 15,-8 2-20-15,-6 1-2 16,-15 2 0-16,-9 0-16 16,-13 0 0-16,-18 0 0 15,-14 0 2-15,-14 0-2 16,-9 0-2-16,-6 0 2 16,-2 0-1-16,0 0 0 0,0 0-5 15,0 2-31-15,0 1-46 16,0 2-62-16,0-3-194 15</inkml:trace>
  <inkml:trace contextRef="#ctx0" brushRef="#br0" timeOffset="170878.99">17672 7478 627 0,'0'0'103'0,"0"0"-103"0,0 0-1 15,0 83 1-15,-6-33 52 16,-5 4 11-16,2-1-33 15,-1 1-13-15,3-2 17 16,-2-9 46-16,3-10-30 16,3-7-35-16,3-10-4 15,0-8 5-15,0-5-12 16,0-2-1-16,0-1-1 16,0 0 5-16,0 0-5 15,0 0 0-15,0 0 8 16,0 0-2-16,0 0 10 15,0 0 5-15,0 0-1 0,0-8-8 16,0-6-14-16,0-3 3 16,0-5-1-16,3-5 0 15,2-8-2-15,-1-3 0 16,5-5-2-16,2-5-1 16,2 0-4-16,6 1 0 15,1 7 6-15,-4 11-3 16,2 7 4-16,-3 6 1 15,3 4-1-15,3 6-2 16,-2 4-1-16,4 2 0 16,-3 1-11-16,-2 18 6 15,-2 3-11-15,-5 5 0 16,-8 2 9-16,-3-1-6 16,0-2 8-16,-16-3 8 0,-7-4 1 15,-2-7 3-15,-3-4 6 16,-2-3 6-16,0-4 9 15,2-1 3-15,10 0 14 16,6 0-21-16,10 0-12 16,2-6-9-16,0 0-41 15,20-6-140-15,5-3-539 16</inkml:trace>
  <inkml:trace contextRef="#ctx0" brushRef="#br0" timeOffset="175067.52">15396 7238 474 0,'0'0'126'0,"0"0"-89"16,0 0-33-16,0 0 34 16,0 0 23-16,0 0 5 15,0 0-4-15,0 0-18 16,0 0-7-16,0-2-20 0,0 1-5 15,0 1 7 1,0 0-11-16,0 0-8 0,0 0 1 16,-5 0-9-16,-4 0 6 15,-3 0 2-15,0-2 6 16,-1 2-6-16,3-3 0 16,-1-1 0-16,-2 0 0 15,2-3 0-15,-1 1 4 16,-1 0-4-16,4 0 0 15,1 2 0-15,1 3 0 16,1 0-1-16,2 1 1 16,-3 0-3-16,0 0 2 15,-6 0 1-15,-1 0-4 16,-4 0 4-16,-2 1 0 16,-2 2-4-16,0 1 3 0,-2-4 1 15,3 0 1-15,2 0 0 16,0 1-1-16,5 2 0 15,-1 0-1-15,5 0 1 16,-2-2 1-16,3 0-1 16,2 1 0-16,1 0 0 15,-1 0 0-15,-3 5 0 16,0-2-1-16,-5 4 0 16,-5 2 0-16,1 0 1 15,-1 1-2-15,1 0 2 16,0-1-2-16,2 2 2 15,0-2 0-15,1-1 0 0,-1 3 2 16,3-2-2-16,-2 2 0 16,4 1 0-16,-1 1 0 15,1 1-5-15,-1 2 0 16,0 0 5-16,-2 4 0 16,-1-1 6-16,2 0-5 15,0-1-1-15,5-1-2 16,1 1 1-16,-1 0-3 15,5-2 4-15,1 3-2 16,0-1 2-16,3-1-2 16,0 1 2-16,0 0 3 15,0 2-1-15,0-1 1 16,0 0-1-16,0 1-2 0,0 0 1 16,0 0-3-16,0 1 5 15,3-2-1-15,4 2 0 16,3-2 1-16,0 0 5 15,0 0-7-15,0-1 6 16,1-1-7-16,1 2 2 16,-2-3-2-16,1-1 3 15,5-2 2-15,-1 0-1 16,6-1 2-16,0 0-5 16,-2-3-1-16,3 1 0 15,-1 1 0-15,0 0 1 16,2-2-1-16,0 1-3 15,3-1 2-15,-4-2 1 16,4 2-3-16,-2-3 2 0,-2 1-2 16,2-3 3-16,1 0-1 15,2 0 1-15,-2-2 0 16,2 1 0-16,-2-1 7 16,0-2-7-16,1-1-2 15,3 0 2-15,2-1 3 16,-1 3-3-16,0-3-1 15,0 3-1-15,-1-3-1 16,1 0 5-16,0 0-2 16,0 0 6-16,0 0-5 15,3 0-1-15,1 0 6 16,2 0-3-16,1 0-2 0,-3 0 15 16,-3 0-11-16,-1-3-2 15,-4-1-3-15,1-2 4 16,0 0-3-16,-2 0 1 15,-1-2 6-15,-1 0-5 16,-1-2 1-16,1-3 0 16,3 1-4-16,0-4 0 15,1 0 0-15,-2-2 0 16,1 0 5-16,-3-2-10 16,2 2 10-16,-5-1-5 15,0 1 0-15,-1 1-5 16,-2-1 5-16,-2 1-3 15,-3-3 1-15,0 1-8 0,-5 0 3 16,1-2 6-16,-2-4-1 16,0 1-4-16,-1-2 0 15,0-1 0-15,0-1 2 16,-2 1 2-16,4 1 1 16,-2-1-2-16,-1 4 2 15,-3 2 2-15,-1 0 2 16,0 5 2-16,0-1-3 15,-5 1 3-15,-1 2-2 16,-2 2-3-16,-1-4 2 16,-1-1-2-16,1-1 1 15,0-2-2-15,-1 0 1 16,0 1 0-16,1 0-2 0,-1 2 1 16,1 0 0-1,0 5 2-15,1 0-2 0,-2 2 2 16,3 3-3-16,-1 3 4 15,-1-4 1-15,0 2-2 16,-1 0-1-16,-3-1 1 16,-2 1-1-16,2-2 2 15,-3 0-2-15,1 0 0 16,0 2 2-16,0 1-5 16,-1 2 2-16,-3-1 1 15,-1 2 0-15,-2-1 5 16,0 1-5-16,2 1 0 15,-2-1 0-15,7 1-6 16,0-1 6-16,3 1 0 0,-1 0 6 16,0-2-5-16,0 1-1 15,-2 1-1-15,-1-2 1 16,1 2 0-16,-1-4 0 16,0 3 1-16,2-2-1 15,0 1 0-15,0 0 0 16,0 2-1-16,-4 1 1 15,0 0 0-15,-3 0-1 16,2 0 1-16,-1 0-3 16,1 0 2-16,1 0 1 15,-1 2-1-15,2 0 1 16,1 1 1-16,2-2 5 16,3 1-6-16,1-2 1 0,3 0-1 15,0 0 5-15,2 0-1 16,5 0 1-16,0 0 7 15,0 0-10-15,0 0 1 16,-1 0-3-16,-1 0 0 16,-1 0 1-16,-4 0-1 15,-3 2-1-15,-1-1 0 16,-4 2 1-16,2 0-2 16,0 0 2-16,4 0 0 15,4-2-1-15,5 1-2 16,0-2-47-16,10 0-135 15,13 0-166-15</inkml:trace>
  <inkml:trace contextRef="#ctx0" brushRef="#br0" timeOffset="175727.87">15391 7140 99 0,'0'0'459'0,"0"0"-403"16,0 0-21-16,0 0-12 16,0 0 35-16,0 0 5 15,-11-16-29-15,11 16-17 16,0 0-2-16,0 0 3 15,0 0 2-15,0 0-9 16,0 0-7-16,0 0 0 0,0 0 2 16,11 0 2-16,3 0 8 15,7 0 9-15,7 0 0 16,5 0-6-16,9 0-14 16,2 0 6-16,6 4-8 15,-1-1 1-15,4 2-3 16,0-1 2-16,-3 2-2 15,-4-2 6-15,-7-1-7 16,-6 0 0-16,-6-3 0 16,-10 1 0-16,-3 1 0 15,-8-1 3-15,-3 0 2 16,-3 1 1-16,0-2 1 16,0 0 1-16,0 0-4 0,0 0-4 15,0 0 0-15,0 0-1 16,0 0 0-16,0 3-2 15,0 0-36-15,0 2-54 16,0 0-42-16,0 0-69 16,0-5-403-16</inkml:trace>
  <inkml:trace contextRef="#ctx0" brushRef="#br0" timeOffset="179372.23">18530 7195 1094 0,'0'0'64'15,"0"0"-52"-15,0 0 8 16,0 0 11-16,0 0 3 16,0 0-20-16,0 0 8 15,17-6-17-15,-1 6-5 16,12 0 4-16,11 0-4 0,5 0 2 15,0 0-2-15,-6 0-9 16,-6 4-25-16,-6 2-39 16,-9 1-27-16,-9 2-102 15,-8 1-227-15</inkml:trace>
  <inkml:trace contextRef="#ctx0" brushRef="#br0" timeOffset="179543.77">18474 7531 1009 0,'0'0'136'0,"0"0"-130"0,0 0 40 15,0 0 21 1,0 0-28-16,93 1-37 0,-43-8-2 16,-4-1-30-16,-5-3-111 15,-12-7-208-15</inkml:trace>
  <inkml:trace contextRef="#ctx0" brushRef="#br0" timeOffset="179820.55">18844 7117 958 0,'0'0'179'0,"0"0"-156"0,0 0-23 16,0 0-28-1,0 0 23-15,0 0 5 0,97 102 0 16,-39-57 6-16,1 0 1 16,1 2-7-16,-15-4-3 15,-14-7 2-15,-14-4 0 16,-17-7-2-16,0-4 3 16,-18-2 20-16,-10-1 34 15,-8 1-19-15,-2 2-25 16,-4 3-10-16,-1-2-49 15,4-4-229-15</inkml:trace>
  <inkml:trace contextRef="#ctx0" brushRef="#br0" timeOffset="180761.65">19493 6954 736 0,'0'0'59'15,"0"0"15"-15,0 0-19 0,0 0 3 16,0-81 18-16,0 71-18 15,0 2-9-15,0 3 0 16,0 5-18-16,0 0-15 16,0 0-16-16,3 19-15 15,4 18 4-15,5 16 11 16,-2 8 0-16,4 4 4 16,1-4-2-16,5-8 0 15,6-5-1-15,0-4 0 16,2-6-1-16,0-3 1 15,-4-7-1-15,-5-7 2 0,-4-5-2 16,-7-4 0 0,-1-6-10-16,-4 1-40 0,-3-2-27 15,0-3-62-15,0 0-111 16,-10-2-214-16</inkml:trace>
  <inkml:trace contextRef="#ctx0" brushRef="#br0" timeOffset="181078.8">19567 7191 28 0,'0'0'743'15,"0"0"-711"-15,0 0-30 16,-91 42 1-16,51-3 37 16,0 0-2-16,2-1-17 15,7-3-12-15,7-6 5 16,6-6 1-16,6-5 0 16,5-5-7-16,0-4-6 15,4-4-1-15,3-2-1 16,0-3-9-16,0 0-25 15,0 0-67-15,0-8-150 16</inkml:trace>
  <inkml:trace contextRef="#ctx0" brushRef="#br0" timeOffset="181766.02">19910 6711 680 0,'0'0'106'0,"0"0"17"0,0 0-41 15,0 0 15-15,0 0-42 16,0 0-15-16,-1-45-21 16,1 45-16-16,6 0-3 15,7 0-8-15,7 8-1 16,5 12 6-16,-9 9-7 15,-8 7 3-15,-8 7 2 16,-3-2-1-16,-20 1-2 16,-2-5-3-16,3-10 6 15,4-9 5-15,11-7-2 16,4-5 0-16,3-5 1 16,0-1-2-16,16 0 3 0,13 0 23 15,12-3-13-15,5-8-1 16,-1 1-8-16,-5 0-1 15,-10 1 3-15,-8 5-5 16,-11 1 2-16,-8 0-1 16,-3 3 1-16,0 0-1 15,0 0-10-15,-6 0-22 16,-5 0-110-16,-3 0-173 16</inkml:trace>
  <inkml:trace contextRef="#ctx0" brushRef="#br0" timeOffset="182249.73">20163 7163 614 0,'0'0'432'0,"0"0"-371"16,0 0-23-16,0 0 22 15,0 0-17-15,0 0-3 16,5-10-22-16,25 10-18 16,14 0 1-16,15 0 5 15,4 6-6-15,-5 1-3 16,-9-4 0-16,-13 2 1 15,-11-4-8-15,-11 1-3 0,-8-1-13 16,-6-1-31 0,0 3-30-16,0 0-68 0,-7-1-101 15,-12 1-267-15</inkml:trace>
  <inkml:trace contextRef="#ctx0" brushRef="#br0" timeOffset="182633.7">20156 7399 784 0,'0'0'194'0,"0"0"-186"0,0 0 8 16,0 0 26-16,0 0-6 15,86 4-12-15,-42-4-9 16,1 1-14-16,3 2 6 16,-2 0 8-16,2 2 9 15,-8 1 6-15,-10-3-9 16,-11 0-11-16,-11-3-8 16,-7 0 2-16,-1 0 10 15,0 0 4-15,0 0 5 16,0 0-5-16,0 0-13 15,0 0-5-15,0 0-1 16,2 0-7-16,1 0-28 16,1 0-30-16,2 1 2 0,0 0-60 15,-1-1-148-15,-5 0-350 16</inkml:trace>
  <inkml:trace contextRef="#ctx0" brushRef="#br0" timeOffset="184154.6">21277 6670 621 0,'0'0'110'0,"0"0"-95"16,0 0 40-16,0 0 22 15,14-81-14-15,-14 73-19 16,2 1 8-16,-2 5 6 0,0 2-28 16,0 0-30-1,0 3-3-15,0 25-13 0,0 12 16 16,-7 14 9-16,-2 9 4 15,3 5-3-15,1 0-1 16,5-1-3-16,0-5-2 16,0-6-3-16,0-11-1 15,0-5 2-15,0-11-1 16,0-8 0-16,0-7-1 16,0-6 1-16,0-6-1 15,0-2 4-15,0 0 0 16,0 0 13-16,0 0 2 15,0-10 12-15,0-11-24 16,2-9-7-16,15-5-7 16,5-3-5-16,3 3-7 0,-1 6 14 15,-1 11 3-15,-3 7-4 16,1 5 6-16,0 6-4 16,-2 0 0-16,1 7-7 15,-4 14-6-15,-1 5 16 16,0 4 1-16,-4 1 7 15,0-3-3-15,-3-3 1 16,-5-1-5-16,-1-7 0 16,-1-1 0-16,-1-4 1 15,0-3-1-15,0-2-12 16,0-3-29-16,0-2-61 16,2-2-69-16,2 0-85 0</inkml:trace>
  <inkml:trace contextRef="#ctx0" brushRef="#br0" timeOffset="184852.14">21690 6417 608 0,'0'0'145'0,"0"0"-59"15,0 0 5-15,0 0-5 16,0 0-30-16,0 0-8 16,-4-50-13-16,4 50-16 15,4 0-9-15,9 0-8 16,4 0-2-16,4 12-8 15,-3 13 4-15,-11 11-10 16,-7 5 6-16,0 3 5 16,-17-5-2-16,-3-6-1 15,7-9 2-15,5-9 4 0,7-7 0 16,1-4-3-16,0 0 1 16,9-4 4-16,19 0 10 15,11 0-6-15,8-4 0 16,4-5-6-16,-8 1-1 15,-7 0-6-15,-9 7-43 16,-9 1-80-16,-11 0-115 16,-7 0-476-16</inkml:trace>
  <inkml:trace contextRef="#ctx0" brushRef="#br0" timeOffset="185581.19">20886 7532 861 0,'0'0'240'0,"0"0"-240"15,0 0 0-15,0 0-7 16,0 0 7-16,119 7 15 16,-43-1 2-16,10 2-3 15,12-4 1-15,2 2 3 16,1-2-8-16,-3 1 1 15,-6-1-11-15,-9-2-1 16,-8 0 1-16,-7-2 1 16,-8 0-1-16,-9 0 13 0,-9 0 12 15,-9 0-3-15,-9 0-6 16,-4 0-1-16,-5 0-4 16,-4 0-11-16,-7 0-1 15,-1 0 1-15,-3 0-10 16,0 0-44-16,-1 5-43 15,-17 4-79-15,-12 4-74 16</inkml:trace>
  <inkml:trace contextRef="#ctx0" brushRef="#br0" timeOffset="186276.41">21492 7824 39 0,'0'0'847'15,"0"0"-839"-15,0 0-8 16,0 0-6-16,-30 112 6 0,21-62 30 16,-1 6-7-1,2-3-21-15,-1-1 7 0,1-11 1 16,3-7 8-16,-1-9 3 16,3-9 6-16,-2-5-7 15,1-6-10-15,2-2-3 16,1-3 4-16,1 0 6 15,0 0-9-15,0 0 5 16,0 0-11-16,0 0 4 16,0 0 2-16,0 0-2 15,0 0 4-15,0-3 10 16,0-10-11-16,0-6-6 0,0-6-1 16,0-3 4-1,0-8-2-15,0-4 0 0,0-6 0 16,0 0-4-16,3-2-1 15,9 2 1-15,6 9 0 16,0 8-3-16,4 4 3 16,3 10 0-16,2 3-7 15,0 5-6-15,3 7 7 16,-1 0-2-16,-4 12-4 16,-3 12-8-16,-7 8 8 15,-8 2-1-15,-5-3-15 16,-2 1 23-16,-6-5-13 15,-18-5 18-15,-3-5 1 16,-1-2 10-16,-2-8 3 16,2-3 10-16,2-2 5 0,8-2 1 15,5 0-11-15,9 0-10 16,4-12-9-16,3 1-128 16,19-3-243-16</inkml:trace>
  <inkml:trace contextRef="#ctx0" brushRef="#br0" timeOffset="186832.5">21882 7836 333 0,'0'0'609'0,"0"0"-530"16,0 0-40-16,0 0 26 15,0 0-44-15,0 0-21 16,47-10-1-16,-31 18-14 0,-4 15 15 16,-10 6-17-16,-2 9 0 15,-14-1 6-15,-11 1 11 16,0-5 0-16,5-7 8 16,7-9-7-16,11-8 24 15,2-5-19-15,0-4-1 16,12 0 21-16,23 0 17 15,12 0-23-15,10-8-20 16,4-2 0-16,-4 1-3 16,-6 1 1-16,-13 2 0 15,-12 3 1-15,-13 1 1 16,-10 2 0-16,-3 0 3 16,0 0-2-16,0 0 5 15,0 0 11-15,0 0-16 0,0 0-2 16,0 0-18-16,0 0-39 15,2 0-75-15,2 0-202 16</inkml:trace>
  <inkml:trace contextRef="#ctx0" brushRef="#br0" timeOffset="189244.65">13746 9010 536 0,'0'0'57'16,"0"0"-15"-16,0 0 4 15,0 0 31-15,0 0 12 16,0 0 11-16,8-75-22 16,-8 66-25-16,0 5-5 15,0 3 0-15,0 1-15 16,0 0-27-16,0 4-6 16,0 20-17-16,3 9 17 15,2 6 7-15,0 2 3 0,-2-4-6 16,0-2-4-16,0-1 2 15,-3-6-2-15,0-3 0 16,0-2-2-16,0-2-53 16,0-3-43-16,-3-7-174 15,-6-2-335-15</inkml:trace>
  <inkml:trace contextRef="#ctx0" brushRef="#br0" timeOffset="189628.28">13309 9363 894 0,'0'0'74'15,"0"0"-70"-15,0 0-2 16,0 0 8-16,0 0-9 16,107 22 46-16,-21-7-5 15,17 0-40-15,14-4 5 16,0-2-3-16,-1-4 0 16,-12-1 12-16,-20 2 4 15,-23-2-10-15,-21 2-10 16,-19-2 8-16,-9-1-8 0,-11-2 0 15,-1-1 0-15,0 0 10 16,0 0 13-16,2 0-23 16,-1 0-2-16,1 3-47 15,-1-2-121-15,-1 2-328 16</inkml:trace>
  <inkml:trace contextRef="#ctx0" brushRef="#br0" timeOffset="189990.31">13635 9719 1047 0,'0'0'23'0,"0"0"-23"16,0 0-22-16,0 0 22 16,57 98 20-16,-43-60 1 15,3-1 1-15,-2-4-18 0,1-3-3 16,-2-4 0-1,-1-6 0-15,-4-1-1 0,-1-3-1 16,-2-3-32-16,0-5-77 16,-5-2-106-16,-1-6-121 15</inkml:trace>
  <inkml:trace contextRef="#ctx0" brushRef="#br0" timeOffset="190236.65">13743 9910 939 0,'0'0'149'0,"0"0"-147"16,-80 44 11-16,36-9 37 16,2 2-8-16,6-1-16 15,8-3-2-15,9-6-11 16,3-5-12-16,6-7 1 15,4-6-4-15,3-5 2 16,3-2-49-16,-1-2-36 16,1-3-73-16,0-19-335 15</inkml:trace>
  <inkml:trace contextRef="#ctx0" brushRef="#br0" timeOffset="190774.03">13881 9674 710 0,'0'0'228'0,"0"0"-159"16,0 0 15-16,0 0-19 15,0 0-35-15,0 0-22 16,54-25-7-16,-28 35-2 16,-4 13-3-16,-6 12 1 15,-16 1-3-15,0 1 3 16,-13-3-8-16,-7-9 8 16,3-8 0-16,7-7 3 15,6-5 5-15,4-5 2 0,0 0 15 16,3 0 14-1,24-2 7-15,12-6-25 0,7-2-18 16,6 0-1-16,-4 3-2 16,-11 2 2-16,-9 4-8 15,-11 1-22-15,-11 0-10 16,-6 0-25-16,0-1-111 16,0-7-189-16</inkml:trace>
  <inkml:trace contextRef="#ctx0" brushRef="#br0" timeOffset="191310.59">14888 9324 978 0,'0'0'139'0,"0"0"-113"15,0 0 4-15,0 0 40 16,0 0-32-16,0 0-18 16,30-4-9-16,3 4-11 0,7 0 1 15,1 0 2-15,0 0-3 16,-6 0 0-16,-7 4-9 16,-5-2-17-16,-7-2-35 15,-10 5-56-15,-6-2-104 16,0 0-175-16</inkml:trace>
  <inkml:trace contextRef="#ctx0" brushRef="#br0" timeOffset="191571.89">14850 9611 1066 0,'0'0'79'0,"0"0"-72"0,0 0 39 16,0 0 7-16,0 0-26 16,118 2-9-16,-71-2-14 15,1 0 5-15,0 0 2 16,-9 0-4-16,-7 2-6 16,-6 1-2-16,-6-2 1 15,-2 1-22-15,2-1-28 16,-4 2-54-16,1-2-88 15,-10-1-256-15</inkml:trace>
  <inkml:trace contextRef="#ctx0" brushRef="#br0" timeOffset="192606.28">16152 8968 694 0,'0'0'122'0,"0"0"-56"16,0 0 3-16,0 0-45 15,0 0-24-15,0 0-21 16,0 0 21-16,-4 104 64 0,4-42-10 15,0 4-8-15,0-3-34 16,0-2 0-16,0-10-10 16,0-6-2-16,0-11 0 15,0-7 1-15,0-9-1 16,-2-6 0-16,2-7 1 16,-1-2 0-16,1-3 1 15,0 0 15-15,0 0-1 16,0 0 15-16,0-14-12 15,0-7-18-15,1-6 1 16,8-4 0-16,0-2-2 16,-4-2-6-16,-1 1 6 15,-2-2 0-15,-2 1 1 16,1-2 3-16,2-1-4 0,4-2 1 16,2-1-1-16,4 1-1 15,1 4-3-15,7 5 4 16,0 4-1-16,1 7-11 15,1 8 6-15,-1 5 0 16,4 7-2-16,-3 0-7 16,0 13 6-16,-7 13-4 15,-4 8 2-15,-8 6 9 16,-4 5 1-16,0-1 0 16,-16-1 0-16,-2-6 1 15,-4-8 2-15,0-9 10 16,-2-6 6-16,0-7 15 15,4-2-6-15,5-5-18 0,2 0-8 16,7 0-1-16,5-20-78 16,1-11-301-16</inkml:trace>
  <inkml:trace contextRef="#ctx0" brushRef="#br0" timeOffset="193251.74">16659 8672 725 0,'0'0'103'0,"0"0"-23"15,0 0 26-15,0 0-31 16,0 0-13-16,0 0-17 16,-7-60-2-16,7 54-21 15,9 3-14-15,2 1-8 16,3 2 2-16,1 0-5 15,5 11-1-15,-4 13-2 16,-6 7 2-16,-5 7 1 16,-5 3 0-16,0-2 2 15,-11-3-5-15,-3-8 6 16,5-7 0-16,2-7 0 16,5-7-1-16,2-3 1 0,0-2 0 15,2 0 1-15,20-2-1 16,9 0 9-16,7 0-8 15,1 0-1-15,-3-2-7 16,-4 0-7-16,-7 2-22 16,-7 0-27-16,-11 0-88 15,-7 8-130-15,0 2-411 16</inkml:trace>
  <inkml:trace contextRef="#ctx0" brushRef="#br0" timeOffset="193746.93">15728 9611 953 0,'0'0'86'0,"0"0"-81"15,0 0-5-15,0 0 42 0,0 0-6 16,0 0-16-16,121 14-4 15,-46-8-1-15,16 0-8 16,6 1 7-16,6 0 17 16,0 1-14-16,-6 1 0 15,-8-1-9-15,-7 0-6 16,-13-1-2-16,-15-1-1 16,-11-3 1-16,-15-2 1 15,-14-1 9-15,-6 2 6 16,-8-2 4-16,0 0 2 15,0 0 0-15,0 0-14 16,0 0-8-16,0 0 0 0,0 3-38 16,-1 1-51-16,-14 1-118 15,-8-1-282-15</inkml:trace>
  <inkml:trace contextRef="#ctx0" brushRef="#br0" timeOffset="194307.97">16153 9910 810 0,'0'0'193'0,"0"0"-193"16,0 0-42-16,0 0 21 16,0 0 21-16,2 93 16 15,-5-40 6-15,-6-3-14 16,0 0-4-16,-1-7 3 15,1-6-7-15,0-5 5 0,0-6 0 16,1-9 10 0,1-7-2-16,3-6 5 0,2-4 2 15,2 0 14-15,0-6 17 16,0-14-10-16,16-9-38 16,13-5-3-16,6 1-9 15,4 6-53-15,0 9 26 16,-9 9 28-16,-6 6 1 15,-6 3 3-15,-5 0 1 16,-4 7 3-16,-2 9 8 16,-2 4 20-16,-4 4-6 15,-1 1-3-15,0 1-8 16,0-2-11-16,0-5 0 16,0-5 0-16,-3-3 0 0,2-3-9 15,-1-5-39-15,-2-3-132 16,4 0-212-16</inkml:trace>
  <inkml:trace contextRef="#ctx0" brushRef="#br0" timeOffset="194765.53">16483 9928 778 0,'0'0'171'0,"0"0"-110"16,0 0 25-16,0 0-19 16,0 0-17-16,0 0-24 15,39-16-18-15,-18 16-8 16,4 10-5-16,-4 13-1 15,-9 8 4-15,-10 5-5 16,-2 1 4-16,-8-5-2 16,-5-8 0-16,2-9 4 0,7-9 1 15,4-3 8 1,0-3 18-16,0 0-4 16,12 0 5-16,19 0-1 0,11-7-17 15,4-3-9-15,2 1-8 16,-8 2-1-16,-5 4-2 15,-14 3 8-15,-8 0 0 16,-9 0-7-16,-4 0-7 16,0 0 2-16,0 0-3 15,0 0-30-15,-2 0-45 16,-5 0-124-16,1-4-156 16</inkml:trace>
  <inkml:trace contextRef="#ctx0" brushRef="#br0" timeOffset="198387.61">13094 8725 659 0,'0'0'16'16,"0"0"-16"-16,0 0 0 15,0 0 9-15,0 0 23 16,0 0 7-16,0-9 2 15,0 9-12-15,0 10-20 16,-5 18-1-16,-1 15 61 16,-1 14-7-16,-2 10-5 15,1 8-42-15,-2 7-5 0,-3 5-9 16,-1 5 2-16,-5 2-3 16,-1-1 7-16,-1-5-7 15,2-5 1-15,2-2-1 16,0-7 0-16,5-6-1 15,-2-5 1-15,7-5-2 16,4-4-7-16,1-6-1 16,2 0-5-16,0-4 5 15,-1-4-2-15,-4-1 0 16,1-3 12-16,-6-3-2 16,-1-1-1-16,2 1 1 15,0-5 2-15,6-3 1 16,2-1 0-16,1-8-1 0,0-1-2 15,0-2 2-15,0-1 0 16,4 1 0-16,2 0 0 16,0 3 0-16,2-1 0 15,2 0 0-15,2-4 0 16,1 0 2-16,8-5-2 16,3-4 0-16,4 0 0 15,8-2 3-15,5 0-4 16,6 0 2-16,4 0-2 15,3 0 2-15,2-2-2 16,2 0-5-16,1 2 6 16,-1-2 0-16,0 2 0 15,5-1 2-15,1 1-2 16,-2 0 8-16,3 0 1 16,-3 0-6-16,4 0-2 0,4 0 2 15,2 0 2-15,-1 0-5 16,-5 0-1-16,-6 4-4 15,-4 4 5-15,-2-1 1 16,-2 0-1-16,2 0-16 16,0-1 15-16,0-3-3 15,4 2-5-15,4-3 8 16,6 0-14-16,0 0-9 16,2 0 1-16,-4 2 0 15,-5 2-20-15,-6 1 10 16,-7 0 14-16,-5 1 15 15,-4-1 4-15,0 2 12 0,2-1-2 16,4 1 8 0,3-4 1-16,0 0-12 0,1 1-7 15,1 0 2-15,0 0 4 16,1 1-6-16,-3-1-3 16,-1 1 3-16,-2-2 0 15,1 2-5-15,-1-1 5 16,3-1-1-16,0 1 3 15,2-2-4-15,2-1 2 16,1 0 0-16,2-2 5 16,2 2-5-16,1 2 3 15,1 1 10-15,4 0 11 16,4 2-20-16,3 0 4 0,0 2-8 16,-6 2 0-16,-5 0 1 15,-4 1 3-15,-1-1 11 16,-2-1 11-16,1-1-10 15,-5 0-12-15,1 0 11 16,-2-1-7-16,-1-1 4 16,-4 0-6-16,0-1 5 15,-1 0-10-15,0 1 1 16,-1-1 4-16,0 0-6 16,-2-1 3-16,-3 1-3 15,-2-3 9-15,3 2-4 16,-1-2 1-16,0 5 2 15,-2-2-8-15,-5 2 2 0,-7-2 3 16,-6-2 8-16,-6-2 3 16,-7-1-8-16,-1-2 0 15,-1 0 18-15,0 0-1 16,0 0-6-16,0 0-2 16,5 0 18-16,3-14 9 15,1-9-39-15,5-9-3 16,-2-7-2-16,1-7 2 15,3-8-2-15,0-8 0 16,3-1 1-16,-1 0-1 16,2-1 0-16,1 0 0 15,-1 0 0-15,-2-1 0 16,-4 2 21-16,-1 4-11 0,-1 1-1 16,-3 0 19-16,4-1-27 15,-4-4 0-15,3-1-1 16,-2-1 0-16,6-1 0 15,0-2-1-15,0-1-7 16,2 0 1-16,-2 3-2 16,-4 2 2-16,-3 7 4 15,0 7 2-15,-5 6 1 16,0 1 0-16,-3 5 1 16,-1 4-1-16,0-2-1 15,0 4 1-15,0 1-1 16,0-2 1-16,-5 5 0 15,3-3 7-15,-2-3-7 0,1 2-6 16,-1-2 5-16,1 0 1 16,0 0 5-16,3 1-5 15,-1 2-6-15,1 3 2 16,0 6 4-16,-2 3-1 16,1 0 1-16,-2 2 0 15,3 3-6-15,-2-1 6 16,-1 3 3-16,0 2-3 15,-1 1 0-15,0 3-3 16,1-2-7-16,-2 3 8 16,1-1-6-16,-1 1 1 15,-5 0-1-15,-4 0 5 0,-5 2-1 16,-9 0-1 0,-7-1 4-16,-5 2 0 0,-8 1-3 15,-1 0 4-15,-2-3 0 16,2 0 0-16,1-3-2 15,5-2-2-15,2 0 3 16,4-2 1-16,3 0 0 16,-2 1-2-16,2 1 2 15,-4 1 0-15,2 0-1 16,-2 4-2-16,2-2-6 16,0 4-5-16,-1 0 2 15,-2 2 2-15,1 0 8 16,-1 0 1-16,-3 0 0 0,3 0 1 15,-3 0-4-15,-4-6 1 16,1-1 3-16,-2-1-2 16,5 2-6-16,2-2 3 15,3 3 4-15,-1 0-2 16,-1 1 2-16,-1 0 1 16,-5 0 0-16,5-2 0 15,-5 4-7-15,2-4 6 16,-6-2 1-16,-4-1-1 15,-5-1-13-15,-5-2-11 16,1 2 2-16,4 4 9 16,6 0 9-16,7 5 4 15,2 1 1-15,4 0-1 16,0 0 1-16,3 0 0 0,3 0 0 16,0-2 0-1,-1 1 1-15,-5-2-1 0,-1 0 0 16,-4 0 3-16,3 2 0 15,-1-2-5-15,-1 3 2 16,-3 0 0-16,-3 0 0 16,-2 0 3-16,-3 0-6 15,0 0 3-15,2 0-2 16,3 0 2-16,1 0 0 16,3-2-1-16,-2 0 0 15,-1 0 1-15,-3-1 0 16,-2 2 0-16,0-1 0 15,1 0 0-15,3 2 6 0,7 0-6 16,2 0-6-16,3 0 6 16,1 4 0-16,1 2 0 15,0 1 0-15,-3-3 3 16,-1-1 1-16,-3-2-4 16,1-1 0-16,-4 0-2 15,0 0 2-15,1 0-2 16,-3 2 1-16,0-2 1 15,0 1 6-15,1 2-6 16,6-3-2-16,1 4-1 16,2-2 1-16,-2 2 1 15,-1 0 1-15,-4 0 0 0,-2 0-1 16,6-1 1 0,1-2 0-16,5 3 0 15,5 0-2-15,-1 2 2 0,4-2-1 16,0 2 0-16,3 0-3 15,2-1 2-15,3-1 1 16,-2 0 1-16,1-4 0 16,-5 4-1-16,0-2 0 15,0 2 1-15,3 0 0 16,2-1 5-16,3 1-6 16,2 2 1-16,1-2-8 15,-2 1 7-15,1 0 1 16,-2 0 7-16,1-2-7 0,0 1 0 15,0-1 1 1,2 0-1-16,1 0-1 0,-3 2 1 16,3-1 0-16,0 0-3 15,0 2 0-15,3 2 2 16,2-1 0-16,1 2-8 16,3-2 6-16,3 2-1 15,0-2 0-15,0 1 1 16,0-1 0-16,0 3-1 15,0 4 8-15,0 2-4 16,-6 4 2-16,-2 0-1 16,1-1-1-16,-3-1 2 15,7-1-5-15,0 1 3 16,3-2-83-16,0-9-235 0</inkml:trace>
  <inkml:trace contextRef="#ctx0" brushRef="#br0" timeOffset="211635.97">5237 14355 780 0,'0'0'65'16,"0"0"-30"-16,0 0 4 15,0 0 28-15,0 0-1 16,0 0-33-16,0 0 3 16,-6-31-5-16,6 31-14 0,0 0-4 15,0 0-12 1,3 0-2-16,15 0-1 0,12 1-7 16,9 15 9-16,7 11-7 15,0 13 5-15,-4 11-9 16,-8 12 10-16,-7 6 0 15,-8 0 1-15,-11-2 0 16,-8-4 0-16,0-7-2 16,-18-9 0-16,-6-7 2 15,0-14 0-15,-1-9 0 16,0-6 1-16,-2-10 1 16,0-1 11-16,1-8-6 15,7-18 2-15,7-12 2 16,6 1-4-16,6 1-6 15,6 4 2-15,24 7-3 0,7 0-3 16,8 5-3-16,3 6-2 16,-8 1 6-16,-10 6-23 15,-8 5-48-15,-16 1-157 16,-6-2-232-16</inkml:trace>
  <inkml:trace contextRef="#ctx0" brushRef="#br0" timeOffset="212183.01">5609 14187 118 0,'0'0'468'0,"0"0"-364"16,0 0 2-16,0 0 24 0,0 0-36 16,0 0-14-16,-17-60-16 15,14 52-30-15,3 4-2 16,0 1-15-16,0 2-6 16,15 1-11-16,12 0-6 15,9 7-15-15,1 16 16 16,-2 12-5-16,-13 4 0 15,-9 1-9-15,-10-6 9 16,0-9 0-16,-3-9 7 16,2-11 3-16,-1-3 0 15,2-2 0-15,2 0 19 16,11 0 24-16,8-15-6 0,10-3-32 16,11-2-5-16,1 5-20 15,-3 7-70-15,-5 8-104 16,-11 0-173-16</inkml:trace>
  <inkml:trace contextRef="#ctx0" brushRef="#br0" timeOffset="212617.84">5953 14632 951 0,'0'0'91'0,"0"0"-62"16,0 0 27-16,-25-93 0 15,25 70-24-15,7 3-12 16,20 7-11-16,7 7-9 16,7 6-10-16,-1 6 3 15,-3 23-3-15,-7 7-3 0,-4 5 8 16,-5-4 4-16,4-3 1 16,0-9 6-16,0-5-5 15,4-7 11-15,0-8 21 16,10-5-5-16,3 0 11 15,4-11-16-15,-2-10-12 16,-5-4-11-16,-6-1-4 16,-7-3-42-16,-11-3-71 15,-10 1-248-15</inkml:trace>
  <inkml:trace contextRef="#ctx0" brushRef="#br0" timeOffset="212846.24">6350 14480 410 0,'0'0'595'15,"0"0"-478"-15,0 0-117 16,0 0 3-16,-10 89 25 16,-1-25 59-16,4 5-44 15,1-1-35-15,0-4-6 16,4-5 2-16,2-9-3 15,0-10-2-15,0-8-23 16,0-10-96-16,0-8-172 16</inkml:trace>
  <inkml:trace contextRef="#ctx0" brushRef="#br0" timeOffset="213458.42">5064 15230 232 0,'0'0'812'0,"0"0"-705"16,0 0-39-16,0 0-12 16,0 0-15-16,0 0-21 15,-12-8-20-15,33 8-2 0,24 0 2 16,26 0 8 0,28 0-8-16,23 0-2 0,17-6 0 15,18-2 2-15,14 0 5 16,2 4 5-16,-6 1 0 15,-13 3 1-15,-23 0-10 16,-25 0 4-16,-24 0-5 16,-23 0-5-16,-18 0 5 15,-15 0 2-15,-15 0 13 16,-6 0 4-16,-5 0 8 16,0 0-5-16,0 0-2 15,0 0-11-15,0 0-9 0,1 0-3 16,4 0-10-1,4 5-67-15,3 6-68 0,-6-2-141 16</inkml:trace>
  <inkml:trace contextRef="#ctx0" brushRef="#br0" timeOffset="214358.22">5452 15612 702 0,'0'0'214'16,"0"0"-160"-16,0 0-19 15,0 0 54-15,0 0-22 16,0 0-32-16,-6-29-12 16,24 25-23-16,4 1 0 15,8 3-2-15,3 0-6 16,3 17 3-16,4 13-8 16,-1 9 6-16,-3 5 7 15,-5 6 3-15,-9-2-3 16,-10-5 1-16,-9-6-4 15,-3-4 3-15,-3-4 0 16,-16-7 1-16,-8-4-1 0,-3-8 2 16,-1-10-2-16,-1 0-3 15,4-17-4-15,3-14-4 16,8-5 4-16,7 3-3 16,10 2 10-16,0 7 3 15,21 6 9-15,4 6-11 16,3 4 1-16,-2 3-2 15,-5 5 0-15,-8 0-3 16,-1 0-4-16,-3 9-26 16,0 5-108-16,-5-6-155 15</inkml:trace>
  <inkml:trace contextRef="#ctx0" brushRef="#br0" timeOffset="-214576.96">5956 15746 942 0,'0'0'88'0,"0"0"-21"15,0 0-11-15,0 0-1 16,0 0-31-16,0 0-22 16,75-50-2-16,-41 50-9 15,-4 18 1-15,-9 9 7 16,-14 9-1-16,-7 5-2 15,-1-1 2-15,-18-5 0 16,0-5-4-16,3-12 1 16,6-8 5-16,5-7 4 15,2-3-3-15,3 0 7 16,0-17-8-16,23-14-8 0,7-7-36 16,8-6 25-16,4 4-34 15,-3 8-41-15,-6 11 47 16,-10 15 39-16,-9 6-6 15,-7 4-2-15,-7 21 16 16,0 4 51-16,0 3-5 16,0 1 14-16,0-4-38 15,0-6-7-15,6-5-14 16,13-6-1-16,14-8 3 16,6-4-3-16,5-1-72 15,-3-20-191-15,-8-5-460 16</inkml:trace>
  <inkml:trace contextRef="#ctx0" brushRef="#br0" timeOffset="-214148.57">6441 15495 775 0,'0'0'135'16,"0"0"-49"-16,0 0 20 0,0 0-41 16,0 0-47-16,0 0-18 15,73-12-9-15,-52 37 2 16,-8 6 6-16,-7 3 1 15,-4-3-2-15,-2-6 2 16,0-8 0-16,5-7 5 16,1-4-5-16,4-6 1 15,6 0 1-15,11 0 19 16,6-16-8-16,7-1-7 16,2-3-6-16,-5 7 1 15,-2 3-1-15,-10 3-1 16,-10 4-1-16,-6 1-8 0,-8 2-17 15,-1 0-13-15,2 0-31 16,-2 9-51-16,0 1-117 16</inkml:trace>
  <inkml:trace contextRef="#ctx0" brushRef="#br0" timeOffset="-213222.76">7382 15104 903 0,'0'0'110'0,"0"0"-42"15,0 0-15-15,0 0-17 0,0 0-22 16,0 0-8-16,0 0 1 16,44 0 0-16,5 0 3 15,15-2-5-15,14-3 3 16,7 1-2-16,-2-2 6 15,-11 1-12-15,-20 0 0 16,-16 2 1-16,-14 2-1 16,-13 1-4-16,-4 0-24 15,-5 0-20-15,0 0-15 16,-5 0-60-16,-13 0-100 0,-10 0-176 16</inkml:trace>
  <inkml:trace contextRef="#ctx0" brushRef="#br0" timeOffset="-212752.32">7720 14962 492 0,'0'0'93'0,"0"0"-51"0,0 0 5 16,0 0 17 0,0 0-38-16,0 0 1 0,0-53 4 15,0 51-7-15,0-1 8 16,0 1 0-16,0 2 3 16,0 0-8-16,0 0-2 15,0-3-13-15,0 3 0 16,0 0 26-16,0 0-24 15,0 0-9-15,0 23-5 16,0 17 0-16,0 17 11 16,0 14 43-16,0 2-36 15,0-2 2-15,0-9-19 16,0-10 8-16,1-13-9 16,4-10 0-16,-1-12 7 0,-1-7 1 15,0-7 3-15,-1-3-11 16,-1 0 12-16,3 0 2 15,1-6-2-15,2-8-12 16,1-1-69-16,0 2-6 16,-1 6-44-16,-6 5-81 15,-1 2-342-15</inkml:trace>
  <inkml:trace contextRef="#ctx0" brushRef="#br0" timeOffset="-210802.49">8691 14533 703 0,'0'0'116'16,"0"0"-102"-16,0 0 15 0,0 0-2 16,0 0-27-1,0 0-3-15,0 0 3 0,-23 119 68 16,12-70-12-16,2-3-25 16,-2-7-4-16,2-7-13 15,3-10-6-15,3-6 0 16,2-9-2-16,1-4-6 15,0-3 3-15,6 0 2 16,18 0 10-16,10 0-11 16,12-6-4-16,-1 0-6 15,-2 2 1-15,-6 0 0 16,-4-1-5-16,-6 0 3 16,-6-1-1-16,-3-3 8 15,-12-3-2-15,0-1 2 16,-6-2-2-16,0 0 0 0,0 7 2 15,0 2 9-15,-3 6-8 16,-2 0 16-16,-4 12-17 16,-4 20 0-16,-2 11 2 15,-1 6 6-15,2-1 3 16,3-4-7-16,4-9 0 16,3-7-4-16,2-5 0 15,2-6-1-15,0-3-6 16,11-7-105-16,14-7-184 15,7 0-384-15</inkml:trace>
  <inkml:trace contextRef="#ctx0" brushRef="#br0" timeOffset="-210336.73">9353 14702 220 0,'0'0'634'0,"0"0"-540"16,0 0-34-16,0 0-43 16,0 0-13-16,0 0 19 15,-65 91 16-15,44-40-15 16,6 1-6-16,0-7-6 16,4-10-1-16,3-7-3 15,0-8 3-15,4-9-1 16,1-5-6-16,1-4 2 15,2-2 3-15,0 0 1 0,0-8 6 16,0-19-11-16,5-19-5 16,11-14-25-16,2-8 0 15,3 0-18-15,-3 14-6 16,-2 16 26-16,-4 14 23 16,-5 14 21-16,-4 7-19 15,0 3-2-15,2 3-2 16,4 21 2-16,6 9 15 15,1 11 25-15,5 6-19 16,1 0 4-16,0-3-25 0,3-6 5 16,-4-8-3-1,-5-8-3-15,-4-7 1 0,-5-5-24 16,-2-6-25-16,-3-3-73 16,-2-4-131-16,0-4-201 15</inkml:trace>
  <inkml:trace contextRef="#ctx0" brushRef="#br0" timeOffset="-210094.59">9174 14581 983 0,'0'0'100'0,"0"0"-78"16,0 0-9-16,0 0-10 16,102-29 6-16,-47 25-3 15,0 4-2-15,-7 0-4 16,-5 0-2-16,-9 0-95 16,-8 0-176-16</inkml:trace>
  <inkml:trace contextRef="#ctx0" brushRef="#br0" timeOffset="-209361.55">9488 14252 228 0,'0'0'512'0,"0"0"-442"15,0 0 11-15,0 0 11 0,0 0-5 16,0 0-35-16,23-58-31 16,-12 58-21-16,5 0-6 15,1 15 2-15,-1 10-8 16,-5 7-5-16,-8 2 14 15,-3-1-1-15,0-5 3 16,-2-9-1-16,-2-6 2 16,2-4 1-16,2-7-1 15,0-2 0-15,0 0 3 16,0 0 4-16,18 0 9 16,9 0-10-16,9 0-6 15,2-4 1-15,0 0-1 16,-5 1 1-16,-5 1 6 0,-9 1-7 15,-10 1-3-15,-6 0 2 16,-3 0 0-16,0 0-4 16,0 0 2-16,0 0-11 15,-7 0-53-15,-4 1-106 16,-2 4-122-16</inkml:trace>
  <inkml:trace contextRef="#ctx0" brushRef="#br0" timeOffset="-206852.7">10184 14561 678 0,'0'0'80'16,"0"0"-66"-16,0 0-1 0,0 0-13 15,0 0 0-15,0 0 15 16,-22 76 57-16,16-34-29 16,6 0 1-16,0 1 4 15,0 2-10-15,1 0-12 16,6-8-1-16,2-5-10 15,-2-9-15-15,-3-7 2 16,-1-4-2-16,-1-4 1 16,-1-4 5-16,-1-3-6 15,0-1 1-15,0 0 6 16,0 0-1-16,0 0 12 16,0-8 20-16,0-13-13 0,0-12-19 15,-3-8-1-15,2-6-5 16,1-4 0-16,0-3-6 15,1 3-12-15,8 4 2 16,3 9 11-16,-1 10 4 16,1 6-3-16,5 6-8 15,7 4-1-15,3 6 11 16,4 6-10-16,-1 0 6 16,-5 6-5-16,-2 17-5 15,-7 4 1-15,-7 4 4 16,-7 2 3-16,-2-4 5 15,-6-1 3-15,-16-3 1 16,-7-7-1-16,-2-3 16 0,-2-6 0 16,0-1 20-1,5-8-17-15,6 0-18 0,11 0-1 16,11-3-111-16,0-17-364 16</inkml:trace>
  <inkml:trace contextRef="#ctx0" brushRef="#br0" timeOffset="-206312.15">10450 14241 684 0,'0'0'40'0,"0"0"5"0,0 0 21 15,0 0 6-15,0 0-7 16,0 0-30-16,27-65-27 16,-5 61-6-16,5 4-2 15,-2 5 0-15,-5 17-10 16,-8 12 9-16,-12 5 1 15,0 0 8-15,-7-5 21 16,-7-7-10-16,6-12-3 16,7-5 10-16,1-5-5 15,4-4-20-15,28-1 22 16,17 0 27-16,13 0-36 16,9-9-14-16,0 5-13 0,-6 3-24 15,-12 1-15 1,-14 1-131-16,-20 7-182 0</inkml:trace>
  <inkml:trace contextRef="#ctx0" brushRef="#br0" timeOffset="-205395.65">8488 15226 972 0,'0'0'55'0,"0"0"-55"15,0 0-18-15,0 0 18 16,0 0 11-16,0 0-11 16,91 0 7-16,-39 0-1 15,8 0-2-15,10 0 2 16,6 1-6-16,11 4 8 15,5-1-8-15,4-2 0 16,4 0-5-16,5-2 4 16,3 0 2-16,-1 0-1 15,-7 0 0-15,-3 0 0 16,-6 0 0-16,-1 0 4 16,1 0 2-16,1-3-1 0,4 2 5 15,-4-1 4-15,-7 2-3 16,-8 0 5-16,-9-1-3 15,-5 1 2-15,-6 0 0 16,-7 0 2-16,-5 0-5 16,-5 0-2-16,-7 0-1 15,-8 0 10-15,-12 0-11 16,-5 0 2-16,-6 0-4 16,-2 0 8-16,0 0 5 15,0 0-17-15,0 0 1 16,0 0 1-16,0 0-4 15,0 0-22-15,0 0-30 16,0 0-14-16,-5 0-52 0,-14 0-151 16</inkml:trace>
  <inkml:trace contextRef="#ctx0" brushRef="#br0" timeOffset="-204601.77">9162 15499 648 0,'0'0'117'0,"0"0"-57"15,0 0 3-15,0 0 2 16,0 0-38-16,0 0-27 15,0 20-1-15,0 19 1 16,2 9 47-16,4 8-7 16,-2 3-1-16,2-1-5 15,-1-4-24-15,0-4 4 16,-3-4-3-16,1-7-1 16,-1-11 1-16,-2-12-4 0,0-5 4 15,0-10-8-15,0-1 3 16,0 0 9-16,1-7 13 15,1-14 1-15,2-7-29 16,2-9-4-16,6-1-14 16,3 1-9-16,7 5-11 15,2 6 7-15,2 5 7 16,-1 7 7-16,0 6 11 16,1 5 3-16,-1 3-1 15,-5 0 3-15,2 11-4 16,-6 10 5-16,-4 5 1 15,-3 1-1-15,-4 4 3 16,-4-6 3-16,-1-1-3 0,3-4-3 16,-3-6 1-1,0-3-1-15,0-4-16 0,0-3-68 16,0-4-142-16,0 0-194 16</inkml:trace>
  <inkml:trace contextRef="#ctx0" brushRef="#br0" timeOffset="-204040.42">9428 15437 813 0,'0'0'125'16,"0"0"-84"-16,0 0-13 16,0 0 16-16,0 0-12 0,0 0-29 15,61-35-6-15,-34 44-5 16,-5 16-5-16,-8 10 12 16,-11 6 2-16,-3 1-2 15,-2-3-5-15,-10-11 6 16,5-12 1-16,4-7 10 15,3-9-2-15,0 0 28 16,1 0 8-16,20-9 11 16,12-5-45-16,10-3-7 15,2 4-3-15,0 3-1 16,0 1 0-16,-5 3 0 16,-6 4 0-16,-10 2 0 0,-9 0-3 15,-10 0-9-15,-1 0-17 16,-2 0-19-16,1 0-58 15,-2 2-90-15,-1 0-153 16</inkml:trace>
  <inkml:trace contextRef="#ctx0" brushRef="#br0" timeOffset="-202479.36">11185 15094 744 0,'0'0'117'0,"0"0"-62"15,0 0-17-15,-46-76 36 16,40 55 20-16,3 0-55 15,3 0-11-15,3-1-8 16,17 4-14-16,8 5-4 16,5 8-4-16,4 5-1 15,3 7 0-15,-4 22-1 16,-5 10-4-16,-2 4 8 0,-4-3 1 16,2-5-1-1,-4-7 0-15,3-9 0 0,3-4 7 16,0-6 5-16,4-8-5 15,2-1 8-15,-1 0-11 16,3-15 1-16,-4-8 2 16,-3-4-2-16,-5-5-5 15,-4-2-9-15,-9 0-78 16,-9 2-132-16,-3 5-140 16</inkml:trace>
  <inkml:trace contextRef="#ctx0" brushRef="#br0" timeOffset="-202170.04">11534 14887 667 0,'0'0'349'0,"0"0"-325"16,0 0-24-16,0 81 0 15,-5-20 32-15,2 8 8 16,1 2 0-16,2-4-23 16,0-7-5-16,0-10-1 15,3-11 2-15,4-9-7 0,-1-12-2 16,-3-7-2-16,-3-7-2 16,2-4 0-16,-2 0 0 15,0 0-7-15,0 0-42 16,0 0-53-16,1 0-135 15,3 0-239-15</inkml:trace>
  <inkml:trace contextRef="#ctx0" brushRef="#br0" timeOffset="-201736.19">12245 14945 536 0,'0'0'566'0,"0"0"-502"16,0 0-36-16,0 0 35 15,0 0-8-15,0 0-42 16,86-26-11-16,-33 20 3 15,0 2-5-15,-5 2 0 16,-9 2-2-16,-8 0-17 16,-11 0-52-16,-9 4-37 15,-11 7-88-15,-1 0-158 16,-28 3-200-16</inkml:trace>
  <inkml:trace contextRef="#ctx0" brushRef="#br0" timeOffset="-201518.78">12170 15261 738 0,'0'0'310'16,"0"0"-263"-16,0 0-7 16,0 0 63-16,0 0-19 15,0 0-45-15,46-2-32 16,-2-3-6-16,9-1-1 15,2 1-23-15,-4 3-64 16,-2-2-47-16,-7-3-177 16,-5-7-493-16</inkml:trace>
  <inkml:trace contextRef="#ctx0" brushRef="#br0" timeOffset="-201145.3">12933 15043 981 0,'0'0'108'16,"0"0"-104"-16,0 0-2 16,-74 88 17-16,73-53-6 15,1 3 2-15,9 1-14 0,19-9 5 16,8-3 2-16,9-7-1 15,9-8-7 1,5-10-1-16,2-2 1 0,-6-2 4 16,-7-18 0-16,-9-6 22 15,-11-3 21-15,-12-8 3 16,-12-3-14-16,-4-3-8 16,-23-3-7-16,-15 4-4 15,-3 8-9-15,4 9 7 16,4 11-11-16,5 10-4 15,2 4-14-15,4 0-55 16,-1 16-64-16,4 4-115 16,2 1-262-16</inkml:trace>
  <inkml:trace contextRef="#ctx0" brushRef="#br0" timeOffset="-195034.7">4752 13928 320 0,'0'0'57'0,"0"0"-2"15,0 0-48-15,0 0-7 16,0 0-2-16,0 0-3 16,0-6 3-16,0 6 2 15,0 0 15-15,0 0 0 16,0 0 1-16,0 0-7 15,0 10-3-15,0 10 31 0,0 9 43 16,0 13-19-16,0 11-30 16,0 8 7-16,0 7-9 15,0 3 1-15,0 0-10 16,0-2-8-16,0 1-6 16,0-4 5-16,0-3-6 15,0-3-5-15,0-2 2 16,0 5 7-16,6 1-9 15,-3 5-5-15,-3-2 5 16,0-4 6-16,0-2-6 16,0-7 0-16,-3-2 0 15,-6-5 0-15,2-2 1 0,1-5-1 16,1-1 0-16,2-4 0 16,0-2 1-16,-1 0-1 15,1-1 3-15,0-1-3 16,0 1 0-16,3 0 0 15,0 1 0-15,-3 0 0 16,0 1 0-16,-3 2-2 16,1-4 1-16,-2 0 1 15,3-3 0-15,1-4 0 16,1-4 0-16,2-4-2 16,0-1 1-16,0-2-4 15,0 1 5-15,0 2 0 16,3-1 0-16,3-2-1 15,3-1 1-15,-3-2-1 16,3-1-4-16,0-4-12 0,3 0 5 16,1 0 1-16,7 0 1 15,0-2 6-15,0 4 4 16,7-2 0-16,-2 1 1 16,2 0-1-16,0-1-1 15,-3-2-4-15,3 0 5 16,1-2 0-16,0 1 7 15,7-3-7-15,2 0-11 16,6 0 10-16,3 0-5 16,1 0 2-16,-4 0 5 15,0 0-3-15,-6 0 2 16,-1 0-6-16,3 0 6 0,1 0 3 16,2 0 0-16,2 0-3 15,-3 3-2-15,1 5 1 16,0-1-14-16,-1 1-6 15,1 0 14-15,4-4 2 16,-1 1 3-16,4-4 2 16,2-1 2-16,0 0-2 15,1 0 3-15,-2 0-3 16,-1 0-4-16,-1 0 0 16,2 2-26-16,4-2-17 15,2 0 14-15,2 0 23 16,1 0-10-16,-1 0 13 15,-1 0 5-15,-1 0-2 0,1 0 1 16,3 0 3-16,2 0 3 16,3 0-3-16,2 0 3 15,0-2-2-15,1 0-1 16,1-2-22-16,-3 4-40 16,-4 0-78-16,-2 0 5 15,-5 0 22-15,-2 0 24 16,0 2 80-16,1-2 9 15,4 0 91-15,2 0 29 16,1 0-52-16,3 0-15 16,0 0-22-16,2-2-31 15,0 1-10-15,-1 0-41 0,0 1-63 16,-4 0 68-16,-3 0 22 16,-2 0 24-16,-2 0 20 15,2 0 53-15,-1 0 43 16,7 0-24-16,3 0-42 15,0 0-34-15,-1 0-16 16,2 0-12-16,-2 0-28 16,-3 0-48-16,-1 0 14 15,-8 1 74-15,-4 0 8 16,-3 1 65-16,-2 0-15 16,3-2-13-16,5 0-27 15,5 0 0-15,4 0-7 16,-2 0 14-16,-1 0-5 15,-5 0-20-15,-1 0-8 0,-6 0 8 16,-2 0 0-16,-4 0 20 16,0 0 67-16,2 1-15 15,1-1-27-15,2 0-11 16,3 0-9-16,1 0-8 16,4 0-13-16,3 0-1 15,0 0-3-15,2 0-1 16,-6-1 1-16,-3-1-1 15,-5 2 2-15,-6 0-1 16,-1 0 0-16,-2 0-3 16,2 0 3-16,5 0 0 15,3 0 0-15,4 0 1 16,3 0-1-16,4 0 0 0,-2 3 0 16,3-2 0-16,-4 4 0 15,-1-1-3-15,0-1 3 16,-2-2-7-16,-3 1 2 15,-1 0 3-15,-2-1 2 16,0-1 0-16,3 0 5 16,5 0-1-16,1 0-1 15,8 0 9-15,3 0-6 16,-2 0-1-16,-1 0-2 16,-4 0-3-16,-1 0-1 15,-1 0 0-15,-3 0 2 16,-2 0 0-16,-4 0-1 15,0 0 2-15,-2 4 3 0,2-1-1 16,1 1 15-16,3-2-7 16,1 0-11-16,3 1-1 15,1-2 0-15,-3 2 1 16,-2 0 0-16,-3 0-2 16,-6 0 2-16,1 1-2 15,2-1 2-15,0 0-9 16,5 0 10-16,4 0-2 15,3 0 0-15,0 0 3 16,1 1-8-16,-2 2 5 16,-1 0 0-16,1-1 5 15,-1 1-1-15,0 0 4 0,-3-1 7 16,3 4-2-16,-1-2 1 16,0-1 5-16,2 3-11 15,-2-2 9-15,1 1-12 16,3-2 6-16,-2 1-3 15,-2 0 2-15,3-1-2 16,0 0-7-16,3 1-1 16,1 2 4-16,-4 0-7 15,-7 0 6-15,-9 0-3 16,-11-3 1-16,-7 0-1 16,-6-2-5-16,-4-1 5 15,0-2 0-15,2 2 1 0,1-3 1 16,2 2-2-16,-2-1 1 15,-4-1-1-15,-3 0-3 16,-2 0 3-16,-2 0 0 16,-2 0 0-16,1-7 9 15,0-6-9-15,1-5 0 16,-3-6-5-16,0-5 4 16,0-5 0-16,1-5-9 15,-1-2 5-15,2-2-1 16,-1 0 4-16,-1 3 2 15,0 5 4-15,0-1-4 16,0-1-2-16,0-1 2 16,0-1 3-16,0-2 5 15,-4-2-3-15,1-2 21 16,-1-4-16-16,3-7-7 0,1-3 4 16,0-2-5-16,0-2 0 15,0 2-1-15,0 3-1 16,0 4 2-16,0 3 3 15,3 4 13-15,0 2-7 16,0 3-6-16,-1 1 1 16,-2-4-5-16,0 2-1 15,0-4 1-15,0-5-2 16,0 0 2-16,0-2-1 16,0 1 6-16,0 2-6 0,7-4-4 15,0 6 3 1,2 3 1-16,-1 3 0 0,-5 8 1 15,4 5 2-15,-7 7 3 16,2 6 2 0,-2 3-6-16,0 2 10 0,0 2-7 15,0 0-4-15,0 4 2 16,0-3-3-16,0 1 0 16,0-2 0-16,0 0 4 15,0-3-4-15,0-4 0 16,0-2 0-16,-4-1 1 15,-1-2-1-15,3 4 0 16,-2 3 2-16,1 3-1 16,0 4 9-16,-2-1 0 15,2 3-1-15,-4 0-7 0,4 2-1 16,-1 0-1-16,-4-2 0 16,0 1 0-16,-2-1 0 15,-2 1-2-15,-1-3 1 16,-9 5-3-16,-2-2 1 15,-5 0 3-15,-4 2 0 16,-1 1-8-16,-5 1-7 16,-5 1 14-16,-3 0-9 15,-2 0 0-15,3 0 1 16,4 0-2-16,6 0 6 16,5 0 1-16,0 0 4 15,-2-3-1-15,-2-2 0 0,-2-1 1 16,-3 4-2-16,0-4-3 15,-4 1-7-15,0-2-13 16,-3 1 17-16,-2-1-3 16,0 1-15-16,1-2 24 15,-1 1-3-15,2 3 5 16,-2-2 0-16,3 1 4 16,-2-1-4-16,2 0 0 15,-2 1-3-15,0-1 3 16,-1 0 3-16,-3-1-3 15,3 1-4-15,-3-1-2 16,4 0-10-16,5 0 12 16,1 0-6-16,0-1 4 15,2 1-4-15,-1 0 7 16,-2 1 2-16,1 1 1 0,1 0-4 16,-2-1 4-16,-2 0 0 15,-1-2 1-15,2 1 2 16,0 0-3-16,2 1 0 15,1 3 5-15,-2 0-4 16,0-1-1-16,1 1 0 16,-1 1-1-16,4 0-2 15,1-2-3-15,0 3 4 16,-4 1 2-16,0 0 3 16,-2 0-3-16,-1 0-2 15,0 0 1-15,2 0-2 16,-3 0 3-16,1-1 0 0,0-1-2 15,-6 0 0-15,2 2-6 16,-1-2-12-16,-3-2-7 16,0 4 8-16,-1-2 9 15,1 0 10-15,3-2-4 16,-2 1 3-16,2-2-1 16,-2 1 4-16,-1 1-1 15,0-1 0-15,-1 1-1 16,4 2 11-16,3 1-5 15,-2-2-6-15,2 2 0 16,0-3 0-16,1 1 2 16,1 2-2-16,2-1-1 15,1 1 0-15,-2 0 1 0,9 0-1 16,-4 0 0 0,-1 0 1-16,0 0 0 0,-2 0 2 15,-3 0-2-15,0 0 0 16,2 0-2-16,0 0 2 15,1 0 1-15,-4-2-1 16,1 2 0-16,-5-2-1 16,2 1 2-16,1 1-1 15,0-1 3-15,5-2-1 16,2 3-3-16,1-3 2 16,3 2-1-16,0 1 1 15,-1 0-1-15,-2-2 5 16,-4 1-5-16,-3 1 0 15,-8 0-1-15,2 0 1 0,1 0-1 16,2 0-2-16,7 0 2 16,0 0 1-16,6 0 0 15,-1 0-2-15,-3 0 1 16,-3 0 1-16,-4 1 0 16,-5 1-1-16,-1 0 3 15,-7 0-3-15,-6-1 1 16,-1-1-20-16,0 0-12 15,4 0 29-15,6 0 3 16,8 0 0-16,6 0 0 16,6 0 0-16,1 0 0 15,-4 0-1-15,-4 0 2 16,-5 0-2-16,-2 3 2 0,-4 0-1 16,-3 1 0-16,3 0-2 15,-5 2-39-15,1 0-8 16,-1-4 6-16,1 1 36 15,6-1 6-15,5-2 1 16,6 0 0-16,3 0 0 16,4 0 5-16,-1-3-1 15,0-1 0-15,-3-1-1 16,-4 4 2-16,0 1-5 16,-5 0-5-16,3 0 5 0,2 0 6 15,1 0-6 1,2 0-1-16,4 1-1 0,-1 4 2 15,3-5 1-15,1 1 7 16,2-1-6-16,-2 0 23 16,0 1 3-16,-1 1-17 15,-1 1-9-15,-1 1 0 16,-3 0-2-16,1 1 1 16,1-4-1-16,5 2-1 15,4-3 1-15,3 0 1 16,0 0 0-16,-3 0 0 15,0 0-2-15,-4 3 1 16,-2 2 0-16,-1 1 0 16,0 0 0-16,-2 2 0 15,-4 0 0-15,-6 2 0 0,-10 0 0 16,-4 0 0-16,-3 0 4 16,4-3-4-16,9-3-1 15,11-2 1-15,9-2 0 16,11 0 3-16,4 0-2 15,4 0 3-15,0 0 22 16,2 0-21-16,-1 0-2 16,-4 0-3-16,-1 0 0 15,-5 0-2-15,-7 0 2 16,-7 4-1-16,-2 2 4 16,-5-1-7-16,2-2 4 15,6-3 0-15,4 0 0 0,6 0 1 16,4 0-1-16,4 0 2 15,6 0 8-15,-1 0 20 16,5 0-17-16,0 0-4 16,-1 0-8-16,-4 2-1 15,-5 3 0-15,-2 1 0 16,-3-1-1-16,2 1 1 16,-3-2-1-16,0 0 1 15,0-1 0-15,4 0 2 16,8-2-1-16,4 0 0 15,1-1 19-15,2 2 1 16,-2-2-18-16,0 0-3 16,-1 0 0-16,3 0 7 15,3 0-7-15,0 0-6 16,0 0 6-16,0 0 7 0,0 0-6 16,0 0 6-16,0 0 6 15,0 0 5-15,0 0-18 16,3 0-15-16,5 3-39 15,0 3-74-15,-2-3-68 16,-4-3-309-16</inkml:trace>
  <inkml:trace contextRef="#ctx0" brushRef="#br0" timeOffset="-193684.1">14894 14972 662 0,'0'0'0'0,"0"0"-101"15,0 0 78-15,81 21 23 16,-38-18 14-16,8-1 40 15,12-1-9-15,5 2-14 16,-4 3 17-16,-9-3 8 16,-17 1-30-16,-17 0-18 15,-11-2-4-15,-10-1-4 16,0-1 29-16,0 0 57 16,-15 2-31-16,-6-2-42 0,-3 1-13 15,1-1-26 1,4 0-94-16,9-3-67 0</inkml:trace>
  <inkml:trace contextRef="#ctx0" brushRef="#br0" timeOffset="-193108.61">15874 14636 791 0,'0'0'62'16,"0"0"-40"-16,0 0-22 15,0 0-10-15,0 0 6 16,0 0 4-16,-61 82 12 15,53-54 12-15,6-3-13 0,2-5-2 16,0-4-6-16,2-5 17 16,17-6-6-16,8-1 19 15,9-4-7-15,5 0-23 16,5 2-3-16,-4 6 0 16,-9 9-2-16,-10 9-2 15,-10 3-9-15,-11 5 10 16,-2 0 1-16,-8 0 4 15,-17-4 5-15,-2-5 18 16,-6-7 11-16,3-5-10 16,5-6 8-16,2-7-31 15,1 0-3-15,4-2-20 16,-1-21-119-16,1-13-378 0</inkml:trace>
  <inkml:trace contextRef="#ctx0" brushRef="#br0" timeOffset="-192896.15">15776 14640 1015 0,'0'0'88'16,"0"0"-70"-16,0 0 1 15,0 0-3-15,124-47 8 16,-69 33 8-16,-1 3-30 0,-8 4-2 15,-4 3-24-15,-6 2-91 16,-11-5-188-16,-13-1-403 16</inkml:trace>
  <inkml:trace contextRef="#ctx0" brushRef="#br0" timeOffset="-191944.19">16192 14304 328 0,'0'0'427'0,"0"0"-388"16,0 0-15-16,0 0-9 15,-9-76-13-15,-4 66 29 16,-2 0 5-16,-3 1-31 15,0 3-5-15,-1 2 0 16,0 1-2-16,-3 3 2 16,-1 0 0-16,-4 0-2 15,-3 0 1-15,-3 0 1 16,0 0 1-16,0 0-1 16,1 0 0-16,-1 3 0 15,3 1 0-15,-1 2 0 16,1 4 7-16,1 3-2 0,1 6 0 15,1 2 4-15,2 4 7 16,-2 4-8-16,2 4-1 16,1 5 6-16,-2 2 4 15,3 4-2-15,0 1 7 16,4 4 1-16,0 0-3 16,3 1-6-16,3 2-10 15,4 4 7-15,5 2-6 16,4 0 3-16,0-1-8 15,1-5 2-15,11-2 0 16,6-1 4-16,0-2-2 16,3-1 0-16,1-3-4 15,-1-4 2-15,5-4-3 16,-1-3 4-16,2-2-3 0,1-3 5 16,0-4 5-16,5-7-9 15,2-4 5-15,5-4 8 16,1-7-6-16,3-1-6 15,-2 0 0-15,-1 0-2 16,0 0 1-16,-2-7 7 16,5-1-7-16,-2-3 2 15,3 0-1-15,-2-5 1 16,5-2 5-16,3-4 0 16,1-2 1-16,3-2-4 15,-4 0-2-15,-1 1 0 16,-3-2-2-16,-7-3-1 0,-6 0 0 15,-4-3 0-15,-3-6 0 16,-4-5 7-16,-3-9-6 16,-3-5-1-16,-1-7 0 15,-7-3 0-15,-3 1 0 16,-6 4-1-16,0 5-4 16,-2 3-1-16,-11 4 4 15,-4 4-1-15,-5 5 3 16,-5 4-1-16,-4 4 2 15,-3 2-1-15,-5 3 6 16,-3 3-1-16,-1 1 3 16,-8 6 2-16,-1 2-3 15,-6 4-4-15,-7 6-2 0,3 6 5 16,1 1-5-16,5 1 1 16,9 17-4-16,10 8-16 15,11 4-109-15,13-6-194 16</inkml:trace>
  <inkml:trace contextRef="#ctx0" brushRef="#br0" timeOffset="102053.55">9455 15387 191 0,'0'0'257'15,"0"0"-211"-15,0 0-45 16,0 0 48-16,0 0 42 16,0 0-26-16,0 0 14 15,0-28-6-15,0 27-36 0,0-5-23 16,0 2 11-16,0-1-7 16,0-1-15-16,0-1-3 15,0 0 0-15,0-1 1 16,-3-2-1-16,0 1 17 15,-3-2-3-15,1 5-4 16,-3-4 15-16,0 3 3 16,5 2-1-16,-3-3-12 15,0 6-12-15,-3-2-3 16,-1 1 1-16,-5 1-2 16,-2 0 1-16,0-1-2 15,-2 0 1-15,2-1 1 16,-3-2 0-16,2 2 0 15,-2 0 1-15,4 1 3 16,-1 2-4-16,0-1 0 16,-2 2-1-16,-3 0 0 0,-1 0 0 15,-2 2 0-15,-1 4 1 16,4 2 0-16,1-3-2 16,-1 2 1-16,-1-1-1 15,1 0 2-15,-4 0 0 16,1 1 0-16,0 2-2 15,-2 2 1-15,8-3 1 16,1 3 2-16,-2 0-2 16,1 3-2-16,-4 3-3 15,3 1 4-15,0-2 1 16,4 1 0-16,-2 4 5 0,3 1-10 16,-4 4 10-16,2 1-10 15,1-2 5-15,1-1 0 16,3-1 6-16,1 1-6 15,2 1-1-15,-1 2 1 16,4 0-3-16,2 1 3 16,1-2 3-16,1 1-3 15,2-2 0-15,0 0 2 16,0-3-1-16,3 0-1 16,5-3 0-16,0 2-2 15,3-2 7-15,-2 2-4 16,0-1 1-16,1 2-2 15,-2-1 0-15,-1 1-1 0,2 0 2 16,0 1-1 0,0-1 0-16,0-2-1 0,4 0 1 15,1-3 1-15,5-1-1 16,-1-2 3-16,2 3-3 16,0 0 1-16,0-2-1 15,-1-1 0-15,1 1 7 16,-2 0-7-16,4-2 0 15,2 4 0-15,1-3 0 16,1 1 0-16,1-2-2 16,-2-3 3-16,0-2-1 15,-1-1 0-15,1-1 1 0,1-3-1 16,4-2 8-16,1 2 4 16,2 0-7-16,1 1 0 15,0 0-2-15,1 2-1 16,-4-2-2-16,0 0 3 15,-2-1-3-15,-1 0 0 16,0-3 1-16,-1 0 1 16,2 0-2-16,1 0 1 15,-1 0 2-15,1-7 2 16,2 0-3-16,-1 1-2 16,-1-2 3-16,1 2 2 15,-3 0-2-15,2-2-3 16,-3-3 8-16,1 3-5 15,-1-3-1-15,0 0 8 16,1 0-7-16,-4 0-1 0,2-2-1 16,-1 1-1-16,-1-3 1 15,1 0 0-15,-2-1 3 16,1-2 5-16,-2 1-5 16,-3-4-4-16,-1 2 7 15,-3-2 1-15,0-4-8 16,-3 0 2-16,6-1-2 15,-2-4 2-15,-1 3-2 16,0 0 0-16,-5 1 3 16,-2 0-1-16,-2 0-1 15,0 4 1-15,-5 0 5 16,1-3 5-16,-2 1-9 0,0 2 2 16,0-3-1-16,0 0-3 15,0 0 1-15,0-1 3 16,0-1-5-16,-3 2-1 15,-1 0 1-15,-1 2 5 16,-1-2-5-16,3 4 1 16,-6 2 0-16,-3 0 2 15,0 3-1-15,-3-2-2 16,0 2 0-16,-2 1-3 16,-2-1 3-16,0 2 0 15,-2 0 0-15,0 1-3 16,-2-2 3-16,5 2 0 15,-3 1 1-15,0 0-1 0,-3-1 1 16,3 5 2 0,0-3-3-16,-1 0 1 0,1 2-1 15,-2-1 0-15,0 1 2 16,-3 0-3-16,1 3 2 16,-1 0 5-16,-2 2-6 15,-2 0 0-15,-4 2 0 16,-5 0 1-16,-1 0-1 15,-2 2 0-15,-2-1 2 16,2-2 2-16,-1-1-2 16,2-2 1-16,1 3 1 15,2 0 1-15,-2 3-5 0,1 0 0 16,1 12-1-16,-4 11-1 16,6 8-35-16,5 8-68 15,7-2-44-15,12-10-240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58:42.4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1771 1726 565 0,'0'0'55'16,"0"0"14"-16,0 0 6 15,0 0-23-15,0 0-8 16,0 0 13-16,0 0-2 16,-19-80-1-16,16 72-18 15,0-3-11-15,1 7 4 0,1 1-20 16,1 2-6-1,-2 1 3-15,-1 0-4 0,-5 14-2 16,-9 30-5-16,-4 24 4 16,-7 19 1-16,3 2 1 15,2-3-1-15,5-15 0 16,6-13 1-16,2-17 1 16,4-13-2-16,3-12 3 15,0-6 4-15,1-9-2 16,2-1 1-16,0 0 16 15,-1 0 11-15,-1-17 1 16,1-16-16-16,1-20-18 16,0-13-8-16,9-12-8 0,12-6 7 15,3 0 1 1,6 4-13-16,1 12 17 0,0 13-12 16,-4 14 9-16,-6 17 3 15,-5 10 3-15,-7 10 0 16,-4 4-1-16,4 0-9 15,1 7-3-15,5 17 13 16,3 10 1-16,0 12 4 16,4 12 9-16,-4 5-5 15,0 1-2-15,-2-6 0 16,-5-5-4-16,1-9-2 16,-2-6 2-16,-4-6-2 15,0-6 0-15,-4-5-10 16,-1-4-30-16,1-6-76 0,-2-5-86 15,0-6-118 1</inkml:trace>
  <inkml:trace contextRef="#ctx0" brushRef="#br0" timeOffset="204.45">1664 2040 801 0,'0'0'216'0,"0"0"-175"15,0 0-33-15,0 0 24 16,0 0 41-16,0 0 0 16,-15 0-35-16,39 0-26 15,13-4-11-15,11-2-1 16,9-1-39-16,-5 1-68 16,-9 2-94-16,-10-4-159 0</inkml:trace>
  <inkml:trace contextRef="#ctx0" brushRef="#br0" timeOffset="492.22">2407 1688 778 0,'0'0'297'16,"0"0"-255"-16,0 0-42 15,0 0 1-15,-106 40 4 0,73 5 25 16,5 3 16-16,4-2-16 16,16-8-13-16,5-9-6 15,3-6-6-15,5-4 1 16,13-6 0-16,7-4-6 16,7-5-3-16,5-4-35 15,3 0-28-15,5-13-54 16,7-13-41-16,-3-13 2 15,1-8-138-15</inkml:trace>
  <inkml:trace contextRef="#ctx0" brushRef="#br0" timeOffset="695.08">2768 1635 388 0,'0'0'328'16,"0"0"-158"-16,0 0-67 0,0 0-37 16,0 0-15-16,0 0-20 15,-39-2-20-15,12 39 6 16,-1 13 30-16,3 1-19 15,4-1-11-15,12-7-11 16,7-6-6-16,2-5 5 16,0-4-4-16,15-6-1 15,11-3-19-15,9-8-65 16,9-9-41-16,6-2-136 16,0-23-408-16</inkml:trace>
  <inkml:trace contextRef="#ctx0" brushRef="#br0" timeOffset="1934.8">3102 1755 987 0,'0'0'45'0,"0"0"-45"16,-83 77 20-16,62-52 21 16,10-5-18-16,10 1-9 15,1-5-9-15,0 0-5 16,12-5 0-16,10-2-15 15,2-5 13-15,0-4 1 16,-5 0-11-16,1-4 11 16,-4-12-3-16,-7-2 3 15,-4 0 1-15,-5 2 0 16,0 5 12-16,0 3-4 16,-5 3 4-16,-1 5 6 0,0 0-18 15,5 0-10-15,-1 3 1 16,2 7 5-16,0 1-10 15,0-1 14-15,12-1 3 16,-4-5 3-16,-1-2 10 16,1-2-6-16,-4 0-5 15,0 0 0-15,-1-4 8 16,3-12 7-16,-3-13 7 16,-1-9-18-16,-2-11-4 15,0-3-5-15,-9-4-21 0,-9 4-4 16,1 14 11-1,0 13 13-15,0 12 1 0,2 8 6 16,8 5-1-16,-1 0-5 16,4 0-4-16,0 7 0 15,-1 4-3-15,5 0 1 16,0 1 6-16,9 1 1 16,4-3 4-16,5-2-4 15,6-4-1-15,0-4-1 16,9 0 1-16,0 0 5 15,4-12-3-15,0 0-2 16,0 3 4-16,-2 5-10 16,-10 4 5-16,-1 0 1 15,-6 20-8-15,-3 7-3 16,-3 6 11-16,0 4 4 0,-2 1 14 16,-1-3-5-16,3-5-10 15,1-3 0-15,3-8-3 16,3-2 0-16,2-5 7 15,7-6-3-15,-1-5-4 16,-2-1 0-16,-2-1-4 16,-4-18 4-16,-4-6 4 15,-2-3-4-15,-4-1-1 16,-4 1 1-16,-5 8 1 16,0 6-1-16,-3 7 6 15,-13 7 6-15,-7 0-12 16,-10 10-5-16,-4 15-3 15,1 5 6-15,8 1-5 0,7-3 5 16,6-6 1-16,10-3-7 16,5-7 2-16,0-2-4 15,5-6 9-15,16-4-5 16,6 0 6-16,16-14 5 16,3-18 1-16,2-8-5 15,-2-14 2-15,-6-8 1 16,-2-10-4-16,-7-4-2 15,-10 4-7-15,-9 10 5 16,-9 18 4-16,-3 16 19 16,0 13-1-16,0 11-11 15,0 4 4-15,-6 5-11 16,-6 29-12-16,-9 19 9 0,-2 16 3 16,3 5 7-16,5-2-1 15,6-7 0-15,6-11 6 16,3-7-12-16,0-8 2 15,4-6-1-15,12-7 0 16,7-10-1-16,3-7-2 16,5-9-5-16,5 0 6 15,3-21 1-15,5-18-4 16,0-11-4-16,0-4-2 16,-9 2-10-16,-11 15 15 15,-11 17 5-15,-7 14 22 0,-6 6-3 16,0 0-19-1,0 13-8-15,0 12 8 0,0 9 17 16,0-1 7-16,0-2-21 16,0-5 0-16,0-2-3 15,0-3-37-15,0-4-91 16,0-9-201-16</inkml:trace>
  <inkml:trace contextRef="#ctx0" brushRef="#br0" timeOffset="2085.4">4339 1579 1135 0,'0'0'52'0,"0"0"-52"16,0 0-80-16,0 0-41 0,0 0-31 16,0 0 6-16,0 0-254 15</inkml:trace>
  <inkml:trace contextRef="#ctx0" brushRef="#br0" timeOffset="2886.26">4339 1579 769 0,'57'54'310'0,"-54"-57"-251"16,-2 3-25-16,1 0 23 16,1 0 1-16,-2 0-36 15,5 0-22-15,3 16-3 16,0 8 0-16,0 2 3 15,-4 5 1-15,-5-6-1 16,0-2-1-16,0-6-1 0,0-7 2 16,0-6-7-16,0-4 4 15,0 0 3-15,0 0 0 16,0-11 8-16,7-21 8 16,11-12-16-16,10-5-2 15,-1 12 1-15,1 12-2 16,-7 13 4-16,-3 12-2 15,1 0-9-15,1 5 1 16,2 18 2-16,1 8 3 16,-1 2 2-16,-4-1-2 15,9-6 4-15,0-3 0 16,4-6 0-16,2-7 0 16,1-7-1-16,-1-3 1 0,0 0-6 15,-5-11 0-15,-4-11 6 16,-3-3 0-16,-9 0 2 15,-9 1 0-15,-3 8 6 16,0 6 7-16,-3 4-3 16,-9 6-11-16,-9 0-1 15,-1 15-4-15,-5 12-1 16,1 5-1-16,4 0 5 16,10-3-2-16,8-7-3 15,4-5 6-15,0-5-3 0,1-1-8 16,12-5-19-1,4-6 15-15,2 0 12 0,2-6 3 16,-1-11 0-16,-3-3 4 16,-2 2-2-16,-3 7-2 15,-6 5 2-15,-6 6-2 16,0 0-2-16,0 28-25 16,-13 20 8-16,-10 18 19 15,-11 14 7-15,0 1-7 16,-2-5-2-16,2-7-5 15,1-11 6-15,5-10-9 16,-5-5 4-16,0-9 4 16,6-11 4-16,6-9 20 15,5-8 11-15,4-6 10 16,-3-8 2-16,0-20-14 0,0-13-17 16,8-4-12-16,5-2-2 15,2 5-9-15,5 9-14 16,11 6-15-16,-1 8-19 15,10 5-29-15,-1 1-51 16,0-2-212-16</inkml:trace>
  <inkml:trace contextRef="#ctx0" brushRef="#br0" timeOffset="3995.35">5452 1633 800 0,'0'0'113'16,"0"0"-88"-16,0 0-25 0,0 0-19 15,0 0 5-15,-3 112 14 16,0-41 35-16,3-2-15 16,0-8-11-16,0-9 0 15,6-14-5-15,0-10 4 16,0-10 3-16,-5-8-6 16,-1-6 2-16,0-2-5 15,0-2-2-15,0 0 0 16,0 0-65-16,0-9-43 15,-1-13-176-15</inkml:trace>
  <inkml:trace contextRef="#ctx0" brushRef="#br0" timeOffset="4473.07">5498 1660 704 0,'0'0'135'16,"0"0"-91"-16,0 0 5 16,0 0 9-16,0 0 7 15,0 0-1-15,-13-58-26 16,13 57-5-16,0 0-12 16,0 1-20-16,1 0-1 15,14 0-10-15,13 0 1 16,10 0 8-16,1 0-2 0,-3 14-4 15,-10 7 1-15,-11 9-3 16,-15 5-1-16,0 6 1 16,-16 0-2-16,-5-7 4 15,1-10 5-15,10-9-1 16,7-6 3-16,3-2-18 16,6-1-27-16,21 4-11 15,10-1 41-15,5 2 8 16,1 6 4-16,-9 5-1 15,-17 9-3-15,-9 2-9 16,-8 1 16-16,-16-4 5 16,-13-5 9-16,-7-8 47 15,-4-4 3-15,-1-7 7 0,4-5-9 16,4-1-25 0,8 0-22-16,11-15-13 0,10-10-2 15,4-8-147-15,30-5-169 16</inkml:trace>
  <inkml:trace contextRef="#ctx0" brushRef="#br0" timeOffset="4782.26">5982 1861 1018 0,'0'0'42'16,"0"0"-42"-16,0 0 0 0,-94 62 9 15,88-44 2-15,6 1-6 16,4-2-4-16,23 1 0 16,13-6-1-16,6-9-1 15,1-3 1-15,-3 0 3 16,-5-16-2-16,-9-2 3 16,-9-6-2-16,-12 0 9 15,-9-2 12-15,0-5 9 16,-17 5-6-16,-11 4-18 15,-3 7-8-15,1 9-2 16,5 6 1-16,10 0-50 16,9 6-123-16,6-1-252 15</inkml:trace>
  <inkml:trace contextRef="#ctx0" brushRef="#br0" timeOffset="5149.13">6349 1539 1005 0,'0'0'126'0,"0"0"-126"15,0 0-33-15,-11 87 25 16,2-25 8-16,3 2 1 16,5-4 7-16,1-9-8 15,0-11 1-15,0-11 0 16,0-11-1-16,0-8 0 0,0-9 1 15,0-1 1-15,0 0 15 16,1-11 9-16,17-18-4 16,10-11-22-16,10-3-25 15,-1 11 21-15,-4 14-5 16,-5 13 6-16,-5 5-16 16,-6 13-1-16,-6 11 10 15,-6 6 10-15,-5 1 7 16,0 0 6-16,0-2 6 15,-2-1-15-15,-6-5-4 16,1-2-8-16,-2-5-111 16,6-10-180-16</inkml:trace>
  <inkml:trace contextRef="#ctx0" brushRef="#br0" timeOffset="5964.66">6755 1801 314 0,'0'0'365'0,"0"0"-337"16,0 0-4-16,-41 73 26 15,34-48-3-15,2-1-14 0,5-3-11 16,0-2-19-1,14-5 5-15,11-8-8 0,8-6-3 16,4 0-10-16,5-7 5 16,-6-13 8-16,-7-4 0 15,-7-5 1-15,-11-3 2 16,-9-1 7-16,-2 3 44 16,-8 1 43-1,-14 8-21-15,1 5-30 0,3 8-10 16,5 4 10-16,4 2-38 15,4 2-4-15,5 0-4 16,0 0-10-16,0 0-3 16,0 2-40-16,0 6 21 15,0 0 10-15,0-3-10 16,0-4 1-16,0 0 19 0,0-1 12 16,0 0-1-1,0 0-3-15,0 0 4 0,0 0 6 16,0 0 1-16,0 0 21 15,0 0 1-15,0 0-10 16,0 0-7-16,2 0 4 16,-2 0 11-16,0 0 0 15,0 0-2-15,0-2-10 16,0-11 8-16,0-8-15 16,0-7-8-16,-15-6-33 15,-6 2 4-15,-4 5 7 16,2 5-10-16,5 10 19 0,2 8 11 15,4 4 2-15,-4 3-6 16,-3 13-7-16,8 7 3 16,5 0 2-16,6-1 0 15,0-1 8-15,3-2 0 16,11-8 2-16,11-1-2 16,5-9 7-16,5-1 2 15,8-2-1-15,2-15-6 16,3-1 5-16,-8 5-7 15,-4 5 2-15,-6 8-2 16,-5 0-4-16,-2 18-2 16,-5 7 6-16,-2 4 13 15,-10 2-6-15,-3-2 1 0,-3-2 2 16,0-1-7-16,0-2-3 16,-6-2-26-16,0-7-105 15,-2-7-244-15</inkml:trace>
  <inkml:trace contextRef="#ctx0" brushRef="#br0" timeOffset="6335.67">7329 1458 986 0,'0'0'7'15,"0"0"-7"-15,0 0-1 16,46 100 1-16,-34-69 0 16,0 1 2-16,-5-1-2 15,-2-4 9-15,-4-6-3 16,-1-5 1-16,0-4-7 0,-10-6-31 16,1-6-136-1,9-4-375-15</inkml:trace>
  <inkml:trace contextRef="#ctx0" brushRef="#br0" timeOffset="6568.07">7700 1610 884 0,'0'0'68'0,"0"0"-66"16,0 0-2-16,-91 69 6 16,78-48 39-16,7 3-17 15,6 5-24-15,0 9-3 16,16 3 6-16,8-2-1 0,-2-2 0 15,-5-7-6-15,-5-5-2 16,-12-7 2-16,0-4 0 16,-17 0 14-16,-15-4 50 15,-9-2-9-15,0-6-55 16,2-2-5-16,6-22-241 16</inkml:trace>
  <inkml:trace contextRef="#ctx0" brushRef="#br0" timeOffset="7989.28">7787 1964 855 0,'0'0'106'0,"0"0"-106"0,0 0 12 16,86-20 61-16,-54 3-14 16,0-2-18-16,6-2-10 15,-1-3-17-15,5-5-5 16,-3-4-4-16,-5-7-1 16,-1-9-1-16,-8-6 2 15,-4-6-2-15,-8 3-3 16,-3 4-12-16,-7 15 12 15,-3 10-1-15,0 12 1 16,0 12 12-16,0 3-1 16,0 2-6-16,-6 3-5 15,-11 27-8-15,-5 16-3 16,-8 15 9-16,6 6 2 16,9 0 0-16,6-5 0 15,9-4 0-15,0-11 1 0,4-9 5 16,13-10-12-16,5-11 4 15,2-7 0-15,0-8 2 16,5-2 8-16,2-9-7 16,3-18 5-16,2-13 3 15,-5-10-9-15,-1-14 2 16,-9-7 1-16,-5 0-3 16,-5 8-4-16,-5 18 3 15,-5 15 1-15,-1 17 26 16,0 10-20-16,0 3-1 15,0 0-5-15,0 19-11 16,0 20-4-16,0 18 15 0,-10 12 6 16,-2 0 4-16,-6-6-9 15,6-7-1-15,-4-9 1 16,-1-10 0-16,5-11 0 16,2-9 8-16,5-10-9 15,2-7 12-15,3 0-3 16,0 0 8-16,0-16 23 15,0-17-8-15,14-8-32 16,9-3-10-16,7 11 1 16,2 13-1-16,4 11 7 15,-2 9-16-15,9 6 15 16,-3 13-3-16,-1 6 3 16,-3-1 3-16,-3-4 1 0,-3-2-1 15,-3-7 1 1,-4-5 0-16,-2-6-4 0,-4 0-30 15,-1-4 7-15,-2-15 1 16,-4-7 12-16,-6-5 0 16,-4 1-4-16,0 10 8 15,0 7 10-15,-8 10 25 16,-1 3-4-16,-5 3-21 16,-2 22-12-16,-3 8 0 15,5 5 12-15,6 3 8 16,8-3-2-16,0-5 12 15,5-5-8-15,13-8-2 0,4-5 1 16,5-5-1-16,3-8 5 16,1-2-8-16,1 0 5 15,-4-18-3-15,-1-8-4 16,-5-13 6-16,1-8-3 16,-3-9-6-16,1 2-8 15,-1 6-3-15,-1 14 8 16,-5 14 0-16,-1 11-1 15,-1 9-6-15,0 0-2 16,1 22 3-16,-2 12 7 16,-4 6 2-16,1 2 10 15,-4 1-3-15,4-7-1 16,5-4-5-16,4-7-1 16,6-6 1-16,7-6-1 15,8-12-2-15,6-1-27 0,1-8-43 16,-5-20-110-16,-17-10-309 15</inkml:trace>
  <inkml:trace contextRef="#ctx0" brushRef="#br0" timeOffset="8236.06">7751 1566 977 0,'0'0'170'0,"0"0"-170"15,0 0-3-15,0 0 3 16,88 0 10-16,-15 0 24 16,21 0 4-16,13-11-17 15,7-2-15-15,1 3-6 16,-14-2-97-16,-17-10-371 15</inkml:trace>
  <inkml:trace contextRef="#ctx0" brushRef="#br0" timeOffset="9788.25">10189 1378 485 0,'0'0'196'0,"0"0"-146"16,0 0 0-16,0 0 20 16,0 0 6-16,0 0-31 0,0 0 8 15,0-69-8 1,0 69-20-16,0 0-21 0,0 10-4 16,0 28-24-16,-2 20 24 15,-2 17 10-15,2 5 22 16,-1 1-29-16,2-5 9 15,1-5-10-15,-3-11 6 16,2-6-7-16,1-14 0 16,-2-7 3-16,1-11-1 15,1-12-3-15,0-4 0 16,0-6 0-16,0 0 4 16,0 0 14-16,0-10 0 15,1-21-3-15,14-13-15 0,5-12-9 16,5-2-7-1,-3 7 8-15,5 10 2 0,-8 9 5 16,2 12-2-16,1 9 3 16,-1 7-8-16,0 4 3 15,0 2-3-15,0 20-2 16,-3 6 8-16,0 4 2 16,-3 2 4-16,-2-1 0 15,-2-3 4-15,-2-5-5 16,-1-1-2-16,-2-7-1 15,-1-3 0-15,-2-2-8 16,0-2-41-16,-1-1-82 16,-2-6-99-16,0-3-428 15</inkml:trace>
  <inkml:trace contextRef="#ctx0" brushRef="#br0" timeOffset="10394.14">9953 1602 91 0,'0'0'511'16,"0"0"-484"-16,0 0-20 15,0 0 46-15,0 0 58 16,0 0 7-16,-27-44-50 16,27 44 11-16,0 0-31 15,0 0-39-15,0 0 4 0,0 0-10 16,0 0-2-16,0 0-2 16,0 0-2-16,0 0 3 15,11 0 0-15,14 0 9 16,18 0 7-16,25-7-5 15,16-3 3-15,10-4-9 16,-3 2-4-16,-10 2 1 16,-17 5-2-16,-17 1 0 15,-18 4 0-15,-12 0 1 16,-13 0-2-16,-4 0 1 16,0 0 0-16,0 0 19 15,0 0-2-15,0 0-9 16,-3 0-5-16,2 0-3 15,1 0-1-15,-2 2-42 0,2 10-68 16,0-1-111-16,0 0-204 16</inkml:trace>
  <inkml:trace contextRef="#ctx0" brushRef="#br0" timeOffset="10825.99">10939 1620 927 0,'0'0'170'0,"0"0"-137"16,0 0 22-16,0 0 14 15,0 0-25-15,0 0-7 16,-4-26-10-16,31 22-27 0,13 0-1 15,12-2 0-15,2 3 1 16,-3 2-1-16,-5 1-14 16,-7 0-9-16,-5 0-17 15,-4 0-14-15,-6 1-27 16,-8 8-62-16,-12-1-85 16,-4 0-125-16</inkml:trace>
  <inkml:trace contextRef="#ctx0" brushRef="#br0" timeOffset="11075.6">10951 1883 810 0,'0'0'192'15,"0"0"-159"-15,0 0 5 16,0 0 37-16,0 0 5 15,0 0-37-15,36-1-29 16,25-7-14-16,14-2 2 16,7-2-1-16,-3 2-1 15,-6 3-22-15,-4 0-37 16,-7 2-51-16,-5-4-93 16,-14 1-144-16</inkml:trace>
  <inkml:trace contextRef="#ctx0" brushRef="#br0" timeOffset="11684.74">12094 1244 496 0,'0'0'140'0,"0"0"16"15,8-86-94-15,-8 73 64 16,0 9 0-16,0 3-66 15,0 1-27-15,0 0-33 16,0 15-23-16,0 21-4 16,0 19 27-16,0 16 2 15,0 7 7-15,0-2-5 16,0-3-2-16,0-7-1 16,0-5 2-16,-7 1-4 15,0-9 2-15,-3-12 1 16,4-16 1-16,3-13-6 0,3-9 8 15,0-3-2-15,0 0 6 16,0-22 29-16,1-13-38 16,15-16-2-16,4-3-7 15,4 0 5-15,0 13-3 16,-5 14 5-16,0 10 2 16,-2 9-5-16,-4 5 0 15,2 3-3-15,0 0 3 16,3 14-2-16,0 11 7 15,1 2 2-15,-1 3 7 16,3 2 4-16,-2-2-13 16,-2-4 1-16,-2-2 6 0,-3-5-7 15,-2-2-55-15,1-4-99 16,-5-11-171-16</inkml:trace>
  <inkml:trace contextRef="#ctx0" brushRef="#br0" timeOffset="12091.66">11633 2040 787 0,'0'0'103'0,"0"0"-103"16,0 0 0-16,0 0 26 15,0 0 4-15,88 16 7 16,-13-16-23-16,20 0-6 16,23 0-4-16,9-12 21 15,-2 3 63-15,-9 0-36 16,-20 6-30-16,-22 3-12 15,-18 0-10-15,-15 0 4 16,-15 0-1-16,-10 0-2 0,-8 0 2 16,-7 0-1-1,-1 0 7-15,0 0-3 0,0 0-6 16,0 0-6-16,0 0-45 16,0 0-95-16,0 6-199 15,-7 3-279-15</inkml:trace>
  <inkml:trace contextRef="#ctx0" brushRef="#br0" timeOffset="12499.69">11972 2288 772 0,'0'0'316'16,"0"0"-307"-16,0 0-9 15,0 0-7-15,0 0 1 16,0 0-16-16,70 49 3 16,-70-7 7-16,-22 6-2 15,-10-2-13-15,-2-9 20 16,6-13 7-16,6-12 4 15,9-10 37-15,10-2 0 16,3 0-6-16,0 0 15 16,0-4 20-16,12-8-14 0,19 1-47 15,10-2-8-15,7 1-1 16,1 1 0-16,-4 2-2 16,-2 2-29-16,-4 1-43 15,-1 0-76-15,1-5-91 16,-3-6-356-16</inkml:trace>
  <inkml:trace contextRef="#ctx0" brushRef="#br0" timeOffset="12919.88">12516 2244 697 0,'0'0'313'0,"0"0"-291"16,0 0-13-16,0 0 11 15,-65 113 26-15,42-64 15 0,-1-3-30 16,2-4-15-16,5-8 1 16,1-10-4-16,7-7-3 15,2-9-6-15,5-3 2 16,2-5-4-16,0 0 2 16,0 0 12-16,0-5-5 15,0-21 16-15,12-17-27 16,9-16-9-16,5-2 5 15,-1 2-12-15,-3 16 6 16,-7 14 4-16,-3 16 10 0,-6 6-4 16,-1 3 0-1,-2 4 0-15,1 0-5 0,5 13 0 16,3 14 5-16,-2 7 12 16,2 5-3-16,-1-2 1 15,-2-1-10-15,1-9 5 16,-1-4 2-16,-4-7-7 15,-2-7 0-15,0-4-7 16,1-4-52-16,-3 1-48 16,1-2-45-16,-2-4-53 15,0-21-192-15</inkml:trace>
  <inkml:trace contextRef="#ctx0" brushRef="#br0" timeOffset="13219.08">12304 2254 883 0,'0'0'186'0,"0"0"-133"16,0 0 8-16,0 0 1 16,0 0-50-16,0 0-12 15,102-56-4-15,-44 47 4 16,0 5 2-16,-1 3-2 15,-12 1 2-15,-6 0 0 16,-8 0-3-16,-10 0 1 16,-8-2-1-16,-4 2-2 0,-8 0-4 15,1 0-2-15,-2 0-9 16,0 0-6-16,0 0-21 16,0 0-63-16,0 0-115 15,0 0-193-15</inkml:trace>
  <inkml:trace contextRef="#ctx0" brushRef="#br0" timeOffset="23675.57">12913 1863 665 0,'0'0'292'15,"0"0"-292"-15,0 0-11 16,0 0-73-16,0 0 84 16,0 0 0-16,0 0 21 15,0 0 9-15,100 2-8 0,-66-2-8 16,2 0-2-16,2 0 6 15,2-4-6-15,-2-2-7 16,1 2 5-16,-3-1-10 16,0 3-43-16,-5-1-81 15,-7 2-106-15,-13-1-287 16</inkml:trace>
  <inkml:trace contextRef="#ctx0" brushRef="#br0" timeOffset="23887.01">12992 2087 818 0,'0'0'107'0,"0"0"-91"16,0 0 0-16,0 0 23 15,0 0 11-15,0 0-50 16,100-14 0-16,-48 3-19 15,0-2-72-15,-8-4-130 16,-8-2-346-16</inkml:trace>
  <inkml:trace contextRef="#ctx0" brushRef="#br0" timeOffset="24153.29">13315 1651 878 0,'0'0'75'0,"0"0"-34"0,0 0-41 16,0 0-19-16,0 0 4 15,0 0 14-15,85 101 1 16,-45-51 0-16,-5 0 0 16,-5 0-1-16,-10-4-1 15,-11-6 0-15,-9-7 0 16,-9-4-8-16,-18-6 10 15,-6-4 28-15,0-2-12 16,1-1-16-16,3-12-114 16,8-4-371-16</inkml:trace>
  <inkml:trace contextRef="#ctx0" brushRef="#br0" timeOffset="25084.93">14184 1202 747 0,'0'0'97'0,"0"0"-22"15,0 0-15 1,0 0-11-16,0 0-23 0,0 0-26 16,0 0-20-16,-22 56 20 15,11 15 36-15,1 9-6 16,4 1-11-16,5-8-15 16,1-10 2-16,0-10-2 15,0-8 1-15,0-8-1 16,0-10-2-16,0-10 1 15,0-9-2-15,0-5 1 16,0-3 0-16,0 0 13 16,0 0 32-16,1-15 17 15,8-17-35-15,7-14-29 16,7-10-12-16,6 2-5 0,3 7 0 16,-2 12 6-16,-2 12 2 15,-5 11 2-15,-5 11-11 16,-1 1-2-16,1 16 1 15,-4 18 4-15,-1 10 15 16,-4 4 0-16,-3 1 5 16,-3-2-5-16,1-9 3 15,-1-7-3-15,-1-5 0 16,-1-9 0-16,-1-5-14 16,0-5-49-16,0-7-150 15,0 0-189-15</inkml:trace>
  <inkml:trace contextRef="#ctx0" brushRef="#br0" timeOffset="25453.94">13992 1480 623 0,'0'0'273'0,"0"0"-224"16,0 0-49-16,0 0-4 16,0 0 4-16,0 0 23 15,18-2 19-15,7 2 21 16,9 0-30-16,7 0-2 15,2 0-20-15,0 0-7 16,-4-5 1-16,-4-1-3 16,-6 3-2-16,-3 1-11 15,-6 1-8-15,0 1-26 16,-4-3-29-16,-1 3-85 16,-1 0-92-16,-5-3-316 15</inkml:trace>
  <inkml:trace contextRef="#ctx0" brushRef="#br0" timeOffset="25916.7">14529 1037 710 0,'0'0'102'0,"0"0"-77"16,0 0 3-16,0 0-28 15,0 0-6-15,0 0-8 16,61 39 14-16,-61 11 7 16,0 5 4-16,-9-3-8 15,-3-7-3-15,5-12 6 16,5-9 0-16,2-10 23 16,0-7 5-16,12-7-2 15,15 0 51-15,9-4-13 0,7-12-54 16,3-3-7-1,-1 3-6-15,-5 2-1 0,-7 4-2 16,-11 6-3-16,-10 2-38 16,-7 2-92-16,-5 0-121 15,0 0-230-15</inkml:trace>
  <inkml:trace contextRef="#ctx0" brushRef="#br0" timeOffset="26266.03">15127 1558 925 0,'0'0'213'16,"0"0"-168"-16,0 0-21 16,0 0 24-16,0 0-14 0,0 0-21 15,82-13-12 1,-27 10-1-16,-2 2-18 15,-6 1-68-15,-9 0-71 16,-11 0-129-16,-18 0-291 0</inkml:trace>
  <inkml:trace contextRef="#ctx0" brushRef="#br0" timeOffset="26423.6">15142 1757 518 0,'0'0'412'16,"0"0"-380"-16,0 0-7 15,0 0 44-15,0 0 6 16,89 0-23-16,-24 0-32 16,6-9-20-16,5-1-37 0,-4-5-181 15,-9-9-730-15</inkml:trace>
  <inkml:trace contextRef="#ctx0" brushRef="#br0" timeOffset="27305.08">16203 1134 741 0,'0'0'170'0,"0"0"-142"16,0 0-24-16,0 0 6 0,0 0-9 15,0 0-1-15,-11 36-1 16,7 15 1-16,-1 14 49 16,0 4-31-16,0-3 2 15,1-3-17-15,-1-12 2 16,0-7 1-16,1-10 10 16,-1-9-3-16,0-6-3 15,3-10-5-15,1-5 1 16,1-4-6-16,0 0 24 15,0 0 37-15,0-10 2 16,3-13-15-16,11-12-48 16,6-6 0-16,2-3 0 0,-1 9-3 15,0 9-3 1,-7 11 5-16,-1 7-8 0,2 8-5 16,-5 0-2-16,4 16 8 15,-2 13-5-15,-5 10 10 16,0 1 3-16,-5-3 5 15,1-4-1-15,0-7-4 16,0-6-2-16,0-5 2 16,-1-7-1-16,-2-2-27 15,1-6-54-15,2 0-142 16,-1-7-151-16</inkml:trace>
  <inkml:trace contextRef="#ctx0" brushRef="#br0" timeOffset="27853.6">16498 990 722 0,'0'0'75'16,"0"0"-10"-16,0 0 47 16,0 0-26-16,0 0-23 15,0 0-33-15,-7-44 0 16,7 44-27-16,10 0-3 16,5 3-13-16,3 17 4 15,-4 13-3-15,-6 7 4 16,-8 7-1-16,-3-2 5 15,-13-8-5-15,1-7 9 16,5-12-3-16,7-8 1 0,3-7 0 16,0-3 2-1,6 0 1-15,21 0 30 0,14-5-9 16,4-6-18-16,1 2-4 16,-6 3-1-16,-7 6-20 15,-4 0-64-15,-7 0-121 16,-13 1-133-16</inkml:trace>
  <inkml:trace contextRef="#ctx0" brushRef="#br0" timeOffset="28431.24">15708 1860 333 0,'0'0'444'16,"0"0"-395"-16,0 0-29 16,0 0 106-16,0 0 6 15,0 0-48-15,-56 0-36 16,56 0-29-16,0 0-16 15,14 1 4-15,15 5-5 16,23 1 3-16,25-4 10 16,23-3-5-16,22 0 6 15,11 0-2-15,9 0 9 0,-1 0-3 16,-11 3-14-16,-14 4-6 16,-20 0 0-16,-21-2-4 15,-20-1 3-15,-22-2 1 16,-17 0 0-16,-13-2-2 15,-3 0 2-15,0 0 2 16,0 0 6-16,0 0-2 16,0 0-6-16,0 1-5 15,0 3-58-15,0-3-121 16,0-1-440-16</inkml:trace>
  <inkml:trace contextRef="#ctx0" brushRef="#br0" timeOffset="29270.98">15928 2036 669 0,'0'0'285'0,"0"0"-236"15,0 0-43-15,0 0-6 16,0 0 3-16,-67 126 11 15,40-69 10-15,6 0-20 16,7-7 3-16,4-13-6 0,7-6-1 16,2-9 0-1,1-10 2-15,0-7-2 0,0-3 2 16,6-2 13-16,18 0 6 16,10-7 0-16,5-11-10 15,3-3-10-15,-2-4-1 16,-6 2-3-16,-5-1-4 15,-8 3 3-15,-7 3 4 16,-7 4 2-16,-6 4 1 16,-1 4 18-16,0 0 26 15,0 6 6-15,0 0-23 16,0 0-20-16,-9 10-10 16,-6 14-10-16,-1 7 10 15,-2 0 0-15,4-2 0 16,4-2 1-16,4-5-4 0,3-6 0 15,3-2-40-15,0-3-54 16,0-7-119-16,16-4-188 16</inkml:trace>
  <inkml:trace contextRef="#ctx0" brushRef="#br0" timeOffset="29727.24">16404 2177 312 0,'0'0'729'16,"0"0"-655"-16,0 0-74 0,0 0 1 15,0 0 4-15,-102 61 12 16,76-26 0-16,4 2-7 16,2-2-9-16,5-4 1 15,4-5-2-15,3-9-1 16,5-8 1-16,0-5 6 15,3-4-5-15,0 0 3 16,0 0 7-16,0 0 7 16,0-15 9-16,10-13-23 15,10-12-4-15,3-7-14 16,0 2 10-16,-1 7-4 16,-5 7 8-16,-7 13 0 15,-4 11 3-15,-4 4 2 0,-2 3 4 16,0 0-9-1,0 20-8-15,0 13 8 0,0 8 6 16,0 5 2-16,6-5-5 16,1-3-1-16,4-4 1 15,1-5-1-15,-1-6-1 16,0-6-1-16,-3-7 0 16,2-4-37-16,-1-6-46 15,0 0-42-15,-1-15-52 16,-5-13-233-16</inkml:trace>
  <inkml:trace contextRef="#ctx0" brushRef="#br0" timeOffset="29933.42">16172 2146 893 0,'0'0'147'0,"0"0"-147"16,0 0 0-16,0 0 65 15,0 0 3-15,0 0-28 16,107 2-11-16,-46-2-18 16,0 0-11-16,-4-3 0 15,-9-1-56-15,-12 1-69 16,-16-3-248-16</inkml:trace>
  <inkml:trace contextRef="#ctx0" brushRef="#br0" timeOffset="30237.21">16536 2069 1019 0,'0'0'86'0,"0"0"-86"15,0 0 0-15,98 18 7 16,-80 11 3-16,-11 7-5 15,-7 6 5-15,0-4 1 16,-10-7-5-16,-2-10 3 16,6-9-2-16,5-10-3 0,1-2 7 15,0 0-5 1,17 0 7-16,21 0 13 0,17-4-11 16,14-8-15-16,5 1-8 15,-2 4-49-15,-8 3-57 16,-16 1-119-16,-18-3-262 15</inkml:trace>
  <inkml:trace contextRef="#ctx0" brushRef="#br0" timeOffset="31126.7">17299 1748 825 0,'0'0'137'16,"0"0"-66"-16,0 0-1 15,0 0-26-15,0 0-11 16,0 0-14-16,0 0 2 16,55-15-19-16,-10 9 3 15,7 0-2-15,-3 2-3 0,-7 1-30 16,-7 3-77-16,-14 0-126 15,-18 7-120-15</inkml:trace>
  <inkml:trace contextRef="#ctx0" brushRef="#br0" timeOffset="31284.28">17371 1969 873 0,'0'0'203'15,"0"0"-183"-15,0 0 42 16,0 0-12-16,107-35-12 15,-47 11-24-15,-3 2-14 16,0-1 0-16,-5 0-71 16,-11-5-146-16,-9-7-233 15</inkml:trace>
  <inkml:trace contextRef="#ctx0" brushRef="#br0" timeOffset="31513.44">17807 1492 996 0,'0'0'33'0,"0"0"-33"16,0 0-44-16,37 102 44 16,-8-50 2-16,7 4 0 15,2 1 0-15,-1-2 3 16,-5-5 0-16,-10-7-2 16,-16-6 5-16,-6-7 5 15,-25-6 27-15,-22-5 33 16,-16-1-8-16,-8-7-27 0,2-7-26 15,14-4-12 1,26-4-84-16,29-21-231 0</inkml:trace>
  <inkml:trace contextRef="#ctx0" brushRef="#br0" timeOffset="32285.74">18610 1394 441 0,'0'0'40'16,"0"0"-6"-16,0 0 60 16,4-77 35-16,-4 63 19 15,0 3-44-15,0 2-57 16,0 3 6-16,0 3-3 16,0 0-3-16,0 3-7 15,0 0-28-15,0 12-12 16,0 30-42-16,0 25 42 15,0 19 1-15,0 7 31 16,0-5-19-16,0-9-10 16,0-7-2-16,0-7 0 15,0-12-1-15,0-11 10 0,0-16 1 16,-3-12-8 0,2-8 3-16,-1-5 2 0,2-1-1 15,0 0 9-15,0-10 26 16,0-17 18-16,9-15-60 15,12-15-21-15,7-1-11 16,3 10 7-16,-2 12-1 16,-2 18 17-16,-7 13 3 15,2 5-26-15,0 0 14 16,-1 16 8-16,-3 5-1 16,-1 8-8-16,-1 2 19 15,-5-3 1-15,-2 0-1 0,-4-8-5 16,-1-2 5-16,-2-5 0 15,0-5 0 1,-2 0-4-16,2-4-63 0,-2-3-90 16,3-1-119-16,0-1-388 15</inkml:trace>
  <inkml:trace contextRef="#ctx0" brushRef="#br0" timeOffset="32870.18">18951 1106 675 0,'0'0'141'16,"0"0"-79"-16,0 0 67 15,0 0-36-15,0 0-28 16,0 0-21-16,10-37-29 16,9 37-15-16,6 0-7 15,-1 14 0-15,-5 16-9 16,-12 7 10-16,-7 7-7 15,0-5 12-15,-13-3-2 16,1-10 3-16,3-8 1 16,6-11 3-16,3-4-3 15,0-3 2-15,0 0 2 0,17 0 1 16,12 0 9-16,14-7-9 16,1-4-3-16,-4 2-3 15,-7 4-15 1,-11 1-23-16,-9 4-50 0,-2 0-98 15,-9 0-150-15</inkml:trace>
  <inkml:trace contextRef="#ctx0" brushRef="#br0" timeOffset="33248.18">19375 1657 1103 0,'0'0'105'0,"0"0"-85"15,0 0 22 1,0 0-7-16,0 0-34 0,113-24-1 16,-58 17-3-16,-4 2-8 15,-3 3-21-15,-12 2-40 16,-11 0-66-16,-13 0-100 15,-12 0-133-15</inkml:trace>
  <inkml:trace contextRef="#ctx0" brushRef="#br0" timeOffset="33453.31">19496 1840 725 0,'0'0'105'0,"0"0"-22"16,0 0 47-1,0 0-17-15,0 0-29 0,113 2-47 16,-58-2-14-16,-2-1-10 16,-1-2-13-16,-10 3-3 15,-6 0-74-15,-6 4-68 16,-11 5-160-16,-10-5-478 16</inkml:trace>
  <inkml:trace contextRef="#ctx0" brushRef="#br0" timeOffset="34765.39">20510 1246 835 0,'0'0'73'16,"0"0"-64"-16,0 0 9 15,0 0 16-15,0 0 27 16,0 0-5-16,0 0-17 16,0-63-25-16,0 63-14 15,0 0 0-15,0 15-14 0,0 20-5 16,-1 21 19-16,-8 18 33 16,0 9-7-16,3 2-14 15,2-6-2-15,4-7 2 16,0-6-6-16,0-9-4 15,0-11-1-15,5-10 0 16,-2-13 0-16,1-9 0 16,-1-6 0-16,-3-6 0 15,0-2 3-15,0 0 7 16,0 0 2-16,4-6 4 16,2-15 8-16,4-15-25 0,7-11-10 15,9-8 3 1,4 3-13-16,0 8 3 0,-7 13 7 15,-3 13 7-15,-1 8 1 16,-5 7-4-16,2 3-5 16,1 0-1-16,1 10-1 15,-2 13-1-15,2 8 14 16,-3 8 2-16,-2 2 5 16,-2 0 0-16,-3-4-4 15,0-6-2-15,-2-6 1 16,-1-7-2-16,-1-4-2 15,-3-3-30-15,-1-5-87 16,0-6-129-16,0 0-235 16</inkml:trace>
  <inkml:trace contextRef="#ctx0" brushRef="#br0" timeOffset="35230.58">20283 1431 682 0,'0'0'101'0,"0"0"-83"15,0 0 25-15,0 0 43 16,0 0-11-16,0 0-26 16,36-4-36-16,3 4 5 15,10-1 2-15,14-4 1 16,8-2-2-16,5-2 8 15,2-1-2-15,-9 1-13 16,-13 6-10-16,-13 2-1 16,-18 1 2-16,-14 0-3 0,-8 0-1 15,-3 0-4 1,0 0 3-16,-14 1-10 0,-6 5 7 16,-4 4-9-16,7-1-40 15,6-4-78-15,9-5-111 16,2 0-428-16</inkml:trace>
  <inkml:trace contextRef="#ctx0" brushRef="#br0" timeOffset="35877.37">21055 1013 830 0,'0'0'26'0,"0"0"16"15,0 0-7-15,0 0 46 16,0 0-44-16,0 0-7 15,0 0-25-15,0-33 0 16,-2 33-3-16,2 0 0 16,-2 0 0-16,2 0-2 15,0 0-2-15,0 0 2 16,0 0 0-16,0 0 0 16,0 0-4-16,0 0 4 15,0 0-13-15,0 0 10 0,0 0-1 16,0 0-3-16,0 0-5 15,0 0 0-15,0 0 7 16,0 0 5-16,0 0-1 16,0 0-1-16,0 0-17 15,0 0-15-15,0 0 21 16,0 0-8-16,0 0-9 16,0 0 16-16,0 0 13 15,0 0-6-15,0 0 6 16,0 0-31-16,0 0-19 15,-1 0-63-15,-5 0-179 16</inkml:trace>
  <inkml:trace contextRef="#ctx0" brushRef="#br0" timeOffset="37129.58">21357 1366 495 0,'0'0'237'0,"0"0"-189"15,0 0 36-15,0 0 34 16,0 0-30-16,0 0-36 16,0-41-28-16,0 41-24 15,0 0-8-15,0 24-8 16,0 13 0-16,-5 15 16 16,-7 5 16-16,-4-4-5 0,2-7-2 15,2-7-6 1,0-12 1-16,6-4 4 0,1-7-2 15,4-7-5-15,1-4-1 16,0-2 0-16,7-3-4 16,23 0 0-16,12 0 1 15,12 0 1-15,-1-6-15 16,-4-2-2-16,-10 0 6 16,-7-1-5-16,-13-1 9 15,-5-2 9-15,-6 0 5 16,-4-6-2-16,-3 2-2 15,1 0 14-15,-2 4 5 0,0 3-1 16,0 6-2-16,0 2-15 16,0 1 4-16,0 0-6 15,0 6-11-15,0 14-11 16,0 11 22-16,0 5 5 16,-3-3-1-16,3 0 0 15,0-7-4-15,0-4 0 16,0-4-7-16,0-6-87 15,13-6-195-15,5-6-401 16</inkml:trace>
  <inkml:trace contextRef="#ctx0" brushRef="#br0" timeOffset="37620.28">22017 1514 948 0,'0'0'5'0,"0"0"-5"15,0 0-1-15,-96 82 1 16,74-51 12-16,0 5 20 16,4-3-21-16,2-3-4 15,3-7 3-15,7-6-9 16,2-10 2-16,2-3-2 15,1-2 0-15,1-2 3 16,0 0 16-16,0-2 21 0,0-16 19 16,10-9-60-16,7-13-5 15,1-7 2-15,7-7-4 16,0 0-3-16,-5 7-1 16,-5 10 6-16,-8 16 5 15,-2 8 15-15,-4 8-7 16,-1 4 2-16,0 1 8 15,0 0-18-15,0 6-4 16,0 19-11-16,0 8 15 16,0 7-1-16,3 4 2 15,7-5 0-15,1 0 1 16,0-3 3-16,5-4-4 16,-4-5 0-16,0-6-1 0,-2-5 0 15,-1-6-3 1,0-5-37-16,-1-5-78 0,-4 0-99 15,-4-4-63-15</inkml:trace>
  <inkml:trace contextRef="#ctx0" brushRef="#br0" timeOffset="37857.71">21793 1421 243 0,'0'0'579'0,"0"0"-517"16,0 0-4-16,0 0 20 0,50-71-12 15,-16 65-17-15,10 0-21 16,4 4-11-16,1 2-5 16,-7 0-6-16,-2 0-6 15,-5 0-17-15,-2 0-88 16,-5 0-169-16</inkml:trace>
  <inkml:trace contextRef="#ctx0" brushRef="#br0" timeOffset="38313.5">22284 1141 865 0,'0'0'168'15,"0"0"-118"-15,0 0 2 16,0 0-25-16,0 0-27 16,0 0-10-16,73 54 1 15,-57 0 1-15,-10 13 3 16,-6 5 4-16,-4-5-7 15,-9-12-18-15,4-17 17 16,6-12 6-16,3-11 3 0,0-8 0 16,10-3 10-16,18-4 42 15,13 0-20-15,9 0-19 16,6-4-6-16,-7-2-7 16,-6 4 0-16,-13 0 0 15,-13 2-2-15,-9 0-1 16,-8 0-3-16,0 0-4 15,0 0 10-15,0 0 7 16,0 0 13-16,0 0-16 16,0 0-4-16,0 0-7 15,0 0-19-15,2 0-61 16,2 0-146-16,-4-7-188 16</inkml:trace>
  <inkml:trace contextRef="#ctx0" brushRef="#br0" timeOffset="50967.27">1843 3375 843 0,'0'0'70'0,"0"0"-62"16,0 0-5-16,0 0 8 0,0 0 21 15,0 0 26-15,0 0-1 16,0-41-25-16,0 35-18 15,0 1 13-15,0 1-15 16,0-2 2-16,0 3-7 16,0-1-5-16,0 2 4 15,0 0 5-15,0-2-2 16,0 4 7-16,0-2-7 16,0 1 8-16,0 1-3 15,0 0-14-15,9 0-4 16,15 0-9-16,13 17 10 15,11 12-2-15,3 11 8 16,-4 9-6-16,-8 5 3 16,-12 4-3-16,-8-5-3 0,-14-6 3 15,-5-9 0-15,-8-7 1 16,-17-7 2-16,-8-6 4 16,-1-2-3-16,-9-8 8 15,-2-3-7-15,-1-5 4 16,5 0-3-16,10 0-1 15,15 0 0-15,10-3 1 16,6 0 3-16,0-2 6 16,6-3-1-16,10-4-4 15,8-5-4-15,1-2-3 16,-2 0 5-16,-7 5-5 16,-4 0 0-16,-2 0-29 15,-5-5-100-15,-4-5-154 0</inkml:trace>
  <inkml:trace contextRef="#ctx0" brushRef="#br0" timeOffset="51476.42">2152 3117 603 0,'0'0'119'0,"0"0"-22"16,0 0 2-16,0 0 24 16,0 0-51-16,0 0-4 15,0-40-4-15,0 36-34 16,0 1-8-16,0 2-4 0,0-1-18 16,19 2-6-16,7 0-4 15,8 4-2 1,0 21-8-16,-6 7-3 0,-14 6 4 15,-8 0-7-15,-6-5-4 16,0-11 25-16,-3-8 5 16,0-8 2-16,3-6-1 15,0 0 4-15,0 0 10 16,0 0 20-16,12 0-10 16,13-10-25-16,11-5-18 15,10 3-56-15,-5 2-112 16,-10 7-238-16</inkml:trace>
  <inkml:trace contextRef="#ctx0" brushRef="#br0" timeOffset="51882.09">2484 3605 307 0,'0'0'671'15,"0"0"-615"-15,0 0 3 0,-19-79-7 16,19 60-31-16,21 4-21 15,7 5-2-15,5 10-4 16,6 0 2-16,-2 23-6 16,-5 11 6-16,-7 9 1 15,-6-4 3-15,-5-3 0 16,-4-9 0-16,-1-13 1 16,-1-8 0-16,1-6 16 15,4 0 4-15,9-6 2 16,7-19 19-16,14-12-42 15,2-10-47-15,-2-3-106 16,-10-4-259-16</inkml:trace>
  <inkml:trace contextRef="#ctx0" brushRef="#br0" timeOffset="52094.23">2848 3367 752 0,'0'0'295'15,"0"0"-264"-15,0 0-29 16,0 0-2-16,-4 73 9 16,3-18 31-16,-1 14 25 15,-1 5-40-15,-3-2-19 16,2-6-4-16,-4-8-2 16,1-7-2-16,-4-7-29 0,-5-7-80 15,-8-12-249-15</inkml:trace>
  <inkml:trace contextRef="#ctx0" brushRef="#br0" timeOffset="52550.02">1588 4042 803 0,'0'0'299'16,"0"0"-262"-16,0 0-37 15,0 0 3-15,0 0 3 16,0 0-6-16,61 23 0 16,11-18 8-16,31-5 5 15,29 0-13-15,15-5 15 16,0-5 25-16,-7 6-5 16,-16 4-15-16,-21 0-7 0,-18 0-12 15,-24 3-1-15,-22 2-1 16,-21-3-1-16,-12-2-2 15,-6 0 4-15,0 0 0 16,0 0 0-16,0 0 0 16,0 0-34-16,0 2-44 15,0 2-74-15,-6 2-311 16</inkml:trace>
  <inkml:trace contextRef="#ctx0" brushRef="#br0" timeOffset="52968.89">1849 4415 868 0,'0'0'269'0,"0"0"-230"16,0 0-39-16,0 0-16 15,0 0 16-15,0 0-3 16,109 37 3-16,-72-5-6 16,-6 7 4-16,-10 2-5 0,-12 2 5 15,-7-3-5 1,-2-5 3-16,-9-6 3 0,-17-4 0 15,-5-6 2-15,1-7 1 16,0-8 4-16,5-4 12 16,10 0 17-16,5-18-4 15,10-12 6-15,0-4-37 16,28-4-18-16,15 5-36 16,5 9 17-16,4 8-41 15,-5 4-124-15,-13 7-148 16</inkml:trace>
  <inkml:trace contextRef="#ctx0" brushRef="#br0" timeOffset="53524.03">2334 4466 843 0,'0'0'188'0,"0"0"-145"16,0 0 12-16,0 0-35 15,0 0-20-15,0 0 0 16,0 0-4-16,103-41-2 16,-76 63 0-16,-10 9 3 15,-8 4 0-15,-9 3-3 16,-1-3 3-16,-15-4-1 16,-1-9 3-16,4-8 1 15,7-8 3-15,4-5 1 16,2-1 9-16,0 0 22 15,5-18 0-15,17-11-35 16,8-10-3-16,9 1-20 0,1 8 14 16,-10 10-16-1,-11 12 10-15,-11 8 1 0,-4 0-12 16,-1 19 10-16,-3 9 16 16,3 4 7-16,-3-3 11 15,6-2-4-15,5-6-3 16,5-6 4-16,2-5-8 15,7-6-1-15,2-4-6 16,3-3-25-16,-3-18-172 16,-8-9-361-16</inkml:trace>
  <inkml:trace contextRef="#ctx0" brushRef="#br0" timeOffset="53863.12">2754 4285 802 0,'0'0'170'0,"0"0"-120"16,0 0 26-16,0 0-9 15,0 0-21-15,0 0-46 16,26-3-3-16,-5 19-8 15,-2 9 3-15,-5 8 3 0,-8 0-2 16,-6-1 4 0,0-5 3-16,0-12 1 0,0-8-1 15,0-5 5-15,1-2 2 16,6 0 15-16,10-5 8 16,14-11-4-16,15-8-8 15,10-8-18 1,5 3-50-16,-4-1-80 0,-8 3-181 15</inkml:trace>
  <inkml:trace contextRef="#ctx0" brushRef="#br0" timeOffset="54179.27">3395 4006 784 0,'0'0'260'16,"0"0"-198"-16,0 0 21 16,0 0 20-16,0 0-30 15,0 0-29-15,31 0-44 16,9-4 6-16,21-7-6 15,6-4 8-15,-7 4-8 16,-9 1-23-16,-14 3-41 0,-14 4-37 16,-7 0-31-16,-10 0-55 15,-6-1-42-15,-3-3-185 16</inkml:trace>
  <inkml:trace contextRef="#ctx0" brushRef="#br0" timeOffset="54389.71">3629 3791 562 0,'0'0'252'16,"0"0"-115"-16,0 0-9 15,0 0-46-15,0 0-65 16,0 0-14-16,-16 91-3 0,11-20 74 16,2 4-30-16,0-5-28 15,3-5 6-15,0-9-17 16,0-7-3-16,0-4-4 15,0-6-50-15,-8-12-107 16,-3-12-235-16</inkml:trace>
  <inkml:trace contextRef="#ctx0" brushRef="#br0" timeOffset="56326.98">4400 3560 363 0,'0'0'163'0,"0"0"-96"16,0 0 32-16,0 0 5 0,0 0 16 16,0 0-2-1,-12-72-43-15,12 71-6 0,0 1-21 16,0 0-27-16,0 0-21 15,0 18-12-15,-7 22-9 16,1 14 21-16,-5 13 0 16,-2-6 6-16,1-12-5 15,6-9-1-15,-2-13 0 16,4-10 0-16,1-7-1 16,2-5 2-16,1-5-1 15,0 0 1-15,0 0 5 16,14 0-6-16,22-8 0 15,15-6-26-15,10 0 11 16,-4 2 1-16,-8 2 6 0,-16 6 5 16,-5-2 1-16,-10 0-1 15,-5 1 3-15,-8-5 1 16,-5 0 11-16,0-6-12 16,0 1-4-16,-1 2 3 15,-7 6 1-15,2 3 15 16,3 4-12-16,-6 0-3 15,0 25-20-15,-4 9 20 16,-5 7 1-16,4 1 3 16,4-5-4-16,3-5 2 15,4-3 1-15,3-8-3 16,0-5 0-16,0-5-28 16,1-7-107-16,18-4-189 0</inkml:trace>
  <inkml:trace contextRef="#ctx0" brushRef="#br0" timeOffset="56769.13">5079 3641 890 0,'0'0'195'15,"0"0"-160"-15,0 0 8 16,0 0-16-16,0 0-27 15,0 0-2-15,-36 70 2 16,12-24 1-16,0 0 0 0,8-4 1 16,1-5-1-16,3-7-1 15,3-7 3-15,2-9-3 16,4-6 1-16,1-6 0 16,2-2-1-16,0 0 7 15,0 0 5-15,0-16 4 16,3-15-16-16,12-16-3 15,5-9-6-15,-1 0 8 16,2 12-9-16,-9 12 5 16,-3 17 5-16,-5 12 0 15,-4 3-1-15,6 4-21 16,3 21 12-16,3 8 10 16,4 8 8-16,1 1-5 15,-1-3 2-15,-1-2-3 0,2-4-2 16,-5-7 0-16,2-6-5 15,-6-8-43-15,0-4-105 16,-6-8-101-16,-2-1-345 16</inkml:trace>
  <inkml:trace contextRef="#ctx0" brushRef="#br0" timeOffset="57003.51">4788 3554 837 0,'0'0'245'0,"0"0"-202"15,0 0-3-15,0 0 3 16,0 0-15-16,0 0-19 16,125-8 8-16,-62 8-7 15,-5 0-1-15,-7 8-8 16,-8 0-2-16,-7-2-65 15,-12-6-106-15,-15 0-251 16</inkml:trace>
  <inkml:trace contextRef="#ctx0" brushRef="#br0" timeOffset="57398.95">5162 3285 558 0,'0'0'298'0,"0"0"-252"16,0 0 55-16,0 0 10 15,0 0-43-15,0 0-67 0,50-20-1 16,-25 44-14-16,-3 15 1 16,-11 10 7-16,-8 6 1 15,-3-3-7-15,0-10-1 16,-6-8 0-16,3-12 12 16,1-10 1-16,2-8-1 15,0-4 8-15,0 0-7 16,13 0 17-16,13-11 15 15,16-6-26-15,7-3-6 16,6 4-22-16,-7 3-76 16,-6 8-215-16</inkml:trace>
  <inkml:trace contextRef="#ctx0" brushRef="#br0" timeOffset="57931.1">5791 3570 959 0,'0'0'0'16,"0"0"-42"-16,0 112 42 0,-3-60 10 15,-2 4 13 1,2-3 2-16,0-1-6 0,3-9-8 16,-3-8-11-16,3-12 21 15,-4-10 1-15,4-8-2 16,0-3-8-16,-2-2 25 16,2 0 27-16,-1-3 25 15,-1-19-12-15,2-16-71 16,0-11-5-16,0-13-1 15,9-11-20-15,11-6-19 16,0 2 0-16,1 10-2 16,-1 20 38-16,1 16-16 15,-5 15 18-15,2 12-31 16,1 4 14-16,-4 13-5 16,-3 22-1-16,-6 9 17 0,-6 3 0 15,0-2 4-15,-9-9 1 16,-9-8 2-16,-4-4 0 15,5-9 6-15,0-5 21 16,3-4 16-16,4-5-2 16,1-1-20-16,1 0-21 15,1-18-12-15,6-9-192 16,1-6-605-16</inkml:trace>
  <inkml:trace contextRef="#ctx0" brushRef="#br0" timeOffset="58530.5">6058 3295 866 0,'0'0'125'0,"0"0"-99"16,0 0 55-16,0 0-3 15,0 0-41-15,0 0-14 16,3-10-16-16,-2 10-4 16,1 0 2-16,-1 0-5 15,2 0 0-15,-1 0-9 0,-2 0 8 16,0 0 1-16,0 0 2 15,0 0-2-15,0 0-4 16,0 0 4-16,0 0 5 16,0 0-4-16,0 0 4 15,0 0-1-15,-2 0 1 16,2 0-3-16,0 0 0 16,0 0 0-16,0 0 4 15,0 0-5-15,0 0-1 16,3 0-11-16,9 0-15 15,0 10-11-15,7 8 29 16,-4 7-6-16,-7 4 5 0,-8 0 3 16,0-2-4-1,-3-4 4-15,-9-5-3 0,3-9 9 16,6-4 0-16,3-5 1 16,0 0-1-16,0 0 9 15,18 0 1-15,13-1-8 16,11-8 3-16,6 2-5 15,-2 2-10-15,-7 0-12 16,-8 4-28-16,-7 1-73 16,-15 0-77-16,-9 0-346 15</inkml:trace>
  <inkml:trace contextRef="#ctx0" brushRef="#br0" timeOffset="59267.2">4091 4260 960 0,'0'0'151'16,"0"0"-148"-16,0 0 1 16,0 0 1-16,0 0-5 15,94 0 10-15,-22 0-8 16,16 0 2-16,16 0 3 16,11 0-7-16,15 0 8 15,6 0 8-15,8 0-10 16,-2 0-1-16,-9 3-1 15,-17 2-3-15,-10 0-2 16,-13 0-13-16,-8-4-1 0,-9-1 9 16,-7 0 6-16,-11 0 3 15,-5 0-1-15,-6 0 14 16,-4 0 18-16,-7 0 12 16,-9-1-12-16,-4 0-16 15,-9-3-11-15,-5 4 1 16,-3 0-8-16,-6 0-1 15,0 0-4-15,0 0-26 16,-6 0-78-16,-21 0-158 16</inkml:trace>
  <inkml:trace contextRef="#ctx0" brushRef="#br0" timeOffset="59874.57">4830 4510 919 0,'0'0'8'0,"0"0"-8"16,0 0-37-16,1 82 37 15,-1-31 19-15,2 10-1 16,-2 0-6-16,0-4-4 16,0-8 31-16,0-11-21 15,0-11-10-15,0-9 15 16,0-9-11-16,0-6-4 16,0-3 2-16,0 0 21 15,0 0 21-15,0-22 11 0,12-11-43 16,9-8-20-1,4-3-20-15,5 6-1 0,-2 7 0 16,0 12 20-16,-1 10-7 16,-4 9 6-16,1 0-5 15,-4 24 0-15,-6 5 6 16,1 9 1-16,-8 1 0 16,-4-1 8-16,-3-5-2 15,0-4-5-15,0-9 2 16,0-4-3-16,-3-6-35 15,-6-10-180-15,-1 0-375 16</inkml:trace>
  <inkml:trace contextRef="#ctx0" brushRef="#br0" timeOffset="60347.32">5122 4448 500 0,'0'0'238'0,"0"0"-228"0,0 0 37 15,0 0 84-15,0 0-24 16,0 0-24-16,-3-25-30 16,3 23-3-16,0 0-18 15,3 0-14-15,9 2-18 16,5 0-9-16,8 8 1 16,3 18-12-16,-2 7 8 15,-11 8 2-15,-7 1 0 16,-6-5 6-16,-2-9 4 15,1-12 0-15,1-9 2 16,2-5-2-16,1-2 9 16,4 0 25-16,12-8 2 0,10-6-7 15,8-3-15-15,4-1-14 16,-4 2-2-16,-6 4-31 16,-6 4-25-16,-7 3-57 15,-9 0-181-15,-5-1-444 16</inkml:trace>
  <inkml:trace contextRef="#ctx0" brushRef="#br0" timeOffset="61871.53">6507 4054 178 0,'0'0'744'0,"0"0"-636"16,0 0-84-16,0 0 36 16,0 0 35-16,0 0-24 15,0 0-14-15,-39-52-38 16,63 39-19-16,10-1-28 16,12 5-2-16,5 6 22 15,-2 3-1-15,-4 12-12 16,-7 17 11-16,-7 7-5 15,-6 1 12-15,-4-5-1 16,0-7 7-16,-3-8-7 16,1-9 4-16,2-6 0 15,2-2 2-15,6 0 7 16,9-13 22-16,8-9-6 0,1-3-5 16,0-5-12-16,-8 3-2 15,-11-3-6-15,-7 4-49 16,-15 3-76-16,-6 6-103 15,-11 6-217-15</inkml:trace>
  <inkml:trace contextRef="#ctx0" brushRef="#br0" timeOffset="62143.8">6956 3886 600 0,'0'0'472'0,"0"0"-445"0,0 0-27 16,0 0-12-16,-11 126 12 15,6-56 49-15,2-2-29 16,0-5-14-16,1-8-5 16,2-10 4-16,0-10 0 15,0-10-1-15,0-9-4 16,0-7 0-16,0-4 0 15,0-5 0-15,0 0-31 16,6-5-83-16,9-15-181 16</inkml:trace>
  <inkml:trace contextRef="#ctx0" brushRef="#br0" timeOffset="62458.96">7587 3896 634 0,'0'0'552'15,"0"0"-507"-15,0 0-44 0,0 0-1 16,0 0 22-16,0 0-11 16,139 2 6-16,-74-5-17 15,-8 0 0-15,-15 3-8 16,-8 0-50-16,-13 0-31 16,-8 15-159-16,-13 2-204 15</inkml:trace>
  <inkml:trace contextRef="#ctx0" brushRef="#br0" timeOffset="62637.52">7578 4244 1059 0,'0'0'95'16,"0"0"-61"-16,0 0 29 15,0 0 15-15,119-8-35 16,-56-5-43-16,1 0-6 15,-3 1-76-15,-6-4-143 16,-10-3-469-16</inkml:trace>
  <inkml:trace contextRef="#ctx0" brushRef="#br0" timeOffset="63010.52">8304 3879 1039 0,'0'0'47'0,"0"0"-46"15,-58 92 7-15,45-49-8 16,7 2 21-16,6-2-18 16,0-4-2-16,19-3 0 15,11-8 6-15,9-9-6 16,3-7 9-16,7-8-9 15,3-4 1-15,-2-1 4 16,-3-18-3-16,-8-5 2 16,-8-5 4-16,-10-4 6 15,-15-5-3-15,-6-3 36 0,-4 0-17 16,-20 3 5-16,-6 5-1 16,-1 10 2-16,2 6-17 15,4 9-18-15,1 5-2 16,-1 3-2-16,-4 8-42 15,-2 19-53-15,1 3-85 16,2-2-241-16</inkml:trace>
  <inkml:trace contextRef="#ctx0" brushRef="#br0" timeOffset="71468.48">5331 4435 331 0,'0'0'53'15,"0"0"-14"-15,0 0 53 16,0 0-46-16,0 0 7 15,0 0 0-15,0 0 5 16,-10-26-2-16,8 26-13 0,2 0-22 16,-3 0-15-16,3 0 2 15,0 0-7-15,0 0 1 16,0 0 1-16,0 0-2 16,0 0 3-16,-3 0 15 15,3-2 7-15,-3-1 10 16,-4 0-9-16,1 0-18 15,-3 0-5-15,4 0 0 16,-5 0-1-16,1-1-3 16,0 1 0-16,-4-1 3 15,3-3 4-15,3 3-2 16,-3-2 1-16,4 1 10 16,0 1-3-16,-2 0-2 15,2-2-11-15,-7 3 0 0,1-1-5 16,-6 1 4-16,3 0 1 15,-1 0-1-15,4 0 1 16,0 1 0-16,3 0-1 16,3-1 2-16,0 0-1 15,-3-1 0-15,-1 0 1 16,-1-2-1-16,-4 2 0 16,5 0 1-16,-2-1-1 15,-3 1 0-15,3 1-1 16,-4 0-1-16,-4 0 2 15,4 3 0-15,-2 0 0 16,3 0 0-16,0 0-6 16,5 0 6-16,-1 0-2 0,5 0 2 15,-4 4-2-15,1 1 2 16,0-2 0-16,-3 3 0 16,0-1-2-16,-3 0-5 15,0 3 0-15,-1-6 2 16,2 4 3-16,0-2 0 15,3 1 2-15,0 1 0 16,-2-2 0-16,0 2 0 16,-1 0 0-16,-1-2 0 15,2 1 0-15,-2 1-2 16,0-1 2-16,0 3 0 16,0-2 0-16,0 1-2 15,1 0 0-15,0 2 1 0,5-3-2 16,0 4 0-16,-1 1 3 15,-1 2-6-15,-1 1 5 16,-5 1 1-16,3 2 0 16,-4 1 0-16,3 0 1 15,2 2-1-15,-1 2 0 16,5 1 0-16,0 3 0 16,5 1-5-16,-1 1 3 15,3 1-3-15,2-3 1 16,-1 1 3-16,0-1 0 15,-3-1 1-15,1 0 1 16,-2 3 0-16,-1-2-1 0,1 3 2 16,1 3 4-16,1 0-6 15,3 1-2-15,0 1 1 16,0-1 1-16,0 0-5 16,0-2 5-16,7-1 5 15,1-5-5-15,0 1 1 16,0-2-1-16,-2-2 0 15,2-1 2-15,-2-1-2 16,0-2 0-16,4-1-2 16,1-1 1-16,2 1 1 15,2-3 0-15,6 1 3 16,1-2-1-16,4-1-1 16,-4 1-1-16,3 1 9 15,-5-2-9-15,-1 1-5 0,0-1 4 16,-2-1 1-16,5 2 0 15,-1-2 1-15,6-1-1 16,-1 0 7-16,5-1-8 16,2-2 3-16,-2-1-4 15,0-1 3-15,-1-4-1 16,-6 1 1-16,0-2-1 16,-5 0 0-16,1 1 1 15,0-1 2-15,3 0 1 16,-2 0-2-16,3 0-1 15,2 0-1-15,1 0 3 0,5 0-1 16,-3-3-1 0,0-3 0-16,-4 0 1 0,2 0-2 15,0 0 1-15,0-2 12 16,0-1 4-16,-1 1-8 16,0-2-7-16,-5 1 5 15,0 1-7-15,-2 0 9 16,-2-3 2-16,2-2 5 15,3-3 3-15,1-1-8 16,-1 1 7-16,-1-2 5 16,-2 0-5-16,2-1-6 15,1 0-8-15,1 0-1 16,-5 1 9-16,-2 3-11 16,-2-2 4-16,-1-1 11 15,-4 0-11-15,0-2 0 0,0-2 5 16,-2-1 5-16,-1-2-9 15,0 1-4-15,0-4-1 16,2 0 0-16,2-5 0 16,-1 2-2-16,-3 4 0 15,1 4 0-15,-4 0 1 16,-1 4 0-16,-2 0 0 16,0-1 0-16,0 1-1 15,0-4 1-15,0 3 0 16,0-1 1-16,-5-3-1 15,-2-3 1-15,1-1-2 16,-3 0 1-16,-1-1-3 0,-1 2 3 16,-2 2 0-16,1 4 0 15,1 1 6-15,2 3-2 16,-1 3-3-16,3 2 3 16,1 2-1-16,-2-2-1 15,-1 2 5-15,0-1-6 16,-1-3-1-16,-3 0 7 15,-1 0-6-15,-4-3-1 16,-3 3 0-16,2-4-5 16,-5 3 5-16,6 0 0 15,-1 1 0-15,2 3 5 16,5-2-4-16,2 5 0 16,-2 2 1-16,1-2-2 0,-1 2-2 15,-7 4 1 1,-6 0-1-16,-8 2-3 0,-3 0 0 15,-3 0 2-15,2 6 2 16,4 0 1-16,8-4 1 16,4 0 1-16,2 0-2 15,8-2 0-15,2 2-5 16,2-2-2-16,7 0-32 16,0 0-64-16,0 7-73 15,0 2-147-15,0-3-148 16</inkml:trace>
  <inkml:trace contextRef="#ctx0" brushRef="#br0" timeOffset="75603.53">20503 2199 590 0,'0'0'49'16,"0"0"-47"-16,0 0-2 15,0 0 31-15,0 0 23 16,0 0 7-16,0 0-20 16,-17 0-7-16,17 0-18 15,0 0-13-15,0 0-3 16,3 0-2-16,4 3-4 15,4 3 5-15,1 0 1 16,6-1 0-16,4 0 2 16,1 0 5-16,7-2 3 0,-2 0-3 15,3-1 0-15,2-2 4 16,-1 1-9-16,-4 2 4 16,0 0-1-16,0 2 4 15,-2-1-9-15,2 1-1 16,0 3 1-16,1-3 1 15,4 0 0-15,1 1 7 16,2-4-6-16,3 2 18 16,1-1-19-16,-1 0 6 15,-2-1 1-15,-1 3-6 16,-5 0 0-16,-2-1-2 16,-4 2 1-16,0-1-1 15,3 1 0-15,4-1 0 16,4 1 1-16,6 1-1 15,3-1 1-15,2 0-1 0,2 0 5 16,0-2-5-16,-5-1 4 16,-2 1-4-16,1-1 1 15,-5 0-1-15,3 0 0 16,-3 2 0-16,0-3-1 16,-1 2 1-16,-1 1 7 15,0-2-6-15,-2 1 0 16,-2-2 2-16,-3 2-2 15,0-3 5-15,1-1-5 16,-1 0 9-16,1 0 9 16,0 0-16-16,-2 0 1 15,1 0 9-15,-3 0-12 0,0-3 1 16,-5-1 3-16,-3 2 5 16,-3-2-9-16,1 0 13 15,-2 0-5-15,5-4 7 16,2 0 0-16,0-1-12 15,4-1 11-15,-1-2-11 16,1-2 2-16,-1 2 1 16,-6-5-2-16,3 3 6 15,-8-3 20-15,1 0-12 16,-1 0-12-16,0-3 2 16,2-1-3-16,5-1-5 15,-4 0 2-15,4-3 4 16,0 0-7-16,0-1-5 0,5-4 5 15,-1 3-1-15,-6-1-1 16,1-2 2-16,-5 3 0 16,1 0 2-16,-3-3-2 15,-2-1 0-15,1 2 0 16,-2 1 1-16,1 0 0 16,-3 0-2-16,1 2 2 15,-3-1-2-15,-2 2 1 16,-2 0 0-16,-1-3 0 15,0 2 0-15,0-4-1 16,-1 1 1-16,-5-2 0 16,0-3 8-16,2 1-8 15,0 0-1-15,1 2 1 16,0 2 0-16,-3 2 0 0,2 2-1 16,-2 1 0-16,-2 0 0 15,-4 0-2-15,0 2 1 16,-1-8 2-16,-7-3-5 15,0-1 3-15,-2 0-5 16,-1 4-9-16,2 3 12 16,3 0 0-16,0 1 4 15,2 3 0-15,2 1 2 16,1-2 0-16,-4 3-4 16,1-1 1-16,-3-1-2 15,-2 1 2-15,-6 1 0 16,-4-2-14-16,-5 0-1 15,0 2 0-15,-1 3 4 0,1 0 6 16,2 5-3-16,-1-1 5 16,3 3 0-16,-3-1 3 15,-1 0 1-15,0 2-2 16,1-2 2-16,-5 1 4 16,1 0-4-16,-2 3-1 15,2-3 1-15,-2 2-3 16,0-1 6-16,2 2-6 15,-3 0 3-15,-2 1-1 16,0-1-4-16,2 0 2 0,1 2-1 16,0-3 1-1,-3-1 1-15,-3 2 4 0,0-1-4 16,0 0 2-16,6 5-6 16,2-2 4-16,2 3-1 15,2 0 1-15,0 1 1 16,4 1-5-16,1 1 6 15,-1 0-2-15,-1 0 2 16,-5 0-1-16,-2 0 1 16,-5 0-1-16,2 3 1 15,0 2 0-15,2-1 0 16,4 0 0-16,0 2 0 16,6-2 0-16,-3 1 0 15,0 1 0-15,1-2 0 16,2 2 0-16,-1 0 0 15,4 0 3-15,0 1-3 0,3 2 0 16,-2 0-2-16,2 3 2 16,-1 4-3-16,-3-2 3 15,1 5-2-15,0 1 2 16,1 1-1-16,3 1 0 16,-1 0 0-16,3-2 1 15,-1 1-1-15,5-3 1 16,-2 1 1-16,3 0 1 15,-5 4-2-15,-1 0 0 16,-1 4 0-16,1 1-3 16,1 2 2-16,3-1 1 0,0-2 0 15,0-1-4 1,2 0 3-16,-1 1 0 0,5-2 0 16,-1 0 1-16,-2 2 0 15,3 1 0-15,-4 1 0 16,2 0 0-16,-1-1 0 15,3 0 0-15,3 1-1 16,1 3 1-16,0 1 0 16,0 2 1-16,1 2-1 15,-2 1 0-15,2-4 0 16,1-1 0-16,-1-2 1 16,0-4-1-16,1 0 1 15,2-1 0-15,2-1-1 16,2 2 0-16,0-1 3 15,0 2-2-15,0 0-1 0,0 0 1 16,0-1 1-16,0-1 1 16,0 1 1-16,0 3-2 15,0-2-2-15,0 1 0 16,0-1 0-16,5-3 7 16,8-1-4-16,2-3 6 15,1-1-9-15,1-2 7 16,-1 0-3-16,-2-6-2 15,-4 1 2-15,-1-1-1 16,-1-5-3-16,1 3-5 16,1-1 5-16,3 1 10 15,4 1-6-15,2 0 6 0,8 1 4 16,3 1-10-16,3 2 3 16,0-3-2-16,-4 1-4 15,-2-2 2-15,-3-1 1 16,-4 0-4-16,0-3 3 15,0 1-1-15,-1 0-1 16,7-3 0-16,3 1 2 16,7 0-3-16,7-2 5 15,4 0-3-15,0 2-2 16,-6-1 0-16,-7 1 0 16,-6 0 1-16,-7-1-1 15,-4 0-1-15,-4 0 1 16,-5-1-2-16,-2-4 0 0,-3 1 2 15,-2 1 5 1,2-1-5-16,-3-1 0 0,1 2 0 16,-1-2-5-16,0 0 5 15,0 0 0-15,0 0 7 16,0 0-5-16,0 0-2 16,3 0 0-16,0 0-17 15,3 0-52-15,5 0-65 16,1 0-97-16</inkml:trace>
  <inkml:trace contextRef="#ctx0" brushRef="#br0" timeOffset="78097.25">1692 6313 664 0,'0'0'77'0,"0"0"0"16,0 0-48-16,0 0 37 15,0 0 26-15,0 0-43 16,0 0-2-16,-28-62-5 15,28 61-10-15,0 1-9 16,0 0-9-16,0 0-2 16,0 0-3-16,0 0-6 15,0-2 3-15,0-1-6 16,13-1-2-16,10-2-3 16,11 1 3-16,12 3-1 15,6 2 1-15,4 0 0 0,-1 7 1 16,-6 17-8-1,-4 8 7-15,-5 8-6 0,-13 7 2 16,-6 3 3-16,-10-1 0 16,-11-5 0-16,0-5 2 15,-14-5 1-15,-4-6 0 16,-3-6-1-16,-1-5 3 16,-2-5-2-16,1-5 7 15,-9-6-1-15,1-1 5 16,-1 0-1-16,2-11-4 15,8-7 8-15,7-3-4 16,6-1 3-16,9-3-4 16,0 1-9-16,25-1 0 15,5 1-7-15,9 1 5 0,0 4 0 16,-3 6 0-16,-5 4-7 16,-6 4-38-16,-2 5-77 15,-4-6-142-15,-7-4-229 16</inkml:trace>
  <inkml:trace contextRef="#ctx0" brushRef="#br0" timeOffset="78795.45">2119 5894 548 0,'0'0'123'0,"0"0"-65"0,0 0 38 16,0 0-10-16,0 0 13 15,0 0-13-15,-39-78-27 16,39 71-2-16,-3-4-21 15,3 2-19-15,0 2-8 16,0 0 3-16,0 4-9 16,0-5-2-16,0 3 1 15,0 0-2-15,6-1 0 16,2 3-4-16,-1 0 1 16,-2 0-2-16,-1 3 0 15,-1 0 0-15,0 0-1 0,1 9-5 16,4 15 3-1,3 5 1-15,0 6 7 0,3 3-2 16,-1-2 2-16,2-7 1 16,0-4-1-16,-3-5 2 15,0-10-1-15,-3-4 3 16,-3-3-1-16,-3-3 6 16,3 0 3-16,0 0 8 15,7-9 10-15,5-7-12 16,0-5-12-16,1 5 1 15,-2 0-7-15,2 5-1 16,8 4-6-16,3 4-13 16,7 3-42-16,2 0-106 15,-5 10-175-15,-11-1-380 0</inkml:trace>
  <inkml:trace contextRef="#ctx0" brushRef="#br0" timeOffset="79231.48">2407 6388 493 0,'0'0'505'15,"0"0"-460"-15,0 0 28 16,-12-77-20-16,21 66-46 16,13 5-7-16,5 6-12 15,7 0 6-15,-1 20-3 16,-6 7-5-16,-7 5 6 15,-9 1 3-15,-6-5 3 16,1-8 2-16,-6-8 0 16,3-6 2-16,2-6-2 15,2 0 21-15,5 0 16 0,13-5-6 16,11-12 1-16,10-9-22 16,2-3-10-16,-2-3-7 15,-9-1-110-15,-11 3-109 16,-17 3-189-16</inkml:trace>
  <inkml:trace contextRef="#ctx0" brushRef="#br0" timeOffset="79429.95">2717 6203 961 0,'0'0'113'15,"0"0"-106"-15,0 0-7 16,0 0 6-16,-3 74 5 15,2-17 106-15,1 2-70 0,0 1-38 16,0-4-1-16,0-5-8 16,0-4-17-16,-3-4-71 15,-6-7-26-15,-9-15-317 16</inkml:trace>
  <inkml:trace contextRef="#ctx0" brushRef="#br0" timeOffset="79944.58">1667 6811 769 0,'0'0'286'16,"0"0"-248"-16,0 0-31 15,0 0 29-15,0 0 8 16,0 0-25-16,-15 0-11 0,33 0-8 15,16 0 0-15,23 2 1 16,25-2 6-16,21 0-2 16,18 0-3-16,6-9 6 15,1-1 18-15,-7 4-14 16,-8 2-5-16,-19 4-1 16,-18 0-6-16,-18 0-1 15,-25 0 0-15,-12 0 1 16,-11 0-6-16,-5 0 11 15,-2 0-11-15,0 0 6 16,3 0 0-16,3 0 3 16,4 0-1-16,1 0-2 0,-1 0-2 15,-2 0-36 1,-4 0-105-16,-7 2-154 0,0 9-311 16</inkml:trace>
  <inkml:trace contextRef="#ctx0" brushRef="#br0" timeOffset="80364.89">1929 7126 941 0,'0'0'74'16,"0"0"1"-16,0 0 19 16,0 0-31-16,0 0-54 15,0 0-9-15,26-17-21 16,5 36 16-16,2 9-1 16,0 7 1-16,-11 3-4 15,-7 2 8-15,-9-1-1 16,-6-6 1-16,0-6-6 15,-9-5 6-15,-7-7 1 16,-5-3 9-16,-2-7-7 16,1-5 6-16,4 0 0 15,5 0 6-15,5-15 7 0,7-7-10 16,1-7-11-16,3-1-32 16,22 7-22-16,6 5 11 15,4 10-57-15,-1 6-72 16,-4 2-82-16</inkml:trace>
  <inkml:trace contextRef="#ctx0" brushRef="#br0" timeOffset="80911.06">2344 7203 877 0,'0'0'153'15,"0"0"-116"-15,0 0 24 16,0 0-11-16,0 0-30 16,0 0-20-16,35-25-5 15,-13 28-11-15,0 19 3 0,-7 5 3 16,-6 6-2-16,-9 1 6 16,0-3 2-16,-9-2-1 15,-6-6 3-15,2-8 2 16,4-6 0-16,6-6 4 15,3-3 5-15,0 0 17 16,0-12 7-16,18-19-31 16,9-7-2-16,13-2-10 15,-3 8 2-15,-1 11 7 16,-9 12-10-16,-8 7 2 16,-7 2-5-16,-1 6-4 15,-4 13 12-15,-1 6 6 16,-6-2 3-16,5-1 5 15,-1-1 1-15,1-5-6 0,5-3-2 16,0-5-1-16,3-5-33 16,12-3-119-16,-3-12-182 15</inkml:trace>
  <inkml:trace contextRef="#ctx0" brushRef="#br0" timeOffset="81233.19">2771 7103 560 0,'0'0'437'0,"0"0"-368"16,0 0-16-16,0 0 13 16,0 0-35-16,0 0-31 15,18-14 0-15,-3 25-8 16,-2 15 2-16,-4 5-7 15,-4 3 10-15,-5-6 3 16,0-5 2-16,0-8 7 16,0-6 2-16,1-7 2 15,5-2 6-15,9 0-9 16,10 0 3-16,11-12 4 16,15-8-12-16,4-5-5 15,-3 3-54-15,-8 5-70 16,-13 4-85-16,-13 3-221 0</inkml:trace>
  <inkml:trace contextRef="#ctx0" brushRef="#br0" timeOffset="81915.37">3359 6643 762 0,'0'0'155'15,"0"0"-109"-15,0 0 47 16,0 0-16-16,0 0-3 16,0 0-23-16,-8-2-12 15,8 2-9-15,0 0-25 0,0 0-5 16,18 0-6-16,11 0-6 16,20 0 12-16,11 0 5 15,7 0-3-15,-2 0-1 16,-12 0 2-16,-6 0 2 15,-13 0-10-15,-9 0 1 16,-8 0-26-16,-8 0-35 16,-4-2-56-16,-5-5-83 15,0-3-173-15</inkml:trace>
  <inkml:trace contextRef="#ctx0" brushRef="#br0" timeOffset="82188.1">3644 6453 840 0,'0'0'143'0,"0"0"-54"16,0 0-38-16,0 0-48 16,0 0-3-16,0 0 0 15,-9 129 35-15,7-63 8 16,2-1-20-16,0-9-16 15,0-7 0-15,3-11-5 16,0-6 0-16,2-11-2 16,-4-8 0-16,2-6-1 0,0-4-48 15,-3-3-65 1,0 0-114-16,0-8-195 0</inkml:trace>
  <inkml:trace contextRef="#ctx0" brushRef="#br0" timeOffset="83842.58">4591 6330 532 0,'0'0'187'15,"0"0"-134"-15,0 0 14 16,0 0 16-16,0 0-7 16,0 0 2-16,0 0-25 0,0-24-53 15,0 54-14-15,0 16 4 16,-1 14 10-16,-7 3 7 15,-5-7-4-15,5-8-2 16,-2-10-1-16,1-15 0 16,0-7 6-16,3-10 11 15,3-3-6-15,3-3 4 16,0 0-4-16,0 0 10 16,3-4 1-16,22-11-22 15,13-7-46-15,9 3 11 16,3 5 22-16,-1 7-18 15,-6 4-5-15,-3 3-3 0,-7 0 35 16,-6 0 4-16,-12-2 2 16,-4 0-2-16,-6-1 4 15,-3-4 31-15,-2-2 26 16,0-1-29-16,0-2-16 16,0 2 7-16,0 4-11 15,0 4 19-15,0 2-24 16,0 0-7-16,0 18-26 15,-6 13 4-15,-3 10 22 16,-3 2 5-16,-1 1-3 16,2-6 8-16,-1-7-10 15,3-7 0-15,3-7 0 16,3-5 0-16,3-6-2 0,0-3-83 16,0-3-100-1,15-1-95-15,15-22-295 0</inkml:trace>
  <inkml:trace contextRef="#ctx0" brushRef="#br0" timeOffset="84321.31">5397 6436 847 0,'0'0'146'15,"0"0"-119"-15,0 0 11 16,0 0 0-16,0 0-20 0,0 0-11 15,-64 52 9-15,41-17-3 16,4 5-7-16,-2 0-1 16,7-2-2-16,0-3-3 15,3-7 3-15,2-10-2 16,2-4 3-16,2-9-3 16,4-4 2-16,-2-1-2 15,3 0 8-15,0 0 5 16,0-7 2-16,0-17 0 15,0-11-16-15,13-10-2 16,2-5 0-16,3 1 0 16,-3 9-7-16,0 14 9 15,-6 10 4-15,-5 10-1 16,1 4-3-16,-4 2-4 0,1 2-16 16,5 18-5-16,-1 8 25 15,5 5 20-15,-1-1-9 16,3-1-2-16,-2-4-8 15,5-1 2-15,-1-6 5 16,0-1-4-16,-3-4 2 16,0-5-6-16,0-2 0 15,-3-2-31-15,0-4-44 16,1-2-38-16,-1 0-69 16,-4 0-91-16</inkml:trace>
  <inkml:trace contextRef="#ctx0" brushRef="#br0" timeOffset="84585.6">5210 6429 589 0,'0'0'253'0,"0"0"-153"16,0 0 28-16,0 0-37 15,0 0-19-15,0 0-44 16,-7-23-5-16,26 23-23 16,9 0 5-16,10 0-9 15,5 0 7-15,-1 0-3 16,-8 0 0-16,3 0-5 0,-1-7-58 16,-4-6-124-1,-13-2-355-15</inkml:trace>
  <inkml:trace contextRef="#ctx0" brushRef="#br0" timeOffset="85063.32">5476 6060 737 0,'0'0'169'0,"0"0"-85"15,0 0 1-15,0 0-17 16,0 0-35-16,0 0-33 16,55-28-8-16,-32 57 0 15,-4 12-3-15,-9 4-1 0,-10 0 7 16,0-6-4 0,-1-9 3-16,-8-9 6 0,6-11 0 15,3-5 0-15,0-5 9 16,0 0 16-16,0 0 7 15,19 0-13-15,17 0-13 16,12-9-2-16,7 0-2 16,-6 3-2-16,-7 4-19 15,-8 2-55-15,-5 0-50 16,-9 0-124-16,-6 0-346 16</inkml:trace>
  <inkml:trace contextRef="#ctx0" brushRef="#br0" timeOffset="85684.66">6238 6446 927 0,'0'0'170'15,"0"0"-170"-15,0 0-90 0,0 77 84 16,0-31 6-16,-7 6 12 15,-1 0 20-15,2-3-20 16,-1-7 3-16,1-9-7 16,0-11-1-16,-1-6 5 15,5-9 9-15,2-4-1 16,-3-3 9-16,3 0 14 16,-2 0 23-16,-1-7-2 15,0-12-11-15,0-8-41 16,3-12-4-16,0-10-8 0,2-11-1 15,12-3-6-15,9 1-15 16,-2 12 4-16,0 13 2 16,-2 11 11-16,1 12-5 15,-1 7-20-15,4 7 11 16,0 0 2-16,0 18-8 16,-4 8 4-16,-5 9 5 15,-10 0 1-15,-4 0 5 16,-7-3 4-16,-16-6-2 15,-7-3 8-15,-1-3 13 16,-3-7 22-16,1-2 7 16,6-7-7-16,5-3-14 15,4-1-16-15,9-4-5 16,9-18-65-16,5-9-230 0</inkml:trace>
  <inkml:trace contextRef="#ctx0" brushRef="#br0" timeOffset="86174.51">6484 6103 601 0,'0'0'247'16,"0"0"-211"-16,0 0 66 16,0 0-12-16,0 0-10 15,0 0-15-15,-13-42-22 16,13 41-12-16,0 0-14 15,0-1-13-15,0 2 3 16,0 0-3-16,9 0-4 16,10 0-8-16,10 15-10 15,2 13 15-15,-6 11-1 16,-11 8-3-16,-13-2-9 16,-1-3 16-16,0-9-5 0,-9-9 7 15,5-10-2-15,2-7 2 16,2-4-1-16,0-3 13 15,2 0 4-15,23 0-8 16,11-10-1-16,19-6-9 16,5-3-28-16,-5 4-82 15,-7 6-182-15,-20 1-464 16</inkml:trace>
  <inkml:trace contextRef="#ctx0" brushRef="#br0" timeOffset="87297.19">4123 7067 962 0,'0'0'134'0,"0"0"-115"16,0 0-2-16,0 0 6 0,0 0 3 15,0 0-10 1,-3-4-6-16,3 4-1 0,1 0-9 16,17 0-7-16,11 0 7 15,18 0 4-15,15 0-1 16,16-2-2-16,12-2 3 15,9 1 2-15,5 0 9 16,-1 2 0-16,-5 1-10 16,-4 0-5-16,-5 0 1 15,0 0 1-15,2 0-1 16,-5 0-1-16,2 0 0 16,-4 0 0-16,0 0-1 15,-4 0-1-15,0 0 2 16,-3 0 0-16,-6 0 0 15,2 0 0-15,-4 0 0 0,0 0 1 16,-5 0 0-16,-3 0-1 16,0 0 0-16,0 0 0 15,8 0 0-15,-1 0 0 16,1 0 0-16,-5 0-4 16,-4 0 4-16,-6 0 0 15,-8 0-11-15,-3 0 11 16,-9-1 0-16,-5-3 2 15,-8 3-2-15,-3-2 1 16,-2 2-1-16,-1-1 7 16,6 0-5-16,-5 1 4 15,2 0 4-15,-4 1-5 16,-3 0 8-16,-2 0-8 16,-4 0 7-16,1 0-2 0,-4 0 0 15,-2 0 0-15,1 0-1 16,-1 0 3-16,0 0 0 15,0 0 2-15,0 0 1 16,0 0-11-16,0-3-4 16,0 3-11-16,-1 0-70 15,-10-6-87-15,-8-5-363 16</inkml:trace>
  <inkml:trace contextRef="#ctx0" brushRef="#br0" timeOffset="88779.09">4581 7372 634 0,'0'0'172'0,"0"0"-149"0,0 0 4 15,0 0 35-15,0 0-11 16,0 0-25-16,0 0-26 16,-5 3-5-16,5 26 5 15,0 14 23-15,0 9 21 16,0 5-8-16,0 0-2 15,0-2-29-15,0-3 1 16,0-5 4-16,0-8-6 16,-3-9 2-16,3-6-3 15,-4-10 2-15,4-9-3 16,0-2-1-16,-2-3 0 0,2 0 7 16,0 0 3-1,0 0 8-15,0-1 4 0,0-19 8 16,2-10-19-16,13-7-12 15,4-2-6-15,-1 6 2 16,3 8 1-16,-5 10 1 16,1 7 1-16,-4 5-3 15,2 3-5-15,0 0 3 16,0 7-3-16,-2 12 5 16,-1 8-2-16,-1 6 6 15,-4 1 5-15,-1-1-5 16,0-1 3-16,-2-6-3 0,-1-3 1 15,2-6-1 1,-2-4 0-16,0-4-66 16,-3-4-78-16,0-5-168 0</inkml:trace>
  <inkml:trace contextRef="#ctx0" brushRef="#br0" timeOffset="89371.14">4314 7567 693 0,'0'0'154'0,"0"0"-138"16,0 0 29-16,0 0 53 15,0 0-56-15,0 0-21 16,0 0 0-16,0 0 16 16,0 0-4-16,4 0-11 15,14 0-4-15,10 0 1 0,11 0-6 16,9 0-1 0,3-1-3-16,4 1-1 0,0 0 0 15,0 0 2-15,-10 0-9 16,-5 1 3-16,-8 2-3 15,-10 1 0-15,-7-2-1 16,-9 0 2-16,-6-2 4 16,0 0 10-16,0 0 20 15,0 0-5-15,0 0-5 16,0 0-19-16,0 0-2 0,0 0-10 16,0 0 4-1,0 0-11-15,0 0-13 0,0 0-34 16,0 2-30-16,0 0-78 15,0 1-213-15</inkml:trace>
  <inkml:trace contextRef="#ctx0" brushRef="#br0" timeOffset="95850.83">20643 1020 631 0,'0'0'63'15,"0"0"-63"-15,0 0 15 16,0 0 57-16,0 0-7 16,0 0-20-16,0 0 24 15,0 0-36-15,57-24-22 16,-53 24-11-16,3 0-2 15,-1 6 2-15,-1 15-16 16,-2 8 4-16,-3 10 12 16,0 6 3-16,-3 2 0 15,-15 2-3-15,0-7 1 16,-2-8 8-16,6-9-8 16,2-9 0-16,6-8 1 0,4-5 18 15,2-3-2-15,0 0 22 16,0 0 4-16,0 0 9 15,11 0-13-15,10 0-33 16,6 0-6-16,5 0-1 16,-3 0 0-16,-5 0 5 15,-11 0-6-15,-5 0 1 16,-6 0-6-16,1 0 3 16,-3 0-2-16,3 0-33 15,3 0-45-15,3 3-45 16,1-3-108-16</inkml:trace>
  <inkml:trace contextRef="#ctx0" brushRef="#br0" timeOffset="97912.93">4621 7261 779 0,'0'0'100'16,"0"0"-78"-16,0 0 31 0,0 0 20 16,0 0-19-16,0 0-14 15,0-9-16-15,3 9-17 16,-3 0-1-16,3 0-4 15,-1 0 7-15,-1 0-3 16,5 0 1-16,1 0-4 16,7 0 0-16,5 0-3 15,0 0-2-15,-2 0 0 16,0 9-4-16,-7 9-2 16,-9 7 1-16,-1 3-6 15,-4-2 13-15,-12-3-4 16,3-7 3-16,6-8 2 15,4-6 1-15,3-2 6 0,0 0 25 16,0 0 16 0,9 0-12-16,18-4-27 0,13-11-10 15,12 2 0-15,3 2-1 16,-4 5 2-16,-6 5-2 16,-12 1 0-16,-12 0-2 15,-11 0 2-15,-7 0-6 16,-3 0 4-16,0 0 3 15,0 0 0-15,0 0 0 16,0 0-1-16,0 0-14 16,0 0-49-16,0 0-75 15,2 0-223-15</inkml:trace>
  <inkml:trace contextRef="#ctx0" brushRef="#br0" timeOffset="99887.39">5264 7476 486 0,'0'0'100'0,"0"0"-48"16,0 0 26-16,0 0 22 15,0 0-15-15,0 0-8 0,0 0-5 16,-11-72-24-16,11 63-16 15,0 4 16-15,0 1-1 16,0 4-30-16,0 0-17 16,0 27-15-16,-3 17-12 15,-8 20 27-15,-3 7 19 16,-5-2-9-16,5-8-9 16,-2-12-1-16,7-14 2 15,3-10 2-15,-1-10-4 16,5-10 0-16,1-2 1 15,1-3-1-15,0 0 8 16,3 0 7-16,23-11-7 16,13-8-8-16,9-2-15 0,4 3 2 15,-10 5-5 1,-6 6-6-16,-9 2 11 0,-5 0-14 16,-4 0 25-16,-5-2 2 15,-4-1 0-15,0-2 2 16,-6-2 6-16,0-1 11 15,-3 1-4-15,0 3-15 16,0 4 21-16,0 5 3 16,0 0-18-16,0 0-6 15,0 19-11-15,-6 10 9 16,-9 4 2-16,3 1 3 16,2-4-1-16,1-6-2 0,7-6 0 15,-1-4 0 1,3-3-1-16,0-2-10 0,0-1-65 15,0-6-42-15,13-2-134 16,13 0-38-16</inkml:trace>
  <inkml:trace contextRef="#ctx0" brushRef="#br0" timeOffset="100331.71">5827 7592 779 0,'0'0'141'0,"0"0"-97"16,0 0 2-16,0 0 0 16,0 0-26-16,0 0 6 15,-71 79 5-15,58-43-17 0,1 0-8 16,4-7 2-16,4-2-8 16,-1-7 0-16,2-5 1 15,-1-6 0-15,4-5-1 16,-1-4 2-16,1 0 0 15,0 0 12-15,0-1 4 16,0-16 10-16,0-13-25 16,10-9-3-16,10-10-3 15,3-1-20-15,4 5-8 16,-5 11 13-16,-5 12 15 16,-7 15 3-16,-4 7-1 15,-1 0-2-15,1 12-16 0,3 13 19 16,-2 10 22-16,2 5 13 15,-1 1-8-15,-1-2-11 16,3-5-7-16,1-4-5 16,0-7-1-16,0-4 0 15,-2-3-3-15,0-6-9 16,-3-5-60-16,2-1-43 16,-4-4-93-16,-2 0-56 15</inkml:trace>
  <inkml:trace contextRef="#ctx0" brushRef="#br0" timeOffset="100558.27">5683 7517 761 0,'0'0'192'0,"0"0"-105"15,0 0-20-15,0 0 4 16,0 0-21-16,0 0-16 15,60-31-7-15,2 21-25 16,15-2 19-16,0 2-19 16,-8 3-2-16,-10 2-10 15,-15-1-116-15,-14 1-164 16,-19-4-386-16</inkml:trace>
  <inkml:trace contextRef="#ctx0" brushRef="#br0" timeOffset="101086.86">6180 7258 736 0,'0'0'49'0,"0"0"-29"0,0 0 37 15,0 0 6-15,0 0-7 16,0 0-6-16,4-22-14 15,1 22-27-15,7 0-9 16,4 6-10-16,5 18 4 16,-4 5 0-16,-7 7 2 15,-9-1-7-15,-1-2 10 16,0-8-4-16,0-7 5 16,0-6 0-16,0-6 4 15,0-5 4-15,0-1 6 0,0 0 5 16,11 0-6-16,10 0-4 15,10-12 0-15,2-1-9 16,0 2 4-16,-2 1-1 16,-6 2-6-16,-5 5-1 15,-8 0 4-15,-8 3 0 16,-2 0 0-16,-2 0-14 16,0 0-71-16,0 0-129 15,0 9-38-15</inkml:trace>
  <inkml:trace contextRef="#ctx0" brushRef="#br0" timeOffset="101903.2">7094 6773 542 0,'0'0'394'15,"0"0"-328"-15,0 0-15 0,0 0 25 16,0 0 19-16,0 0-31 16,0 0-5-16,-25-54-7 15,31 44-45-15,12-4-7 16,11 5-3-16,5 3-1 15,1 6-4-15,-2 1 2 16,-6 22-6-16,-4 9-6 16,-6 5 16-16,-3 3-2 15,-2 0 3-15,-2-7 1 16,5-6 0-16,3-8 0 16,4-7 10-16,5-9 2 15,6-3-3-15,6 0-3 16,7-18 0-16,-1-5 4 15,4-5-10-15,-4-7-9 0,-6-2-64 16,-6-2-53-16,-14 4-110 16,-13 8-154-16</inkml:trace>
  <inkml:trace contextRef="#ctx0" brushRef="#br0" timeOffset="102174.6">7569 6686 768 0,'0'0'147'15,"0"0"-56"-15,0 0-27 16,0 0-56-16,-31 75-6 0,13-13 68 16,0 11-21-16,0-2-22 15,6-4-18-15,2-13-3 16,2-11-3-16,4-7 0 15,-2-8 4-15,1-8-3 16,5-7-3-16,0-3-2 16,0-6-31-16,0-4-105 15,6-4-126-15,11-17-316 16</inkml:trace>
  <inkml:trace contextRef="#ctx0" brushRef="#br0" timeOffset="102483.77">8209 6750 459 0,'0'0'627'16,"0"0"-583"-16,0 0-42 15,0 0 19-15,0 0-1 0,100-16 4 16,-48 13-6 0,5 3-5-16,-3 0-10 15,-7 0-3-15,-8 4-27 0,-12 8-135 16,-16 0-191-16</inkml:trace>
  <inkml:trace contextRef="#ctx0" brushRef="#br0" timeOffset="102678.25">8216 7092 481 0,'0'0'576'16,"0"0"-524"-16,0 0-15 15,0 0 65-15,0 0-8 0,0 0-63 16,104-10-10-16,-33-3-17 16,8 1-4-16,0 0-39 15,-9 3-140-15,-9-2-187 16</inkml:trace>
  <inkml:trace contextRef="#ctx0" brushRef="#br0" timeOffset="103013.36">9077 6873 978 0,'0'0'108'0,"0"0"-105"16,0 0 12-16,-80 62 13 15,69-30-8-15,7-2-2 16,4 3-8-16,3-2-7 15,19-3-1-15,12-6 0 16,5-2 5-16,5-7-3 16,3-8 3-16,0-5-4 15,-3 0-1-15,-6-15 9 16,-10-9 10-16,-6-5 12 16,-16-10 1-16,-6-6 15 15,-3-8-24-15,-24-3-18 16,-5 3-1-16,-1 10-6 0,1 11-11 15,3 19-28-15,-1 5-97 16,-2 3-302-16</inkml:trace>
  <inkml:trace contextRef="#ctx0" brushRef="#br0" timeOffset="104063.35">4496 6670 859 0,'0'0'120'16,"0"0"-108"-16,0 0 11 0,0 0 27 15,0 0 0-15,0 0-14 16,0 0-1-16,1 0 4 16,4 0-12-16,2 0-14 15,6 0-7-15,11-6-4 16,14-5 1-16,12-4-1 16,11-1 2-16,10-3 0 15,8-6 1-15,13-1 3 16,11-3 12-16,5 3 3 15,-1 1-11-15,-10 3-4 16,-11 6-3-16,-14 2-5 16,-11 4 0-16,-10 4 1 15,-15 2-1-15,-11 1 0 0,-8 3 1 16,-10-2 0-16,-3 2 1 16,-2-2 6-16,-2 2 10 15,0-1 6-15,0 0-3 16,1 1-3-16,2-2 1 15,0 1-11-15,0-1-4 16,-1 1-4-16,-2 0 0 16,0 1-1-16,0 0-22 15,0 0-36-15,0 0-57 16,0 0-101-16,-18 1-549 16</inkml:trace>
  <inkml:trace contextRef="#ctx0" brushRef="#br0" timeOffset="105061.95">5206 7824 826 0,'0'0'101'0,"0"0"-91"16,0 0 74-16,0 0 4 15,0 0 2-15,0 0-34 16,-5 0-15-16,5 0 28 16,0 0-58-16,0 0-1 15,11 0-9-15,11-6 10 16,20-12-11-16,18-5 0 16,19-7 0-16,15-4-2 15,12 0-3-15,15-2 5 16,11 3 3-16,1 3 5 15,-8 6-5-15,-16 4-3 0,-27 6 0 16,-23 5 4-16,-19 4 1 16,-19 3-5-16,-11 0 3 15,-7 2 1-15,-3 0 9 16,0 0 18-16,0 0-12 16,0 0 12-16,0 0-7 15,0 0 1-15,0 0-13 16,0 0-10-16,0 0 0 15,0 0-4-15,0 0 0 16,0 0-1-16,0 0-16 16,0 0-28-16,0 0-25 15,-12 0-52-15,-6 3-72 16,-12 7-127-16,-7 1-183 0</inkml:trace>
  <inkml:trace contextRef="#ctx0" brushRef="#br0" timeOffset="106713.07">1531 8858 558 0,'0'0'141'16,"0"0"-68"-16,0 0 16 15,0 0 20 1,0 0-4-16,0 0-49 0,0 0 1 16,0 0-28-16,-12-29-13 15,12 29-16-15,9 0 0 16,21 0-8-16,10 9 2 15,11 15 6-15,0 8-2 16,-2 5 2-16,-7 6-4 16,-12 1 2-16,-11 1 1 15,-13 2-4-15,-6-3 4 16,0-10 1-16,-12-4 0 16,-12-7 5-16,-7-7-1 0,-7-2-1 15,0-9 2-15,-1-3-1 16,11-2-1-16,4 0 3 15,9-15 1-15,7-7-2 16,8-9 6-16,0-5-11 16,18 0-1-16,8 2 1 15,2 12-11-15,-1 8 4 16,-5 3-7-16,-1 5-47 16,-6 4-84-16,-9-1-129 15,-6 0-340-15</inkml:trace>
  <inkml:trace contextRef="#ctx0" brushRef="#br0" timeOffset="107334.6">1855 8582 182 0,'0'0'442'16,"0"0"-359"-16,0 0 28 15,0 0 9-15,0 0-29 16,0 0-21-16,-39-70-7 15,38 61-6-15,1 0-21 16,0 3-11-16,0 1-13 16,19 4-12-16,14 1-7 0,1 1 1 15,0 24-6-15,-8 11 8 16,-13 7-9-16,-8-1 6 16,-5-4 7-16,0-9 0 15,-3-9 1-15,0-10-1 16,3-4 0-16,0-6 6 15,0 0 9-15,7 0 2 16,19 0-9-16,8 0 7 16,6 0-11-16,-1-3-4 15,-6 0-6-15,-8 3-11 16,-8 0-28-16,-6 0-31 16,-9 6-84-16,-2 4-134 15,-3-3-297-15</inkml:trace>
  <inkml:trace contextRef="#ctx0" brushRef="#br0" timeOffset="108235.09">2313 8964 833 0,'0'0'114'0,"0"0"-72"15,0 0 35-15,0 0-24 16,0 0-30-16,0-80 4 16,21 64-23-16,4 5 3 15,6 5-7-15,1 5-2 16,-1 1-1-16,-3 13 0 16,-2 14-8-16,-7 7 11 0,-4 4 1 15,-1-1 0-15,-2-4 1 16,2-3 8-16,3-6 1 15,7-6-3-15,3-6 10 16,4-10 2-16,8-2 9 16,1-6 5-16,-1-18-7 15,-3-4 0-15,-5-3-7 16,2-4-7-16,-5-2-6 16,-4-1-7-16,-7 3-29 15,-6 7-42-15,-11 10-57 16,0 6-75-16,-13 7-281 15</inkml:trace>
  <inkml:trace contextRef="#ctx0" brushRef="#br0" timeOffset="108469.62">2807 8846 699 0,'0'0'130'0,"0"0"-11"16,0 0 3-16,0 0-103 15,0 0-11-15,-14 83-4 16,5-28 73-16,-1 4-38 16,1-3-20-16,1-4-14 15,3-4-2-15,0-12-3 16,2-10 0-16,2-9 0 0,-1-6-4 16,2-3-60-1,-1-4-59-15,-2-4-190 0</inkml:trace>
  <inkml:trace contextRef="#ctx0" brushRef="#br0" timeOffset="109337.3">1368 9625 791 0,'0'0'250'15,"0"0"-202"-15,0 0-31 0,0 0 20 16,0 0-12 0,0 0-20-16,32-1-5 0,11-1-4 15,12 1 3-15,8-2 2 16,6-2-2-16,11-1 2 16,14-4 0-16,18-3 1 15,21 3-1-15,9-1-1 16,4 4 3-16,3 2 1 15,-9 3-4-15,-7 0 0 16,-14 1 0-16,-16-3-2 16,-15 0 5-16,-16 2-3 15,-9-1 6-15,-13 2-3 16,-14-2-1-16,-9 2 10 0,-12-2 8 16,-2 2 1-1,-4-1 1-15,2 1-2 0,2 1 12 16,4-2-3-16,0 2-22 15,-6 0-4-15,1 0-1 16,-8 0-2-16,-4 0 0 16,0 0 3-16,0 0-3 15,0 0-2-15,0 0-7 16,0 0-17-16,-3 0-36 16,-19 0-48-16,-14 0-87 15,-16 2-320-15</inkml:trace>
  <inkml:trace contextRef="#ctx0" brushRef="#br0" timeOffset="110071.22">1873 9957 707 0,'0'0'224'15,"0"0"-166"-15,0 0-16 16,0 0 12-16,0 0-4 16,0 0-16-16,-18-42-33 15,36 42-1-15,13 5-14 16,11 13 14-16,7 9 0 15,-4 4 1-15,-8 5 2 16,-6 4-3-16,-14 0-8 16,-6 1 3-16,-9-5 5 15,-2-1 0-15,-10-6 1 16,-11-4-1-16,-6-4 1 16,2-8 4-16,-2-4-1 15,2-5 1-15,1-4 1 0,4 0-3 16,4-10 5-16,10-15-1 15,6-11-7-15,0-6-4 16,27-1-16-16,7 6-11 16,2 12 1-16,0 11 16 15,-8 8-21-15,-6 6-34 16,-8 0-51-16,-8 13-134 16,-6 5-355-16</inkml:trace>
  <inkml:trace contextRef="#ctx0" brushRef="#br0" timeOffset="110664.64">2464 10126 122 0,'0'0'867'0,"0"0"-809"0,0 0-27 15,0 0 34 1,0 0-6-16,0 0-15 0,-8-55-1 15,11 47-27-15,16 2-16 16,11 2-4-16,3 4-5 16,3 0 8-16,-9 10-6 15,-9 12 0-15,-8 5-7 16,-10 1 4-16,0-1 5 16,-19-1 5-16,-2-7 2 15,3-5 2-15,6-8-1 16,8-2 1-16,2-4 4 15,2 0 3-15,0 0-2 0,3-18-1 16,19-11-8-16,13-7-49 16,7 1-3-16,2 4-12 15,-5 12 31-15,-12 10 23 16,-9 9 4-16,-9 0-4 16,-5 10-6-16,-1 14 16 15,-3 1 24-15,2 3-3 16,1-3 9-16,3-1-13 15,7-6-12-15,2-2 4 16,6-7-2-16,6-5-7 16,6-4-44-16,7-4-89 15,0-16-193-15</inkml:trace>
  <inkml:trace contextRef="#ctx0" brushRef="#br0" timeOffset="111039.46">3032 9941 479 0,'0'0'459'16,"0"0"-377"-16,0 0-12 15,0 0 13-15,0 0-37 16,0 0-46-16,42-23-5 0,-29 36-7 16,-1 10-2-16,-4 2 4 15,-5 0 7-15,-3-5 2 16,1-7 1-16,1-6 2 16,1-5 12-16,4-2 11 15,6 0 10-15,11-5-6 16,12-10-8-16,6-7-9 15,9 1-12-15,-5 0-2 16,-3 3-24-16,-7 5-29 16,-8 6-59-16,-11 1-131 15,-10 3-393-15</inkml:trace>
  <inkml:trace contextRef="#ctx0" brushRef="#br0" timeOffset="111721.15">3774 9478 191 0,'0'0'773'0,"0"0"-704"16,0 0-9-16,0 0 38 16,0 0-8-16,0 0-39 15,-18 0-11-15,18 0-16 16,0 0-14-16,9 0-10 15,16 0-7-15,21 0 6 16,20-3 1-16,7 0 6 0,9-2-6 16,-9 0-1-1,-10-3 0-15,-14 3 1 0,-14-1 0 16,-9 1-2-16,-12 2-27 16,-10 0-54-16,-4-3-32 15,0-1-53-15,-13-2-302 16</inkml:trace>
  <inkml:trace contextRef="#ctx0" brushRef="#br0" timeOffset="111950.54">4100 9255 792 0,'0'0'127'0,"0"0"0"15,0 0-30-15,0 0-53 0,0 0-44 16,0 0 0-16,-12 92 17 15,11-40 32-15,1 3-22 16,0-2-12-16,1-3-12 16,10-6 0-16,-1-5 1 15,-4-8-4-15,-1-3-10 16,-5-5-56-16,0-2-74 16,-14-7-182-16</inkml:trace>
  <inkml:trace contextRef="#ctx0" brushRef="#br0" timeOffset="112855.22">4957 9101 752 0,'0'0'151'0,"0"0"-88"0,0 0 19 16,0 0-11-16,0 0-26 16,0 0-45-16,6 5-10 15,-5 40 10-15,2 18 9 16,-1 5 33-16,-2-1-18 15,5-1-15-15,-3-5-2 16,-1-5 0-16,2-8-3 16,-1-11 0-16,-2-12 2 15,1-10-4-15,-1-6 2 16,0-5 3-16,0-3 2 16,0-1 14-16,0 0 23 0,0-2 16 15,0-20-30 1,0-10-30-16,5-12 2 0,2-5-4 15,2-4-7-15,-1 2-4 16,-1 0 4-16,-2 0-2 16,1 2 8-16,1 2-10 15,1 5 7-15,2 5-7 16,3 9 10-16,1 3 0 16,5 7-4-16,5 3-2 15,5 3-17-15,8 7 0 16,-6 5 3-16,-3 7 9 15,-8 22-21-15,-7 10 17 0,-10 9 4 16,-3 3 7 0,-10-6-1-16,-14-6 6 0,-9-9 0 15,0-9 15-15,-2-7 18 16,5-6 9-16,9-5-22 16,6-3-9-16,9 0-11 15,6-5-18-15,6-16-82 16,19-6-330-16</inkml:trace>
  <inkml:trace contextRef="#ctx0" brushRef="#br0" timeOffset="113455.62">5374 8751 494 0,'0'0'107'15,"0"0"9"-15,0 0 26 16,0 0-38-16,0 0 7 15,-5-75-52-15,5 65 6 16,0 1-28-16,0 1 3 16,0 1-15-16,13 1-25 15,5 4-4-15,3 2 2 16,5 0-8-16,-2 17 3 16,-9 11-5-16,-9 9 8 0,-6 4-6 15,0-1 6 1,-10-6 4-16,1-11 0 0,6-7 6 15,3-10 2-15,0-1 2 16,0-4 7-16,13-1-6 16,17 0 2-16,13-1-3 15,5-10-10-15,4 1-33 16,-8 4-62-16,-8 6-66 16,-13 0-148-16,-18 0-383 15</inkml:trace>
  <inkml:trace contextRef="#ctx0" brushRef="#br0" timeOffset="114175.13">4691 9907 924 0,'0'0'118'15,"0"0"-90"-15,0 0 40 16,0 0 11-16,0 0-36 15,0 0-24-15,-1-13-16 16,23 13-3-16,24 0-3 16,21 0 3-16,21 0 9 15,15 0-6-15,9 0-3 16,6-4 7-16,0-2-7 16,-9 1 0-16,-20 4 0 0,-23-1 1 15,-29 2-1-15,-19 0 6 16,-15 0-5-16,-3 0 2 15,0 0-2-15,0 0-1 16,0 0-9-16,0 0-20 16,0 0-38-16,0 0-36 15,0 6-77-15,-3 5-60 16</inkml:trace>
  <inkml:trace contextRef="#ctx0" brushRef="#br0" timeOffset="114661.22">5139 10099 792 0,'0'0'96'16,"0"0"49"-16,0 0-46 16,0 0-88-16,0 0-11 15,0 0 0-15,-35 102 10 16,25-33 3-16,-2 1-3 16,3-3 1-16,3-8-9 15,-3-13 1-15,2-9-3 0,1-17 0 16,3-8 3-16,1-9 7 15,2-3-9-15,0 0 15 16,0 0 13-16,0-8 30 16,0-15-20-16,17-6-39 15,8-5-18-15,8 6 13 16,-2 6-16-16,-4 13 8 16,-2 9 3-16,-8 0 3 15,-1 8-9-15,-4 10 11 16,0 5-2-16,-8 0 6 15,1 2-1-15,-5-4-2 16,0-5-5-16,0-3-53 0,0-5-77 16,0-7-158-16,-15-1-383 15</inkml:trace>
  <inkml:trace contextRef="#ctx0" brushRef="#br0" timeOffset="114889.37">4891 10307 980 0,'0'0'250'16,"0"0"-236"-16,0 0-12 16,0 0 6-16,0 0 3 0,0 0 8 15,137 0 11 1,-70 0-19-16,-3 0-11 0,-4-10 0 15,-12-2-63-15,-2-3-112 16,-15-2-200-16</inkml:trace>
  <inkml:trace contextRef="#ctx0" brushRef="#br0" timeOffset="115314.75">5369 10093 789 0,'0'0'150'0,"0"0"-60"16,0 0-18-16,0 0-4 16,0 0-65-16,0 0-3 15,89-50-5-15,-65 70-8 16,-11 12-6-16,-7 5 17 16,-6 2 0-16,0-9-3 15,0-5 1-15,0-8 4 0,0-10 16 16,0-6 10-16,0-1 15 15,5 0 18-15,14 0-11 16,12-8-23-16,13-6-8 16,6-3-14-16,1 4-3 15,-3-1-21-15,-6 7-64 16,-11 1-126-16,-7 1-362 16</inkml:trace>
  <inkml:trace contextRef="#ctx0" brushRef="#br0" timeOffset="116049.42">6092 9686 697 0,'0'0'173'16,"0"0"-51"-16,0 0-15 16,0 0-11-16,-31-76-13 15,28 60-22-15,3-3-16 16,0 4-12-16,4-2-16 15,20 2-17-15,9 2 0 16,9 5-4-16,4 8 1 16,-3 11-5-16,-5 22 1 15,-10 10-2-15,-9 2-3 16,-5-2 11-16,-4-4-2 16,0-13 3-16,1-5 5 15,-1-10 2-15,2-8 7 0,6-3 5 16,8 0 3-16,14-6 2 15,6-15-17-15,8-6 0 16,-2-5-7-16,-4-4-31 16,-4-3-41-16,-11 2-88 15,-13 7-141-15,-17 9-131 16</inkml:trace>
  <inkml:trace contextRef="#ctx0" brushRef="#br0" timeOffset="116283.81">6522 9516 730 0,'0'0'226'0,"0"0"-198"15,0 0-28-15,0 0 0 16,-2 101 87-16,2-39 32 16,0 2-50-16,0-1-44 15,0-7-8-15,-3-6-15 16,-5-8 4-16,3-9-5 15,-1-6 0-15,1-7-1 16,1-5-14-16,1-7-76 16,3-8-149-16,0 0-346 15</inkml:trace>
  <inkml:trace contextRef="#ctx0" brushRef="#br0" timeOffset="116582.54">7307 9564 1132 0,'0'0'75'0,"0"0"-46"16,0 0 20 0,0 0 24-16,0 0-42 0,102 1-22 15,-48-1-9-15,3-1 0 16,-2 1-5-16,-9 0-78 16,-13 10-138-16,-26 4-225 15</inkml:trace>
  <inkml:trace contextRef="#ctx0" brushRef="#br0" timeOffset="116757.08">7308 9844 864 0,'0'0'258'0,"0"0"-216"16,0 0 37-16,0 0 36 15,125-13-47-15,-52-1-56 0,11 0-12 16,3 3-19-16,-4-1-111 15,-6 1-170-15,-24-5-535 16</inkml:trace>
  <inkml:trace contextRef="#ctx0" brushRef="#br0" timeOffset="117085.2">8096 9546 929 0,'0'0'143'0,"0"0"-127"0,-69 96 16 16,54-54 9-16,12 0-29 15,3 0-7-15,15-4 6 16,18-5-10-16,9-3 5 16,10-7-2-16,4-11 3 15,4-8 2-15,-1-4-4 16,-4-7-2-16,-8-15 9 15,-12-6 11-15,-15-11-5 16,-15-8 6-16,-5-10 4 16,-19-2-18-16,-14 3 5 15,-3 10-10-15,-3 20-5 16,-1 16-4-16,-6 10-28 16,-5 21-91-16,-3 10-164 0,2 5-471 15</inkml:trace>
  <inkml:trace contextRef="#ctx0" brushRef="#br0" timeOffset="124311.76">1012 8543 680 0,'0'0'44'0,"0"0"27"16,0 0-50-16,0 0-6 15,0 0-13-15,0 0 1 16,0 0 9-16,12-46 15 16,-12 46-9-16,0 0-18 15,0 0 0-15,0 7-14 16,0 19 6-16,0 13 0 15,0 16 8-15,0 10 19 16,-3 12 2-16,-6 6 0 16,-2 1 12-16,-3 1-6 15,0 3-4-15,-1-6-15 16,3-1-5-16,2-6-3 16,1-7 1-16,3-5 4 15,4-2-5-15,-2-2-2 16,-1 0 2-16,2-1 0 0,-1-1 3 15,1 2-2-15,-3 3 1 16,-3-1-2-16,0 4 0 16,-3-5 0-16,3-2 0 15,2-4 0-15,-2-4 0 16,6-1 1-16,0-4 0 16,3-3-1-16,0-3-1 15,-3-3 1-15,3-5 1 16,-3-3-1-16,3-7 0 15,-2-7 0-15,2-6 2 0,0-4-1 16,0-3 1-16,0-1 8 16,0 0 10-16,0 0 2 15,0 0-3-15,0 0-7 16,0 0-12-16,11 0 0 16,10-1-1-16,4-5 1 15,8 2 0-15,7 0 0 16,8 2 0-16,4 0 1 15,5-2-1-15,4 4 3 16,-3 0-3-16,2 0-1 16,0 0 1-16,-4 4 0 15,-2 2 0-15,-6 0-3 16,-4-2 2-16,3-1-1 0,2-2 0 16,6-1 2-1,11 0-3-15,5 0 1 0,10-1 2 16,4-6-1-16,5 1 4 15,-4 0-3-15,-4 2 4 16,-4 4-4-16,-9 0-1 16,-1 0 0-16,-4 0-3 15,9 2 4-15,3 4 0 16,5-2 0-16,5-3-11 16,7-1-7-16,7 0 1 15,4 0-3-15,1 0 4 16,-8 0 13-16,-11 0 2 15,-8 0-1-15,-10 0-3 16,-8 0-4-16,0 0 6 0,-5 3 2 16,3-3 1-16,2 2-3 15,7-2 3-15,0 0-3 16,0 0 5-16,2 0-2 16,0 0 0-16,5 0-6 15,2-2 6-15,-1-1 2 16,-5 2-2-16,0 1 0 15,-7 0 0-15,-5 0 1 16,-3 0 2-16,-4 0-3 16,1 0 1-16,3 4 8 15,5 0-6-15,4-1-3 16,6 0 3-16,3 0-1 16,-4 1-4-16,-3 2 3 0,-10-2-2 15,-2 2-3 1,-2-2 4-16,0 2 4 0,-1-1 7 15,2 2-7-15,-3 1 0 16,2-2-2-16,-1 2-2 16,4 1-1-16,2 0 1 15,-2 0 2-15,5 1-2 16,-1 1 0-16,1-2 0 16,0 1 0-16,1 0 2 15,1 0-2-15,4 1 1 16,-3-4-1-16,-2 3 1 15,-5-1-1-15,-1 0 1 0,-3 3-4 16,0-2 3 0,0-1-2-16,5 1 2 0,0-3 0 15,-1 2 0-15,2-3 0 16,-4 0 3-16,2 2 0 16,-3 0-3-16,-2-1 0 15,-2 1-1-15,0 0 2 16,-2-3-1-16,-2-1 1 15,4 1 1-15,1-3-1 16,8 0-1-16,5 0-1 16,3 0 0-16,0 0 1 15,-4 0-1-15,-2 4 2 0,-2-4-3 16,0 3 0-16,-1-1 1 16,1 2 1-1,-2-2 2-15,-1 2 1 0,0-2 2 16,-3-2-1-16,-1 2 8 15,-5-3-9-15,-7 1-2 16,-5-1 1-16,-7 1-2 16,-5 0 0-16,-3 0 0 15,-5 1-1-15,-3-2 1 16,-1 2 0-16,-3-2 0 16,2 3 0-16,3 0 2 15,0 2 0-15,-1-3 1 16,3 0 5-16,-6-1 1 15,-4-2 15-15,-2 0-5 16,-2 0 13-16,2 0 12 0,-1 0 0 16,5-12-11-16,1-9-33 15,1-8 0-15,1-7 1 16,1-10 0-16,1-5-1 16,1-4 0-16,-1 1 6 15,0 3 12-15,4 5 6 16,-5 0 3-16,1 1-23 15,-1-2-3-15,-1 0 6 16,3-5 4-16,0-1-8 16,-2 0-3-16,3-5-3 15,-3-3-2-15,0-3 3 16,-2-3 2-16,-1 0-1 0,-2 3-2 16,-1 5 2-16,4 4-5 15,-1 2 4 1,3 6-5-16,-1 3-4 0,-1 4 6 15,0 5 2-15,-1 4-2 16,-4 2 5-16,0 1 0 16,-2-1-1-16,-1 4 0 15,0 3-2-15,0 0 2 16,0 2-3-16,0-2 2 16,-3-1 2-16,-3-1-3 15,1-1 3-15,0 3 0 16,4 4 0-16,-1 2-1 15,-1 3 1-15,0 3-2 0,-2 3-1 16,1 0 1 0,-1 3-1-16,-2-1 3 0,1 1 0 15,-1-2-3-15,-7-1-3 16,-1-2-1-16,-7-1-4 16,-6-1-2-16,1-1 7 15,-7 1-19-15,-1 0 8 16,1-2 17-16,-4 1-2 15,-2 2 4-15,-6-3-2 16,-5 2 0-16,-3-2-2 16,-2-3 1-16,-1 4 1 15,-1-2 0-15,1 0-1 0,-1 2 5 16,1 1-8 0,-4-2-1-16,1 2 0 15,1-3-2-15,-1 0 7 0,0-1 0 16,-1-3 1-16,-6 1-1 15,-1-1-4-15,1 1 3 16,1 0-2-16,2 3 3 16,-4-1-2-16,1 2 1 15,-6 0 0-15,0 0 1 16,-2-2-1-16,1 2 1 16,5-1 0-16,-2 1 0 15,4 0 0-15,3 1 1 16,1-1-1-16,2 1 3 0,-5 2-3 15,-1 0 0 1,-7 1 2-16,-1 1-5 0,0 0 3 16,-2 0-2-16,3 1 0 15,-2-2 3-15,2 2-3 16,2-2 4-16,4 2-1 16,2-1-1-16,5 2 0 15,1 2 0-15,2 0-2 16,4-1 2-16,-1 1 1 15,3-2-1-15,2 0 3 16,-5 0-4-16,-3-2 1 16,-9 3 0-16,-3-4 0 15,-2 3-1-15,3-1-1 16,5 0 1-16,3-1 1 16,3-1 2-16,1 3-2 0,-1-2-3 15,0-2 3-15,-5 1 3 16,-7-2-3-16,-7 1-1 15,-4-1 1-15,2 1 0 16,3-3 1-16,0 0 0 16,1 0 0-16,-2-1-2 15,2 2 0-15,6 2 1 16,-1 3-3-16,3 1-3 16,-5 3 5-16,-11 2 1 15,-3 1-4-15,-10 0 4 16,-4 0 0-16,-2 0 3 15,5 0-3-15,12 0-3 0,11 0 1 16,13 1 2-16,8 2 3 16,4 0-3-16,3 0 0 15,-3 0-1-15,-6 1 1 16,-5 0-5-16,-4 2 5 16,-6 2 0-16,-2-1-1 15,-1 0-2-15,7 1 3 16,7-5 0-16,7 0 1 15,5 0-1-15,2 1 0 16,1 1 4-16,-3-1-5 16,-8 2 1-16,0 1-1 15,-2-2 1-15,8 2 0 0,7 0 0 16,14-1 3 0,11-3 1-16,10 0-8 15,3-3 3-15,2 0-2 0,-1 0 2 16,-1 3 0-16,-7-1 1 15,-5 2-1-15,-8-2 2 16,-2 2 0-16,-5 1-1 16,-2 0-7-16,3 0 1 15,2-3 6-15,6 2 1 16,-2-2-1-16,5 2 0 16,-1-2 0-16,1 2-1 15,5-2 1-15,1 0-5 16,1-1 10-16,1 1-3 15,0 1-2-15,3 0 0 16,2-3 0-16,3 1 0 0,3-1 2 16,0 0-2-16,0 0 9 15,0 1-9-15,-6 2-3 16,-9 6-6-16,-13 0 9 16,-11 6-2-16,0-2 2 15,-1-3-1-15,12-2 2 16,13-4-1-16,9-4 7 15,6 0 11-15,0 0 0 16,0 0-13-16,0 0 1 16,9 0-1-16,13 0-5 15,5 0-14-15,3 4-57 16,-11 14-126-16,-13 0-133 16</inkml:trace>
  <inkml:trace contextRef="#ctx0" brushRef="#br0" timeOffset="125438.95">8843 9821 128 0,'0'0'733'0,"0"0"-648"15,0 0-40-15,0 0 17 16,0 0-1-16,0 0-1 16,0 0-23-16,28-2-26 15,2 2-11-15,9 0 2 16,4 0-2-16,2 0 4 0,3 3-4 16,5 0 0-16,10-2 4 15,9 1 4-15,1-2 5 16,-3 3-4-16,-16 0 0 15,-20-2 0-15,-17 1-7 16,-11-1-2-16,-6-1-2 16,0 1-4-16,-10 4-7 15,-13 2-42-15,-6-1-58 16,6-4-196-16,12-2-452 16</inkml:trace>
  <inkml:trace contextRef="#ctx0" brushRef="#br0" timeOffset="126039.99">10429 9331 755 0,'0'0'59'0,"0"0"10"16,0 0 26-16,0 0-29 16,0 0-29-16,0 0-27 15,-69 16 8-15,19 37 25 0,-2 14-4 16,7 3-17-16,13-2-15 15,10-5-3-15,12-10 0 16,10-6 2-16,2-8-3 16,25-8-1-16,6-7 7 15,1-8-9-15,2-8 7 16,-4-8 1-16,-6 0-5 16,-5 0-1-16,-10-14 10 15,-8-4-3-15,-3-4 13 16,-21-3-6-16,-15 0-10 15,-6 3-5-15,-2 5 1 16,9 5-2-16,13 5-5 16,13 2-70-16,9-3-179 15,8-4-515-15</inkml:trace>
  <inkml:trace contextRef="#ctx0" brushRef="#br0" timeOffset="126721.16">10529 9065 649 0,'0'0'52'0,"0"0"56"0,-67-91-42 15,40 71 21-15,-4 9-36 16,-7 5-34-16,-8 6-2 16,-9 2-5-16,-6 23 9 15,-6 17 8-15,1 12 26 16,5 15-4-16,4 6-22 16,8 4-3-16,3-1-5 15,8-3 0-15,7-2-9 16,7 0-2-16,8 1-2 15,8-2 1-15,7-3-2 16,1-3-4-16,1-3 3 16,19-2-3-16,5-4 6 0,5-4-6 15,6-3-1-15,7-4 0 16,8-7 2-16,5-7 2 16,5-6 1-16,10-15-3 15,1-5 2-15,3-6 1 16,-1 0-5-16,-3-12-1 15,1-9 1-15,-2-4 2 16,3-8 1-16,-6-5-3 16,-3-8-5-16,-4-5-9 15,-11-4 2-15,-6-8 1 16,-8 1-4-16,-10-1 9 16,-5-3 5-16,-6-2 1 15,-8 1 0-15,-6 1 3 16,-1 1 16-16,-21 6 6 15,-10 1-16-15,-8 3 12 0,-5 3 17 16,-9 2-21-16,-4 9-12 16,-2 7 13-16,4 12-9 15,2 15-8-15,6 7-1 16,5 9-7-16,3 26-15 16,4 17-77-16,2 13-35 15,2 0-163-15,-3-6-504 16</inkml:trace>
  <inkml:trace contextRef="#ctx0" brushRef="#br0" timeOffset="130488.42">12737 3493 615 0,'0'0'67'0,"0"0"4"16,0 0-27-16,0 0 1 15,0 0-16-15,0 0 11 16,0 0 16-16,-9-23 4 15,9 23-20-15,0 0-21 16,0 0-9-16,0 0-9 16,0 0 1-16,0 0-2 15,0 0-3-15,0 0-4 16,0 7 4-16,0 8-2 16,0 8 4-16,0 4 2 0,0 8-1 15,0 3 0 1,-3 1 4-16,-3 5-4 0,-1-1-5 15,-2 0 5-15,-2 2 1 16,2 2-1-16,0 1 3 16,5-1-3-16,1 3 0 15,3-4 0-15,0 3 1 16,0 2-1-16,0-1 0 16,3 3 0-16,3 2 0 15,0 2 0-15,-3-1-2 16,-3-3 1-16,0-2 2 15,0-3-2-15,0 1 5 16,0 2-6-16,0 0 2 16,3-1 0-16,4-6 0 0,1-2 2 15,-2-6-2-15,1-1 0 16,-2 1-3-16,-4 2 4 16,-1 1-4-16,0 4 3 15,0 1 0-15,-4-1 0 16,-8 2 5-16,0 0-5 15,4 0-2-15,-1-2 2 16,2-1 2-16,0 2 0 16,1 3-2-16,-1 2 7 15,1 4-3-15,-1 3-4 16,0 1 0-16,-1 3 0 16,-1 4 0-16,0-1 0 15,0-1 0-15,2-3 0 0,2-4 0 16,-2-1 0-16,3 4 0 15,-4 3 1-15,-1 2-2 16,-1 0 1-16,-1 2 0 16,-1-3 2-16,0-1-2 15,2-1 2-15,1-3-2 16,0 2 0-16,0 4 0 16,1 0 2-16,1 3-2 15,1 1 1-15,2 0-1 16,-1-5 1-16,2-2 1 15,0-7-2-15,-1-3 2 16,4-1 0-16,-2 0-2 0,1 1 3 16,1-2-8-16,-2 0 6 15,-1-1-1-15,-1-1 2 16,-1 1 0-16,-2-1-2 16,-2 1 0-16,0 0 1 15,0-2-1-15,0 1 2 16,1-2-1-16,0 0 1 15,0 0 1-15,4-1 0 16,-1 2 0-16,5 2 4 16,-1 3-5-16,1 0 10 15,-2 2-6-15,-1-1-3 16,-3 0 0-16,0 4-1 16,-1 0-1-16,-1 1 2 0,0-1 1 15,0-3 8-15,2 1-9 16,3-2 10-16,-2 2-7 15,2 0-3-15,-4 0-3 16,3-1 5-16,-2-1-4 16,1-1 2-16,1 2-1 15,1-5 4-15,0 3 6 16,1 1 3-16,-2-2-11 16,2-1-3-16,2-2 4 15,0-3-2-15,0-2-1 16,0 1-2-16,0 1 4 15,0 0-3-15,0-5-1 16,0 0 3-16,0-2 5 16,0 0-2-16,2-2-1 0,4 2-1 15,0-3 2-15,3 1-3 16,1 0 4-16,0-1-4 16,0-2 2-16,-4-1-4 15,0 5 0-15,-6 0 1 16,4-1 1-16,-4 1-3 15,0-4 5-15,0-1-3 16,0-4-2-16,1-1-1 16,1-3 1-16,1-6 1 15,0-2-1-15,-2-7-4 16,1-1-2-16,-2-3-6 16,1-2-7-16,-1 3-2 15,2 0-16-15,-2 2-21 0,0 1-37 16,0 2-99-16,0-6-132 15</inkml:trace>
  <inkml:trace contextRef="#ctx0" brushRef="#br0" timeOffset="138745.57">13146 3892 325 0,'0'0'97'0,"0"0"-36"15,0 0 25-15,0 0-5 0,0 0-6 16,0 0-20-16,0 0-15 15,0 0 3-15,0-6-14 16,0 6-4-16,0 0-3 16,0 0-2-16,0 0 10 15,0 0 0-15,0 0 2 16,0 0-10-16,0 0-6 16,0 0-15-16,0 0 5 15,0 0-1-15,0 0-3 16,0 4-2-16,0 24-7 15,0 19 7-15,-3 14 21 16,-3 9-12-16,-3 0-8 16,2-4 1-16,0-6-2 0,4-7 5 15,3-13-3-15,0-8-2 16,0-10 0-16,0-8 1 16,0-8-1-16,0-4 0 15,0-2-10-15,0 0-43 16,0 0-27-16,0-13-93 15,0-7-396-15</inkml:trace>
  <inkml:trace contextRef="#ctx0" brushRef="#br0" timeOffset="139098.63">13143 3886 717 0,'0'0'229'15,"0"0"-192"-15,0 0-3 16,0 0 25-16,0 0-19 15,0 0-16-15,31 0-9 16,0 0-8-16,17 0-3 16,11-2 5-16,0-3 0 15,-5 4-6-15,-12 1-2 0,-7 0 1 16,-12 1-4-16,-7 8 0 16,-8 5-27-16,-8 1-93 15,0 2-111-15,-18-2-181 16</inkml:trace>
  <inkml:trace contextRef="#ctx0" brushRef="#br0" timeOffset="139416.73">13159 4309 741 0,'0'0'138'15,"0"0"-133"-15,0 0 19 16,0 0 59-16,0 0-19 16,0 0-41-16,27 0-12 15,5 0 0-15,11 0 5 16,2 0-3-16,-2 0-10 15,-6 0-1-15,-6 0-1 16,-5 0-2-16,-7 0-8 16,-6 0-58-16,-8 4-125 0,-5 4-71 15</inkml:trace>
  <inkml:trace contextRef="#ctx0" brushRef="#br0" timeOffset="139744.1">13083 4686 771 0,'0'0'103'0,"0"0"-83"0,0 0 55 16,0 0 29-16,0 0-32 15,0 0-22-15,21 0-18 16,-4 0-17-16,12 0-6 16,3 0-4-16,4 0-5 15,1 0 0-15,3 4 3 16,-3 1-3-16,-4-2 0 16,-3 2-2-16,-8-4 1 15,-2 1-17-15,-4-2-34 16,0 0-20-16,3-8-99 15,0-11-204-15</inkml:trace>
  <inkml:trace contextRef="#ctx0" brushRef="#br0" timeOffset="140150.01">13998 4232 868 0,'0'0'233'0,"0"0"-184"15,0 0 8-15,0 0 23 16,0 0-33-16,0 0-14 16,15-6-27-16,5 3-5 15,10-3-1-15,12 0 0 16,4 2-2-16,-5 0-14 15,-7 0-37-15,-9 4-28 16,-8 0-42-16,-10 0-145 16,-7 8-171-16</inkml:trace>
  <inkml:trace contextRef="#ctx0" brushRef="#br0" timeOffset="140360.46">14032 4448 255 0,'0'0'477'0,"0"0"-400"16,0 0 4-16,0 0 46 16,0 0-40-16,0 0-49 15,28 3-18-15,4-3 11 16,8-3-18-16,3-4-9 16,0 2-2-16,-2 1-2 0,-4 3-3 15,0-1-66 1,-1-2-130-16,-6-4-307 0</inkml:trace>
  <inkml:trace contextRef="#ctx0" brushRef="#br0" timeOffset="140988.43">14699 3984 719 0,'0'0'189'0,"0"0"-127"16,0 0 24-16,0 0 12 15,0 0-14-15,0 0-38 16,0-46-34-16,0 47-12 15,0 23-13-15,0 15-2 16,2 16 15-16,-2 5 4 0,0 1-3 16,0-5 0-16,0-8 3 15,0-7-4 1,0-7 1-16,0-9-1 0,0-6 1 16,0-9-1-16,0-4-15 15,0-4-60-15,0-2-35 16,0-2-79-16,10-20-93 15</inkml:trace>
  <inkml:trace contextRef="#ctx0" brushRef="#br0" timeOffset="141296.26">14993 4092 623 0,'0'0'156'0,"0"0"-155"16,0 0 59-16,0 0 57 0,-88 90-53 15,50-65-24-15,6-4-5 16,6-7-25-16,9-4 5 16,8-5-5-16,7-3-4 15,2-2 10-15,0 0 20 16,0 0-6-16,14 0-23 16,5 0-6-16,6 1-1 15,0 9-1-15,-3 5 1 16,-6 3-11-16,2 5 8 15,-6-1 2-15,-2 1 1 16,2-2-1-16,-3-2-12 16,2-3-33-16,3-8-80 15,0-8-163-15,4 0-318 0</inkml:trace>
  <inkml:trace contextRef="#ctx0" brushRef="#br0" timeOffset="141551.12">15402 4109 975 0,'0'0'104'0,"0"0"-104"16,0 0-18-16,0 0 18 15,0 86 36-15,0-47-6 0,0-2-18 16,1-1-6-16,4-5-4 15,0-3 1-15,-3-8-2 16,-1-2-1-16,-1-5 0 16,0-5-22-16,0-4-72 15,0-4-117-15,0 0-112 16</inkml:trace>
  <inkml:trace contextRef="#ctx0" brushRef="#br0" timeOffset="141768.54">15418 4142 926 0,'0'0'177'16,"0"0"-137"-16,0 0 6 16,0 0-3-16,0 0-23 15,0 0-14-15,109-30-5 16,-66 25-1-16,-5 1-2 15,-9 3-17-15,-6 1-90 16,-14 0-139-16,-9 8-175 16</inkml:trace>
  <inkml:trace contextRef="#ctx0" brushRef="#br0" timeOffset="141969">15455 4332 860 0,'0'0'155'0,"0"0"-111"0,0 0 11 16,0 0 14-16,84-17-40 15,-50 11-21-15,-1 0-8 16,-3 2 0-16,-6 4-12 16,-9 0-64-16,-12 2-98 15,-3 10-157-15,-18 6-222 16</inkml:trace>
  <inkml:trace contextRef="#ctx0" brushRef="#br0" timeOffset="142151.51">15466 4521 353 0,'0'0'346'0,"0"0"-296"16,0 0 25-16,0 0 68 16,0 0-31-16,0 0-55 15,52 2-4-15,-16-2-31 16,3 0-20-16,2 0 2 15,-3 0-4-15,-5 0-4 16,-1 0-51-16,-2 0-117 16,-8 0-379-16</inkml:trace>
  <inkml:trace contextRef="#ctx0" brushRef="#br0" timeOffset="142699.15">15987 4267 575 0,'0'0'467'0,"0"0"-405"16,0 0-17-16,0 0 33 0,0 0-22 15,0 0-40 1,29 0-5-16,10 0-9 0,16 0 0 15,8 0-2-15,0 0 2 16,-5 0 1-16,-8 0-3 16,-9 0 0-16,-5 0-2 15,-8 0-29-15,-9 0-45 16,-7 0-44-16,-10-3-114 16,-2-2-101-16</inkml:trace>
  <inkml:trace contextRef="#ctx0" brushRef="#br0" timeOffset="142949.06">16294 4154 804 0,'0'0'136'0,"0"0"-34"16,0 0-10-16,0 0-17 15,0 0-71-15,0 0-4 16,-8 53 0-16,4-6 1 15,1 6 25-15,1-4-19 16,2-6-4-16,0-3-3 16,0-7 0-16,0-5-2 15,0-8-1-15,0-4-35 16,0-1-74-16,0-9-145 16,0-6-318-16</inkml:trace>
  <inkml:trace contextRef="#ctx0" brushRef="#br0" timeOffset="143520.91">17034 4116 893 0,'0'0'182'16,"0"0"-182"-1,0 0-109-15,0 0 88 16,1 100 21-16,-1-49 12 0,-6 3 8 16,0 1-11-16,2-6 2 15,-1-6 36-15,0-8-41 16,2-11 12-16,1-10-5 15,1-8-10-15,1-5 4 16,0-1 6-16,0 0 21 16,0 0 27-16,-2 0 20 15,1-9-22-15,-2-13-11 16,0-9-38-16,1-12-10 16,2-9 3-16,0-7-4 0,5-5 1 15,11 3-24 1,0 5 8-16,4 12-20 0,-2 10 19 15,1 14 13-15,3 5-3 16,1 7-4-16,5 8 1 16,2 0 0-16,-5 8-7 15,-4 17-14-15,-12 4 0 16,-7 5 3-16,-2-4 14 16,-6-5 5-16,-12-7 7 15,-3-6 1-15,-3-3 1 16,3-3 32-16,2-3 17 15,4 0-19-15,9-3-28 16,4 0-2-16,2 0-93 0,11-2-220 16</inkml:trace>
  <inkml:trace contextRef="#ctx0" brushRef="#br0" timeOffset="143811.13">17514 4203 1061 0,'0'0'112'16,"0"0"-112"-16,0 0-13 16,0 0-11-16,0 0 16 15,0 106 8-15,0-54 10 0,-3 1-6 16,-5-6 7-16,0-7-1 15,0-7-6-15,2-10-3 16,0-8-1-16,1-7 0 16,2-4-5-16,0-4-37 15,0 0-98-15,0-8-101 16,-2-15-499-16</inkml:trace>
  <inkml:trace contextRef="#ctx0" brushRef="#br0" timeOffset="144034.53">17561 4164 806 0,'0'0'259'0,"0"0"-219"0,0 0-6 16,0 0 17-16,0 0-30 15,0 0-11-15,72-4-6 16,-27 0-3-16,8-1 0 15,-9 4 1-15,-8 1-2 16,-13 0-51-16,-13 4-88 16,-10 9-116-16,-9 5-173 15</inkml:trace>
  <inkml:trace contextRef="#ctx0" brushRef="#br0" timeOffset="144236.66">17541 4411 708 0,'0'0'189'16,"0"0"-126"-16,0 0 45 16,0 0-25-16,0 0-34 15,0 0-11-15,108-13-21 16,-67 9-13-16,-4-1-4 16,-5 5 0-16,-8 0-29 15,-12 0-63-15,-12 7-75 16,0 8-122-16,-21 1-142 15</inkml:trace>
  <inkml:trace contextRef="#ctx0" brushRef="#br0" timeOffset="144421.23">17581 4579 424 0,'0'0'227'0,"0"0"-153"0,0 0 48 16,0 0 20-16,0 0-44 15,0 0-48-15,-1 24-23 16,19-21-4-16,7 2 11 15,11-3-7-15,6-1-14 16,2-1-6-16,0 0-7 16,-8 3-22-16,-5 0-94 15,-9 0-159-15,-4 1-469 16</inkml:trace>
  <inkml:trace contextRef="#ctx0" brushRef="#br0" timeOffset="146532.47">13240 5602 594 0,'0'0'193'0,"0"0"-124"16,0 0 14-16,0 0 20 15,0 0-30-15,0 0-27 16,0 0 2-16,-2-37-21 15,2 37-12-15,0 0-10 16,0 0-5-16,0 8-14 16,0 21 1-16,0 16 9 0,0 11 4 15,0 7 4 1,0-4-4-16,0-6 1 0,0-14 0 16,0-9-1-16,0-10 1 15,0-7 0-15,0-7-1 16,0-4 0-16,0 0 1 15,0-2-1-15,0 0-1 16,0 0-63-16,0 0-20 16,9-10-113-16,11-11-167 15</inkml:trace>
  <inkml:trace contextRef="#ctx0" brushRef="#br0" timeOffset="146862.59">13543 5631 791 0,'0'0'172'16,"0"0"-138"-16,0 0 26 16,0 0 0-16,0 0-22 15,0 0-32-15,-27 33 0 16,-12 6-6-16,-6 3 20 16,7-6-15-16,11-8-5 15,12-9 0-15,6-11 0 16,7-3 0-16,2-5 0 15,0 0 2-15,0 0 7 16,11 0 3-16,10-6-8 0,9 2-4 16,1 2 0-1,-3 2 0-15,-4 2 0 0,-5 14-11 16,-3 4 6-16,0 1 5 16,-4 1-9-16,0-4-1 15,0-3-27-15,4-2-58 16,2-6-91-16,1-7-180 15</inkml:trace>
  <inkml:trace contextRef="#ctx0" brushRef="#br0" timeOffset="147119.91">13905 5657 656 0,'0'0'390'16,"0"0"-390"-16,0 0 4 16,-6 104-3-16,5-59 14 15,1 1-14-15,0-7 10 16,0-5-3-16,0-10-8 16,0-6 1-16,1-7-1 15,-1-5-1-15,0-4-26 16,0-2-101-16,0 0-100 15,0-10-152-15</inkml:trace>
  <inkml:trace contextRef="#ctx0" brushRef="#br0" timeOffset="147351.96">13929 5589 983 0,'0'0'112'0,"0"0"-89"16,0 0 21-16,0 0 0 16,0 0-29-16,0 0-11 15,84-16-1-15,-40 10-1 16,-2 3-2-16,-4 0-2 16,-9 3-7-16,-8 0-70 0,-10 4-67 15,-11 8-146-15,0 2-360 16</inkml:trace>
  <inkml:trace contextRef="#ctx0" brushRef="#br0" timeOffset="147559.41">13966 5815 97 0,'0'0'881'0,"0"0"-804"16,0 0-72-16,0 0 31 15,0 0 10-15,0 0 9 16,99-1-18-16,-59-8-24 16,-1 2-13-16,-6 1-5 15,-6 6-57-15,-5 0-72 0,-14 0-123 16,-8 13-228-16</inkml:trace>
  <inkml:trace contextRef="#ctx0" brushRef="#br0" timeOffset="147765.84">13952 6075 740 0,'0'0'216'0,"0"0"-155"16,0 0 12-16,0 0-6 16,0 0-21-16,0 0-6 15,113-5-15-15,-62-4-10 0,-1 3-15 16,-4 0 3-16,-5 0-7 15,-4 1-28-15,-1-5-123 16,-6-1-262-16</inkml:trace>
  <inkml:trace contextRef="#ctx0" brushRef="#br0" timeOffset="148059.07">14698 5730 948 0,'0'0'186'0,"0"0"-152"15,0 0 12-15,0 0-14 16,0 0-12-16,101-25-17 16,-55 19-3-16,0 4-10 15,-9 2-75-15,-5 0-98 16,-18 0-186-16</inkml:trace>
  <inkml:trace contextRef="#ctx0" brushRef="#br0" timeOffset="148235.6">14706 5984 413 0,'0'0'499'0,"0"0"-403"15,0 0-33-15,0 0-5 16,0 0-15-16,97 0-12 16,-46-10-24-16,-3 4-7 15,-3 2-2-15,-8 3-93 16,-13-1-231-16,-8 0-461 15</inkml:trace>
  <inkml:trace contextRef="#ctx0" brushRef="#br0" timeOffset="150264.22">15789 5390 281 0,'0'0'443'0,"0"0"-381"16,0 0-6-16,0 0 22 15,0 0 18-15,0 0-25 16,0 0-27-16,0 0-28 16,0-31-16-16,0 52-10 15,0 15 10-15,0 14 9 16,0 8 21-16,0-1-16 16,0-7-8-16,0-8-4 15,0-6 0-15,0-6-2 16,0-5 0-16,0-4 0 0,0-2-33 15,0-7-80-15,0-7-153 16,0-5-275-16</inkml:trace>
  <inkml:trace contextRef="#ctx0" brushRef="#br0" timeOffset="150615.28">15548 5860 777 0,'0'0'248'0,"0"0"-233"16,0 0-14-16,0 0 3 15,0 0 17-15,0 0-8 16,25 15-6-16,16-5 6 15,17-3 1-15,13-5-8 16,11-2 2-16,2 0-6 16,-5 0 2-16,-2-4-2 15,-8-4 1-15,-8 1-3 16,-7 2 1-16,-12-2 4 16,-9 1-5-16,-13 2-4 15,-10 1-7-15,-9 3-38 16,-1 0-74-16,0 0-82 15,-11 0-330-15</inkml:trace>
  <inkml:trace contextRef="#ctx0" brushRef="#br0" timeOffset="151005.23">15846 6118 609 0,'0'0'432'15,"0"0"-432"-15,0 0-23 0,96-1 15 16,-77 22 2-16,-7 8-35 15,-12 10-3-15,0 0-33 16,-19 0-50-16,-7-7-32 16,2-10 123-16,3-7 36 15,11-7 83-15,3-5 33 16,7-3 4-16,0 0-3 16,1 0-27-16,23 0-42 15,12-11-48-15,16-1-1 16,8 5 1-16,2-1 0 0,-2 4-2 15,-8-1-120-15,-10-1-205 16</inkml:trace>
  <inkml:trace contextRef="#ctx0" brushRef="#br0" timeOffset="151733.37">16620 5804 856 0,'0'0'176'0,"0"0"-160"15,0 0-16-15,0 0-1 16,0 0-12-16,0 0-3 16,72 82 12-16,-66-45-2 15,-6-4-5-15,0-3-12 16,0-6 3-16,-6-7 12 15,-3-5 3-15,2-6 4 0,-2-4 1 16,4-2 2-16,4 0 29 16,1-12 22-16,0-10-29 15,8-13-17-15,15-5-7 16,9 0-2-16,2 6 2 16,-3 16-3-16,-2 11 3 15,-5 7-5-15,-2 3-4 16,-6 19-3-16,-3 5 4 15,-8 3 0-15,-3 1 2 16,-2-5-1-16,0-3 7 16,-2-7 0-16,-7-4 0 15,-1-5 0-15,1-2 10 16,1-4-5-16,1-1 1 0,4 0 8 16,3-13 14-1,0-12-9-15,13-9-11 0,14-7-8 16,4 3-4-16,-1 7 4 15,-4 10 6-15,-2 13-5 16,-4 8 0-16,0 0-1 16,-7 7 2-16,-1 14 5 15,-2 5-6-15,-2 4 7 16,-3 2 4-16,-4-3-4 16,-1-4-7-16,0-4 0 15,0-5-1-15,0-5-14 16,0-4-79-16,0-7-182 0</inkml:trace>
  <inkml:trace contextRef="#ctx0" brushRef="#br0" timeOffset="152063.5">17410 5747 787 0,'0'0'152'0,"0"0"-146"16,0 88 35-16,0-45 8 16,3 1-20-16,10-2 16 15,2-6-28-15,5-9-14 16,-3-5 7-16,-3-8-2 16,-3-8-3-16,-4-3 5 0,-4-3-8 15,0 0 16-15,0-2 32 16,3-15 29-16,5-9-44 15,2-13-28-15,0-7 4 16,5-11-7-16,0 3-4 16,-4 2-3-16,-1 15-8 15,-6 12-32-15,-6 11-37 16,-1 4-64-16,0 6-227 16</inkml:trace>
  <inkml:trace contextRef="#ctx0" brushRef="#br0" timeOffset="152499.31">17807 5395 797 0,'0'0'123'15,"0"0"-26"-15,0 0 8 16,0 0-31-16,0 0-29 0,0 0-39 16,33-19-6-16,-16 38-13 15,-3 10 1-15,-4 8-2 16,-8 4 1-16,-2-5-13 15,0-4 8-15,0-10 14 16,0-8 3-16,6-6 1 16,6-3 2-16,7-5 10 15,11 0 10-15,9 0-4 16,8-8-13-16,0 0-5 16,-6 3 0-16,-9 5-3 15,-17 0-41-15,-9 0-8 16,-6 1-36-16,0 11-10 0,-9 1 13 15,-6-1-206-15</inkml:trace>
  <inkml:trace contextRef="#ctx0" brushRef="#br0" timeOffset="153555.01">18348 5784 362 0,'0'0'663'16,"0"0"-600"-16,0 0-19 16,0 0 28-16,0 0 4 0,0 0-15 15,0 0-20 1,-9-12-19-16,11 12-14 0,13 0-8 16,13 0-5-16,14 0 5 15,13 0 1-15,2 0 0 16,-4 3-1-16,-8-3 0 15,-13 2-10-15,-12-2-20 16,-8 0-1-16,-4 0 3 16,-5 0-15-16,-3 0-12 15,0 0-35-15,0 1-76 16,-7 5-159-16</inkml:trace>
  <inkml:trace contextRef="#ctx0" brushRef="#br0" timeOffset="153872.16">18275 6056 1027 0,'0'0'141'0,"0"0"-141"16,0 0 4-16,0 0 2 15,0 0 0-15,0 0 3 16,139 9-8-16,-64-9 5 16,5 0-4-16,-10 0-2 15,-13 0 1-15,-16 4-1 0,-15-1 0 16,-13 0 0-16,-7-2 0 16,-6 1-1-16,0-2-2 15,0 0 2-15,0 0 0 16,0 2-42-16,0 0-92 15,0-2-239-15</inkml:trace>
  <inkml:trace contextRef="#ctx0" brushRef="#br0" timeOffset="164443.01">19458 5528 473 0,'0'0'109'0,"0"0"-78"16,0 0 20-16,0 0 14 15,0 0 1-15,0 0-5 16,0 0-4-16,0 0-18 15,-3-46-12-15,3 42-9 16,0 1 22-16,0 0-11 16,0 0-6-16,0 1-1 0,0 2-8 15,0 0-4-15,0 0-6 16,0 0-4-16,0 9-8 16,-4 21-4-16,-5 14 12 15,1 12 4-15,4 5-2 16,-1-3 0-16,5-6 0 15,0-6-1-15,0-9-1 16,0-9 0-16,0-7 0 16,0-9 1-16,2-4-1 15,-2-3-1-15,0-3-18 16,0 0-94-16,0-2-109 16,0 0-163-16</inkml:trace>
  <inkml:trace contextRef="#ctx0" brushRef="#br0" timeOffset="164922.73">18950 6161 746 0,'0'0'204'0,"0"0"-144"16,0 0-30-16,0 0 13 15,0 0 2-15,0 0-17 16,46 2-21-16,16 0-2 16,25-2-5-16,14 1-2 15,11 2 2-15,3 0 3 16,5 0-1-16,2 1-2 0,-6-2 3 16,-11 1-1-1,-16-2 0-15,-19 0-2 0,-23 1 0 16,-19-1-1-16,-16-1 1 15,-8 0 4-15,-4 0-4 16,0 0 28-16,0 0-13 16,0 0-7-16,-13 0-8 15,-4 0-90-15,-5 0-235 16</inkml:trace>
  <inkml:trace contextRef="#ctx0" brushRef="#br0" timeOffset="165375.87">19284 6447 896 0,'0'0'164'15,"0"0"-148"-15,0 0-16 16,0 0-2-16,0 0-7 16,0 0-5-16,24 35 2 0,-24 0 2 15,0 4 10-15,-20-1-1 16,-5-3-3-16,-4-8 4 15,1-5 0-15,6-9 0 16,7-4 22-16,4-6 27 16,10-2 2-16,1-1 25 15,0 0-36-15,3 0-6 16,22 0-33-16,16 0 0 16,11-3-1-16,4-1 2 15,-4-1-2-15,-7 4-4 16,-6 0-58-16,0-1-66 15,-5-2-110-15,-6-4-373 16</inkml:trace>
  <inkml:trace contextRef="#ctx0" brushRef="#br0" timeOffset="166027.26">19597 6531 863 0,'0'0'139'0,"0"0"-77"0,0 0-6 15,0 0-29-15,0 0-27 16,0 0-9-16,19 8 1 15,-5 17-1-15,-4 6 4 16,-4-1 0-16,-6-2-8 16,0-3 2-16,0-9 0 15,0-5 4-15,0-3 4 16,-1-6 2-16,1-2 1 16,-2 0 9-16,2 0 6 15,0-14 23-15,0-11-25 16,12-7-7-16,14-1-6 15,0 6 0-15,0 10-2 0,-4 9 1 16,-5 8-4-16,-4 0-3 16,-4 5-4-16,-2 10 3 15,0 5 2-15,-4 2 0 16,-3-4 7-16,0 0-7 16,0-5 4-16,0-5 3 15,0-2-1-15,0-6-1 16,0 0 2-16,0 0 8 15,0 0 6-15,1-16 13 16,15-11-7-16,8-10-19 16,7-3 5-16,4 7-7 15,-5 8 2-15,-2 12-1 16,-13 9 0-16,-3 4-4 16,-5 0-1-16,-2 17-6 0,-5 8 11 15,0 3 6-15,0 4-1 16,0 0-3-16,0-1-2 15,0-4-1-15,-2-1-2 16,1-6-43-16,-1-6-130 16,2-11-250-16</inkml:trace>
  <inkml:trace contextRef="#ctx0" brushRef="#br0" timeOffset="167383.31">20419 5754 242 0,'0'0'560'0,"0"0"-498"16,0 0-13-16,0 0 57 0,0 0-22 16,0 0-24-16,-15-73-14 15,15 63-23-15,9 2-23 16,10 4-1-16,1 4-2 16,2 0-3-16,0 12-1 15,-3 17-9-15,-3 11 6 16,-9 4-1-16,-4 0-3 15,-3-6 1-15,0-9 8 16,0-7 3-16,-4-5-2 16,0-10 4-16,3-5-1 15,1-2 1-15,0 0 7 16,0-4 13-16,0-15 7 0,14-10-23 16,8-6-4-16,7-4 0 15,-1 6 1-15,2 9-2 16,-5 11 0-16,-8 11-5 15,-1 2-6-15,-6 14-4 16,-2 12 4-16,-5 5 6 16,-3-1 0-16,0-1 5 15,0-4 1-15,-8-8-1 16,0-2 5-16,4-9-7 16,1-2 3-16,3-4 0 15,0 0 2-15,0 0 11 16,0-11 3-16,9-16 4 15,17-14-20-15,8-7 1 0,5 0-2 16,-3 10 1 0,-5 12 0-16,-10 15 3 0,-3 11-3 15,-8 0-8-15,-1 11-5 16,-3 15 1-16,0 6 10 16,-6 6 2-16,0 1 5 15,0-5-4-15,-3-3 1 16,-3-7-2-16,2-9-7 15,1-4-49-15,0-8-113 16,-1-3-190-16</inkml:trace>
  <inkml:trace contextRef="#ctx0" brushRef="#br0" timeOffset="167922.87">21028 5513 616 0,'0'0'167'16,"0"0"-108"-16,0 0 28 16,0 0 28-16,0 0-42 15,0 0-27-15,0-37-9 16,1 37-13-16,7 0-19 15,5 0-5-15,3 2-7 16,5 13-1-16,-2 10 1 16,-8 7-10-16,-10 2 2 15,-1-5 3-15,0-6-3 16,-7-11 2-16,2-4 9 16,5-7 4-16,0-1 0 0,0 0 0 15,0 0 12-15,16-1-5 16,12-7 6-16,8-1-3 15,3 0-6-15,-5 3-3 16,-5 2-1-16,-4 4 0 16,-7 0-16-16,-8 0-67 15,-2 0-179-15,-8 6-128 16</inkml:trace>
  <inkml:trace contextRef="#ctx0" brushRef="#br0" timeOffset="168381.65">21465 5679 984 0,'0'0'146'15,"0"0"-146"-15,0 0-13 0,0 0 13 16,16 95 1 0,-7-53 10-16,3-2-11 0,3-6 4 15,2-9 0-15,-3-5-4 16,-1-8 9-16,-2-7 0 15,-5-4 13-15,0-1 4 16,2 0 9-16,-1-3 25 16,5-13-2-16,0-9-19 15,3-9-21-15,-1-5 2 16,-1-8-15-16,-1-3-1 16,1 2 1-16,-1 7-3 15,-1 11-4-15,-4 13-3 16,-1 7-33-16,-6 6-55 15,0 4-36-15,0 0-78 16,-7 0-241-16</inkml:trace>
  <inkml:trace contextRef="#ctx0" brushRef="#br0" timeOffset="168847.41">21844 5363 712 0,'0'0'182'0,"0"0"-119"15,0 0 48-15,0 0-40 16,0 0-19-16,0 0-9 16,2-16-22-16,6 16-19 15,4 0-2-15,8 1-6 16,5 16 2-16,-4 10-4 16,-3 8 4-16,-14 4-9 15,-4 2 4-15,0-6-8 16,-6-6-14-16,-1-11 13 15,1-7 17-15,6-8 0 16,0-2-1-16,0-1 2 16,12 0 3-16,10 0 9 0,12-9-6 15,4-2-6-15,2 0 0 16,-4 8-7-16,-6 0-37 16,-9 3-29-16,-9 0-89 15,-9 0-54-15,-3 4-247 16</inkml:trace>
  <inkml:trace contextRef="#ctx0" brushRef="#br0" timeOffset="169880.5">22135 6211 155 0,'0'0'718'16,"0"0"-649"-16,0 0-27 15,0 0 47-15,0 0-27 16,0 0-16-16,0 0-12 15,0 0-12-15,3 0-9 16,0 0-12-16,6 0 2 16,6 0-3-16,7 0 3 15,5 0-3-15,8 0 3 16,0-1-3-16,2-3 2 16,-1 0 1-16,-5 2-1 15,-2 0 0-15,-8 2-2 16,-8-1-6-16,-5 1-60 0,-8 0-32 15,0 0-133-15,-17 5-126 16</inkml:trace>
  <inkml:trace contextRef="#ctx0" brushRef="#br0" timeOffset="170174.31">22039 6442 869 0,'0'0'147'0,"0"0"-124"15,0 0 23-15,0 0-1 16,0 0-5-16,0 0-10 16,94 0 2-16,-44 0-17 15,-1 0-10-15,-2 0-5 16,-12 0 0-16,-7 0 1 15,-10 0-2-15,-6 0-3 16,-8 0-13-16,-1 0-45 16,0 0-17-16,2 0-95 15,-1 0-76-15,0 0-416 16</inkml:trace>
  <inkml:trace contextRef="#ctx0" brushRef="#br0" timeOffset="178008.94">23314 5781 789 0,'0'0'95'0,"0"0"-32"15,0 0-23-15,0 0-10 16,23-74 47-16,-21 70-38 16,1 0-11-16,-3 4-15 15,0 0-7-15,0 0-6 0,0 18-22 16,0 24 13-16,0 14 9 16,-8 11 4-16,-3 1 1 15,0-5-5-15,3-10 6 16,4-9-6-16,1-7 2 15,1-6-1-15,0-6-1 16,0-8 1-16,2-5-1 16,-1-3 0-16,-1-5 1 15,2-2-1-15,0-2 1 16,0 0 4-16,0 0 2 16,0 0 16-16,0 0 4 15,0 0 10-15,0-12-5 16,0-6-16-16,-3-7-11 0,0-4-2 15,0-3-3 1,2-1 1-16,1-2-1 0,0-5 0 16,0 1 1-16,12-6-1 15,2-2-1-15,3 2 0 16,2 4-3-16,2 7 0 16,2 9 3-16,2 4 0 15,3 2-1-15,-1 7 0 16,0 3 1-16,-3 5-3 15,-5 4-2-15,1 0-7 16,-5 15-5-16,-2 7-6 16,-8 7 10-16,-5 7 5 0,0 1 6 15,-11-1 1 1,-13-3 1-16,-1-8 1 0,-2-6 0 16,3-6 5-16,5-7 4 15,4 0 1-15,6-4-6 16,4 0-1-16,5-2-3 15,0 0-53-15,0 0-172 16,2 0-624-16</inkml:trace>
  <inkml:trace contextRef="#ctx0" brushRef="#br0" timeOffset="178647.44">23800 5335 725 0,'0'0'128'0,"0"0"-72"16,0 0 25-16,0 0 0 16,0 0-24-16,0 0 1 15,0 0-28-15,6-29-5 0,-3 29-25 16,3 0 4-16,6 0-4 15,4 5-13-15,5 16 2 16,-3 8-2-16,-9 8-6 16,-9 0 1-16,0-1 5 15,-8-7 6-15,-5-7 6 16,5-10 1-16,5-5 0 16,3-6 0-16,0-1 0 15,0 0 0-15,14 0 8 16,14 0 1-16,11 0-5 15,7 0-4-15,-2 0-8 16,-6 0-57-16,-14 0-136 16,-9 0-184-16</inkml:trace>
  <inkml:trace contextRef="#ctx0" brushRef="#br0" timeOffset="179359.51">22843 6361 794 0,'0'0'257'16,"0"0"-215"-16,0 0 5 16,0 0 22-16,0 0-19 15,0 0-27-15,-20-11-22 16,40 11-1-16,16 0-2 16,24 0 2-16,22 0 4 15,16 0-4-15,15 0 1 16,7 0 2-16,4 4-3 0,-1 3 1 15,-13 1-1-15,-18 1 6 16,-21-1-6-16,-21-1 1 16,-19-3 2-16,-11-1-3 15,-13 0 0-15,-5-3-3 16,-2 0 3-16,0 0 0 16,0 0 1-16,0 0-1 15,0 0-12-15,0 0-57 16,-2 3-89-16,-14 1-279 15</inkml:trace>
  <inkml:trace contextRef="#ctx0" brushRef="#br0" timeOffset="179748.8">23096 6609 148 0,'0'0'812'0,"0"0"-721"16,0 0-47-16,0 0-7 16,0 0-19-16,0 0-8 0,55-15-10 15,-45 30-3 1,-5 10-8-16,-5 8 0 15,-9 4 10-15,-18 0 1 0,-3-8 0 16,3-7 1-16,9-10 0 16,7-5 2-16,8-5 19 15,3-2 7-15,0 0 3 16,0 0-4-16,26 0-8 16,15 0-9-16,17-2-6 15,5-5-2-15,-4 0-3 16,-5 2-18-16,-8-1-67 15,-10 4-141-15,-10-6-366 16</inkml:trace>
  <inkml:trace contextRef="#ctx0" brushRef="#br0" timeOffset="180343.75">23609 6700 458 0,'0'0'599'0,"0"0"-557"16,0 0-42-16,0 0-3 16,0 0-6-16,0 0 1 15,82 11-14-15,-72 12-15 16,-4 2 0-16,-4 0 10 0,-2-3 8 15,0-3 15 1,0-2 4-16,-2-4 0 0,-2-3-1 16,1-8 1-16,3-2 1 15,0 0 43-15,0-1 53 16,6-15-44-16,12-9-48 16,12-3-5-16,7 0-3 15,2 6-3-15,-2 7-2 16,-4 10-6-16,-8 5-3 15,-7 0-6-15,-9 8 4 16,-5 7 5-16,-4 4 3 16,0-2 1-16,0-1 8 0,-6-5-1 15,-1-2 3-15,-2 0 0 16,3-5 2-16,3-1-1 16,3-3 2-16,0 0 27 15,6-9 51-15,23-11-49 16,8-9-32-16,12 2 5 15,3-1 0-15,-5 10 0 16,-9 8 11-16,-11 8 0 16,-8 2-2-16,-6 0-14 15,-7 16 0-15,-1 4-3 16,-5 5 2-16,0 5 1 16,0 1-1-16,0 1-55 15,-8-3-103-15,-6-10-270 16</inkml:trace>
  <inkml:trace contextRef="#ctx0" brushRef="#br0" timeOffset="181733.03">12934 7235 350 0,'0'0'206'16,"0"0"-134"-16,0 0-3 15,0 0-8-15,-5-86 47 16,5 73 4-16,0 5-15 0,0 4-35 16,0 0-4-16,0 4-12 15,0 0-37-15,0 11-9 16,0 19-11-16,0 18 11 15,0 11 9-15,0 5-4 16,-4 1 4-16,-1-8-8 16,-2-5-1-16,3-11 1 15,-1-9 0-15,4-11 2 16,1-7-3-16,0-6-3 16,0-5 2-16,0-3-19 15,0 0-44-15,7-7-32 16,14-17-185-16,7-13-448 15</inkml:trace>
  <inkml:trace contextRef="#ctx0" brushRef="#br0" timeOffset="182033.23">13243 7225 813 0,'0'0'56'0,"-79"42"-48"16,29-15-6-16,4-4 5 15,6-2-2-15,10-6 19 16,12-4-4-16,9-7-13 16,8 0-7-16,1-4 5 15,0 2-5-15,15 4 10 16,13 4-7-16,6 7 47 16,2 5-18-16,-5 6-15 15,-5 3-6-15,-10 0-1 0,-2 0 5 16,-7-3-12-16,-4-4-1 15,-3-7-2-15,0-5 0 16,0-7-31-16,0-5-80 16,0 0-136-16,5-8-320 15</inkml:trace>
  <inkml:trace contextRef="#ctx0" brushRef="#br0" timeOffset="182283.56">13425 7282 798 0,'0'0'173'0,"0"0"-173"16,0 0 0-16,1 88 14 16,-1-51 7-16,0 3 7 15,0-1-11-15,0-6-8 16,0-3-9-16,0-7 2 15,0-5-2-15,0-8-7 16,0-3-42-16,0-7-64 16,0 0-88-16,-3-4-145 15</inkml:trace>
  <inkml:trace contextRef="#ctx0" brushRef="#br0" timeOffset="182486.02">13452 7275 718 0,'0'0'212'16,"0"0"-134"-16,0 0-21 15,0 0-8-15,0 0-29 16,0 0-11-16,71-9-8 16,-35 7-1-16,4 2 0 15,-2 0-5-15,-9 0-64 16,-12 4-153-16,-13 7-125 15</inkml:trace>
  <inkml:trace contextRef="#ctx0" brushRef="#br0" timeOffset="182678.51">13414 7506 443 0,'0'0'432'0,"0"0"-355"16,0 0-35-16,0 0 29 15,0 0-23-15,88-3-6 16,-46-4-35-16,0 1-5 16,-3 2-2-16,-12 4-16 15,-9 0-59-15,-15 2-150 16,-3 11-123-16</inkml:trace>
  <inkml:trace contextRef="#ctx0" brushRef="#br0" timeOffset="182874.98">13374 7716 838 0,'0'0'84'15,"0"0"-55"-15,0 0 60 16,0 0-17-16,0 0-6 16,91 0-25-16,-48 0-31 15,-2 0-9-15,-4 0-1 16,-3 0-10-16,-5 0-84 15,-4-6-160-15,-3-2-333 16</inkml:trace>
  <inkml:trace contextRef="#ctx0" brushRef="#br0" timeOffset="183131.3">14154 7442 1082 0,'0'0'121'16,"0"0"-117"-16,0 0 19 0,0 0-15 16,0 0 7-16,83 2-14 15,-43-2-1-15,-5 0-1 16,-6 0-46-16,-13 3-87 15,-14 7-157-15,-2 3-119 16</inkml:trace>
  <inkml:trace contextRef="#ctx0" brushRef="#br0" timeOffset="183293.86">14177 7614 738 0,'0'0'130'0,"0"0"-114"15,0 0 84-15,0 0 19 16,0 0-33-16,0 0-28 15,31 14-15-15,0-14-12 0,11 0-22 16,5 0-8 0,2 0-1-16,-3 0-43 0,-4 0-102 15,-13-4-309-15</inkml:trace>
  <inkml:trace contextRef="#ctx0" brushRef="#br0" timeOffset="184277.28">15038 7222 213 0,'0'0'484'0,"0"0"-436"16,0 0 37-16,0 0 10 15,0 0 28-15,0 0-44 16,-3-40-17-16,3 53-62 15,-2 25-6-15,1 20 6 16,-1 14 11-16,2 4 5 16,0-5-11-16,0-12-1 15,0-10-2-15,0-8-2 16,0-9 0-16,0-10 4 16,0-7-2-16,0-9 1 15,0-4-3-15,0-2 4 16,0 0 2-16,0 0 22 15,0-1 11-15,0-14-5 0,0-9-26 16,0-11-5-16,0-4-2 16,2-8-1-16,1-3-9 15,1-1 3-15,3 2 2 16,-2 2 1-16,0 5-7 16,2 5 5-16,3 2 4 15,2 9-2-15,6-1-3 16,3 5 5-16,5 2-1 15,5 5-11-15,2 5 2 16,-1 10-7-16,-3 0-1 16,-5 16-6-16,-9 15 4 15,-8 7 6-15,-7 2 10 16,-4 2 3-16,-19-6-2 16,-7-5 4-16,-3-5 4 0,1-8 4 15,2-4 10-15,3-7 14 16,9-6-5-16,9 2-22 15,5-3 3-15,4 0-8 16,0 0-46-16,3-11-147 16,20-8-699-16</inkml:trace>
  <inkml:trace contextRef="#ctx0" brushRef="#br0" timeOffset="184907.36">15499 6835 630 0,'0'0'101'0,"0"0"-13"15,0 0 10-15,0 0-10 16,0 0 1-16,0 0-9 16,-12-43-25-16,12 41-23 15,0 2-12-15,0 0-15 16,0 0-5-16,0 0 0 15,13 6-14-15,5 16 3 16,1 13 5-16,-5 6-1 0,-10 10 0 16,-4-2-13-16,0-8-3 15,-10-7 12-15,1-11 9 16,5-11 2-16,4-5-2 16,0-4 1-16,2-1 1 15,18-2 7-15,11 0 2 16,11 0-4-16,-2-10-5 15,-1 4-15-15,-6 3-35 16,-8 3-8-16,-3 0-82 16,-8 2-67-16,-5 5-350 15</inkml:trace>
  <inkml:trace contextRef="#ctx0" brushRef="#br0" timeOffset="185611.47">14615 7877 798 0,'0'0'195'0,"0"0"-140"16,0 0 4-16,0 0 5 15,0 0-9-15,0 0-19 16,11-5-16-16,23 4-20 16,21 1 0-16,17 0 0 15,15 0 1-15,8 4 0 16,15 3-1-16,4 0 4 15,-1 1-4-15,-4-2 2 16,-18-3-5-16,-18 1 2 16,-16-4 1-16,-18 0 1 0,-14 0 0 15,-10 0 0-15,-6 0 2 16,-8 0 11-16,-1 0 5 16,0 0-5-16,0 0-14 15,0 0-1-15,0 0-47 16,0 0-78-16,-17 0-167 15</inkml:trace>
  <inkml:trace contextRef="#ctx0" brushRef="#br0" timeOffset="185987.28">14916 8082 884 0,'0'0'197'0,"0"0"-139"15,0 0-14-15,0 0-27 16,0 0-17-16,0 0-6 16,44-4-6-16,-41 37-3 15,-3 5 6-15,-6 6 1 16,-19-4-9-16,-7-4-5 15,4-5 18-15,6-12 1 16,7-6 3-16,10-7 5 0,5-5 14 16,0-1 1-16,5 0 5 15,21 0-1-15,12 0-7 16,10-2 5-16,5-6-14 16,-2 1-5-16,-5 2-3 15,-3 1-5-15,-8-1-67 16,-7 3-112-16,-8-4-233 15</inkml:trace>
  <inkml:trace contextRef="#ctx0" brushRef="#br0" timeOffset="186609.14">15302 8211 829 0,'0'0'258'0,"0"0"-258"16,0 0-9-16,0 0-13 16,0 0 16-16,0 0-3 15,64 54-4-15,-55-27-11 16,-4-2-27-16,-3-3 31 15,-2-4 18-15,0-3-3 0,0-6 3 16,0-5 0 0,0-3 2-16,0-1 10 0,0 0 55 15,0-12-11-15,0-13-30 16,11-7-17-16,9-3-7 16,3 2 0-16,4 6 0 15,-3 12 0-15,-5 12 0 16,-2 3-6-16,-4 3-3 15,-6 18-1-15,-2 6 0 16,-5 3 4-16,0 1 6 16,0-2 0-16,-11-3 0 15,-2-5 0-15,2-5 5 16,4-6-5-16,1-4 1 16,5-5 10-16,1-1-1 0,0-3 50 15,13-20-12-15,17-11-47 16,7-7 2-16,8 2-3 15,0 5 0-15,-6 9 1 16,-10 12 5-16,-6 6 10 16,-10 5-5-16,-4 2-5 15,-5 3-5-15,-1 14-1 16,-1 4 7-16,-2 4 0 16,0-2-4-16,0-3-3 15,0 0-5-15,0-4-79 16,-6-6-130-16,-1-8-383 15</inkml:trace>
  <inkml:trace contextRef="#ctx0" brushRef="#br0" timeOffset="189237.46">12877 8819 583 0,'0'0'101'0,"0"0"-69"16,0 0 2-16,0 0 37 15,0 0 5-15,0 0-11 16,0 0-15-16,0-50 0 16,0 49-17-16,0-3-9 15,0 4-5-15,0 0 3 16,0-1-12-16,0 1 0 16,0 0-9-16,0 0-1 15,0 3-7-15,0 19-7 16,0 14 7-16,2 15 7 15,-2 9 11-15,0 4 5 16,0-4-11-16,0-3-4 0,0-10 3 16,0-6-4-1,0-7 1-15,0-9-1 0,0-10 4 16,0-6-1-16,0-7-6 16,0-2 2-16,0 0-3 15,0 0-26-15,0 0-39 16,0-10-140-16,0-14-555 15</inkml:trace>
  <inkml:trace contextRef="#ctx0" brushRef="#br0" timeOffset="189584.56">12976 8801 768 0,'0'0'98'0,"0"0"-80"15,0 0 35-15,0 0 34 16,0 0-35-16,0 0-22 15,18-2-7-15,5 0-10 16,16-4 1-16,15-1-3 0,7-2-8 16,-3 2-3-16,-11 1 2 15,-16 4-5-15,-15 2-14 16,-13 0-67-16,-3 8-103 16,-22 5-14-16,-17 5-66 15</inkml:trace>
  <inkml:trace contextRef="#ctx0" brushRef="#br0" timeOffset="189860.81">12892 9088 148 0,'0'0'778'0,"0"0"-701"0,0 0-59 16,0 0 30-16,0 0 12 16,0 0-22-16,97-10-7 15,-49 4-9-15,3 2-12 16,-9 1-8-16,-8 1 2 16,-13 2-8-16,-10 0-8 15,-6 0-60-15,-5 9-74 16,-5 4-131-16,-18 1-108 15</inkml:trace>
  <inkml:trace contextRef="#ctx0" brushRef="#br0" timeOffset="190171.99">12874 9438 236 0,'0'0'504'16,"0"0"-461"-16,0 0-6 16,0 0 84-16,0 0 2 0,0 0-52 15,73 4-11 1,-32-8-29-16,4-2-17 0,-4 2-8 15,-7 1-5-15,-5 2-1 16,-7-1-5-16,-1 2-49 16,-2-3-33-16,1-3-135 15,1-1-257-15</inkml:trace>
  <inkml:trace contextRef="#ctx0" brushRef="#br0" timeOffset="190528.83">13735 9099 946 0,'0'0'243'0,"0"0"-211"15,0 0 9-15,0 0 9 0,0 0-27 16,0 0-22-16,113-19 4 15,-69 17-5-15,-3 0-14 16,-6 2-49-16,-13 0-86 16,-13 2-193-16</inkml:trace>
  <inkml:trace contextRef="#ctx0" brushRef="#br0" timeOffset="190737.23">13767 9365 655 0,'0'0'267'0,"0"0"-246"0,0 0 61 16,0 0 19-16,80 0-32 15,-37-4-30-15,11-3-29 16,3 2-10-16,-6 0 0 16,-8 4 0-16,-14 1-1 15,-5 0-34-15,-7 0-78 16,-2 0-179-16,-8 0-382 15</inkml:trace>
  <inkml:trace contextRef="#ctx0" brushRef="#br0" timeOffset="191810.13">14769 8982 719 0,'0'0'114'15,"0"0"-42"-15,0 0 24 16,0 0-28-16,0 0-62 15,0 0-6-15,0 24-11 16,0 15 11-16,3 12 24 16,-3 4 2-16,0 2-9 0,0 0-13 15,0-8-1-15,0-5 5 16,1-9-4-16,2-12-2 16,1-4 1-16,-3-10 0 15,1-3 6-15,-1-5-4 16,-1-1-2-16,0 0 8 15,2 0 12-15,-2 0 5 16,0 0 2-16,1-13 1 16,1-1-28-16,1-10-3 15,2-2 2-15,-3-5-2 16,2-5 0-16,-1-3-1 16,2-4 1-16,-2 3 0 15,0-2 0-15,1 5 0 0,2 3 0 16,-1 1-1-16,2 4 1 15,4 1-1-15,2 2 0 16,2 5 1-16,4 5-4 16,4 4 4-16,1 5-9 15,3 6-7-15,-1 1 0 16,1 5 2-16,-5 17-7 16,-5 8-4-16,-8 6 3 15,-9 0 7-15,0-2 7 16,-13-3 4-16,-13-6 2 15,-1-5-2-15,-2-7 4 0,-1-5 10 16,4-5 28 0,2-3-3-16,7 0-14 0,6-5-11 15,11-13-10-15,0-5-77 16,14-5-286-16</inkml:trace>
  <inkml:trace contextRef="#ctx0" brushRef="#br0" timeOffset="192370.15">15279 8762 437 0,'0'0'321'0,"0"0"-249"16,0 0 16-1,0 0-4-15,0 0-2 0,0 0-28 16,-12-59-7-16,12 55-25 16,0 1-15-16,0 2 0 15,9 1-7-15,9 0-5 16,3 6-2-16,0 21-4 15,-5 7 3-15,-10 5 6 16,-6 4-1-16,-4-5-2 16,-12-5 2-16,2-11 2 15,2-9 1-15,9-6 0 16,3-5 0-16,0-2 1 16,5 0-1-16,23 0 10 0,14-12-3 15,4-2-7 1,6-1-26-16,-4 4-74 0,-6 5-135 15,-16 5-189-15</inkml:trace>
  <inkml:trace contextRef="#ctx0" brushRef="#br0" timeOffset="192987.5">14435 9469 883 0,'0'0'121'0,"0"0"-59"16,0 0 15-16,0 0-11 16,0 0-17-16,0 0-19 15,1-6-20-15,28 6-6 16,16 0-4-16,17 0 1 16,17 0-2-16,12 0 2 15,6 0 0-15,6-5 1 16,11 1 4-16,-1 0 1 15,-6 0-1-15,-11 1-6 16,-17-2 0-16,-18 3 1 0,-16-2-1 16,-14 2 0-1,-13 2-1-15,-10-1 3 0,-7 1-1 16,-1 0-1-16,0-1 1 16,0 1-2-16,0 0-16 15,0 0-42-15,0 0-62 16,0 0-193-16,-3 0-441 15</inkml:trace>
  <inkml:trace contextRef="#ctx0" brushRef="#br0" timeOffset="193376.47">14753 9619 842 0,'0'0'201'0,"0"0"-168"16,0 0-27-16,0 0-6 16,0 0-1-16,88 3-2 15,-84 19 1-15,-4 10-9 16,-9 4 4-16,-21 2 5 15,-4-2 2-15,3-10 0 16,7-6-2-16,8-8 2 16,10-7 14-16,4-3 7 0,2-2 12 15,0 0-12-15,16 0 5 16,17 0-13-16,12-2 1 16,6-6-7-16,1 1-1 15,-7 1-6-15,-6 2 0 16,-8-1-15-16,-6 4-67 15,-9-2-183-15,-10 0-425 16</inkml:trace>
  <inkml:trace contextRef="#ctx0" brushRef="#br0" timeOffset="193985.4">15126 9684 1066 0,'0'0'50'15,"0"0"-50"-15,0 0-4 16,0 0 4-16,0 0-3 16,82 6-4-16,-67 11 4 15,-5 1-15-15,-4 2-19 16,-3-2-1-16,-3-2 25 15,0-2 4-15,0-4 2 16,0-5 4-16,0-1 3 0,0-4 0 16,0 0 10-16,0 0 31 15,0-15 32-15,11-6-65 16,9-5-7-16,7 1-1 16,1 4-3-16,-2 8 1 15,-2 8 1-15,-6 5-3 16,-5 0-4-16,-3 8 3 15,-3 8-4-15,-6 2-2 16,-1 3-1-16,0-1 10 16,-5-1 0-16,-5-3 2 15,1-3 0-15,-1-6 0 16,4-3 2-16,3-3 8 16,3-1-10-16,0 0 20 0,0-10 13 15,13-12-23 1,12-9-7-16,8-3-2 15,5 1 1-15,1 4 2 0,-2 10 13 16,-9 8 4-16,-7 8-10 16,-6 3-2-16,-8 0-8 15,-4 6 0-15,-1 10 0 16,-2-1 1-16,0 5-1 16,0-2-1-16,-5-1 0 15,1-3-55-15,2-2-59 16,2-8-189-16,0-4-413 15</inkml:trace>
  <inkml:trace contextRef="#ctx0" brushRef="#br0" timeOffset="194310.54">16001 9438 856 0,'0'0'204'16,"0"0"-174"-16,0 0 14 15,0 0 25-15,0 0-24 0,0 0-29 16,22 0-14-16,7 0-1 15,17 0 1-15,4 0-1 16,-1 0 0-16,-7 0 1 16,-11 0-2-16,-6-6-23 15,-5 0-72-15,-7-2-85 16,-6-4-130-16</inkml:trace>
  <inkml:trace contextRef="#ctx0" brushRef="#br0" timeOffset="194550.89">16204 9288 817 0,'0'0'154'16,"0"0"-69"-16,0 0-36 16,0 0-36-16,0 0-12 15,0 0-1-15,-1 101 31 16,1-61-6-16,0-2-18 15,0-4-7-15,0-3 2 16,1-5 0-16,-1-4-2 16,0-3-5-16,0-1-44 15,-1-6-97-15,-14-4-253 16</inkml:trace>
  <inkml:trace contextRef="#ctx0" brushRef="#br0" timeOffset="195378.68">16692 9107 910 0,'0'0'140'16,"0"0"-119"-16,0 0-20 15,0 0-1-15,0 0 0 16,19 111 21-16,-9-51 14 0,0-1-7 16,2-6-15-16,1-7-2 15,4-8-6-15,-2-11-2 16,-1-3 4-16,-1-9 1 16,-3-4 8-16,-1-5-7 15,-2-1 1-15,-1-4-3 16,-1-1 12-16,2 0 9 15,1-6 21-15,5-9-1 16,3-9-18-16,3-6-8 16,0-7-5-16,0-9-9 15,-1-5 1-15,-2-4-8 16,-2 5 0-16,-1 7 6 16,-5 13-6-16,-4 11-1 15,-3 11 0-15,-1 6-6 16,0 0-15-16,0 2-33 0,0 0-46 15,2 0-60-15,4-1-222 16</inkml:trace>
  <inkml:trace contextRef="#ctx0" brushRef="#br0" timeOffset="198149.04">17429 9185 648 0,'0'0'146'0,"0"0"-77"16,0 0 16-16,0 0 0 15,0 0-9-15,0 0-27 16,0 0-7-16,0-11-13 16,0 11-11-16,0 0 0 15,2 0-4-15,4 0-9 16,12 0 2-16,17 0-6 16,21 0 0-16,12 0 0 15,4 0 0-15,-5 0-1 16,-16 0-4-16,-15 0-22 15,-17 0-7-15,-8 0-32 16,-11 5-27-16,-7 7-128 16,-24 0-24-16</inkml:trace>
  <inkml:trace contextRef="#ctx0" brushRef="#br0" timeOffset="198375.27">17464 9422 749 0,'0'0'223'0,"0"0"-175"15,0 0-4-15,0 0 28 16,0 0 9-16,0 0-31 16,20 0-30-16,15 0-15 15,14 0 0-15,5 0-5 16,2-2-4-16,0-5-76 0,-11-5-82 15,-9-4-268-15</inkml:trace>
  <inkml:trace contextRef="#ctx0" brushRef="#br0" timeOffset="198665.5">17901 8987 1040 0,'0'0'58'0,"0"0"-9"0,0 0-4 16,0 0-7-1,0 0-30-15,0 0-8 0,22 39-1 16,26 3-2-16,16 4 2 16,9 3 0-16,0 6-22 15,-10-2 14-15,-23 0-6 16,-25-2 2-16,-15-8 9 15,-21-8 1-15,-24-6 3 16,-4-4 2-16,1-1-2 16,8-2 0-16,10-7-33 15,14-9-393-15</inkml:trace>
  <inkml:trace contextRef="#ctx0" brushRef="#br0" timeOffset="200287.18">18714 9029 527 0,'0'0'115'0,"0"0"-40"16,0 0 1-16,0 0 5 16,0 0 7-16,0 0 7 15,0 0-39-15,0-47-32 16,0 47-5-16,0 0-19 16,0 12-13-16,0 19 6 15,1 14 7-15,-1 11 10 16,0 6 4-16,0-1-11 15,0-9 3-15,0-6-6 16,0-14 0-16,0-6 2 0,2-7 1 16,-2-8-2-16,0-4 1 15,0-5-2-15,1 0 4 16,-1-2-4-16,0 0 5 16,0 0-3-16,0 0 2 15,0 0 13-15,0 0 7 16,0 0 8-16,0 0-2 15,0-8-14-15,2-6-11 16,-1-9-4-16,2-3 1 16,2-8-1-16,1-7-1 15,4-5-1-15,-2-4-1 16,-1 1 1-16,3 1-2 16,1 1 2-16,0 5-2 15,2 0-2-15,-1 5 4 0,4 5-1 16,-1 5-3-16,1 9 5 15,-1 3-1-15,3 6-1 16,-1 6-3-16,5 3 0 16,2 0-13-16,0 14-3 15,-5 12 7-15,-4 12-9 16,-9 3 10-16,-6 2 8 16,-1-3 4-16,-19-8 0 15,-5-5 2-15,1-5-1 16,-2-8 1-16,0-2 2 15,2-5 1-15,0-4 5 0,3-3-4 16,5 0-5 0,5 0-43-16,10-9-97 0,1-7-273 15</inkml:trace>
  <inkml:trace contextRef="#ctx0" brushRef="#br0" timeOffset="200935.44">19100 8454 653 0,'0'0'86'0,"0"0"-28"15,0 0 41-15,0 0-25 16,0 0-13-16,0 0-9 15,-9-51-21-15,9 47-9 16,0 2-7-16,0 1 5 16,0 1-14-16,12 0-6 15,9 5-3-15,7 16-2 16,-4 12-7-16,-6 9 11 0,-9 5-10 16,-9-2 11-1,0-8 3-15,0-6-3 0,0-10 0 16,0-8-1-16,0-8 2 15,0 0-1-15,1-5 0 16,18 0 3-16,14 0 9 16,13 0-12-16,6-8-13 15,-4 4-71-15,-11 2-202 16,-13 2-420-16</inkml:trace>
  <inkml:trace contextRef="#ctx0" brushRef="#br0" timeOffset="201621.78">18344 9501 932 0,'0'0'103'0,"0"0"-95"15,0 0 7-15,0 0 45 16,0 0 6-16,0 0-12 0,-49-8-30 16,49 8-14-1,0 0-8-15,11 0-2 0,17 0 0 16,15 0 6-16,14 0-5 16,17 1 2-16,15-1-2 15,13 0 2-15,14 0 1 16,5 0 2-16,-8 0 10 15,-13 0-16-15,-19 0-1 16,-23 0 0-16,-12 0 1 16,-17 0 0-16,-14 0 1 15,-8 0 1-15,-7 0 1 16,0 0 11-16,0 0-2 16,0 0-10-16,1 0-2 0,1 0-5 15,3 0-26-15,-1 0-45 16,-4 5-68-16,0 3-191 15,-12 6-321-15</inkml:trace>
  <inkml:trace contextRef="#ctx0" brushRef="#br0" timeOffset="202011.74">18565 9763 1024 0,'0'0'75'16,"0"0"-65"-16,0 0-10 15,0 0 0-15,0 0-13 16,0 0 7-16,34 68-6 15,-34-33-6-15,-18-2-26 16,-3-4-13-16,-1-6 41 16,4-7 14-16,7-8 2 15,5-4 15-15,6-2 16 0,0-2 14 16,0 0 10 0,23 0-23-16,13-2-17 0,13-6-5 15,3-1-4-15,-3 2-4 16,-8 2 3-16,-9 2-5 15,-6 1-26-15,-10 2-115 16,-4 0-170-16</inkml:trace>
  <inkml:trace contextRef="#ctx0" brushRef="#br0" timeOffset="202641.04">18917 9829 990 0,'0'0'109'16,"0"0"-103"-16,0 0-2 16,0 0-2-16,0 0-4 15,0 0-6-15,88 2-8 16,-72 13-15-16,-5 1-19 15,-4 1 4-15,-4-3 21 16,-3-1 17-16,0-5 4 16,0 0 3-16,0-2 1 15,-6-2 0-15,2-2 11 16,-1-2-6-16,5 0 49 0,0-4 39 16,0-16-64-1,15-6-25-15,9-1-4 0,3 2 0 16,0 8 0-16,-5 8 0 15,-6 9-3-15,-2 0-5 16,-8 6 0-16,-2 13-5 16,-4 5 3-16,0 3 6 15,-1-1 3-15,-8-2 1 16,-1-2 0-16,2-8 0 16,2-4 0-16,3-6 6 15,3-4-3-15,0 0 1 16,0-3 25-16,0-17 3 15,12-9-23-15,9-7-9 0,5-3-2 16,4 1 2-16,0 7 0 16,-4 7 0-16,-2 11 0 15,-5 9 0-15,-4 4-1 16,-3 0-2-16,-5 17-5 16,-4 7 7-16,-3 2 1 15,0 3 6-15,-1-4-4 16,-10-1-1-16,0-4-1 15,3-2 0-15,0-5-11 16,5-3-85-16,3-10-204 16</inkml:trace>
  <inkml:trace contextRef="#ctx0" brushRef="#br0" timeOffset="202953.2">20065 9422 1010 0,'0'0'83'0,"0"0"-69"0,0 0 12 16,0 0 3-16,0 0-22 15,120 0 0-15,-81 0-7 16,-8 0-43-16,-13 0-144 16,-18 10-227-16</inkml:trace>
  <inkml:trace contextRef="#ctx0" brushRef="#br0" timeOffset="203129.99">20043 9642 716 0,'0'0'175'15,"0"0"-133"-15,0 0 63 16,0 0 5-16,0 0-37 0,0 0-28 16,91 5-19-16,-37-15-22 15,1 4-4-15,-4 0-2 16,-8 2-60-16,-13 0-192 15</inkml:trace>
  <inkml:trace contextRef="#ctx0" brushRef="#br0" timeOffset="204043.1">21062 9137 685 0,'0'0'111'16,"0"0"-69"-16,0 0 30 15,0 0 16-15,0 0-11 16,0 0-27-16,0 0-25 16,34-41-25-16,-32 70-12 15,-2 20 6-15,0 14 6 16,0 3 22-16,0-2-20 16,0-13 4-16,0-7-2 15,0-11-4-15,0-6 0 16,0-6-4-16,0-8 4 15,0-7 1-15,0-3-1 0,0 0 0 16,0-3-19 0,0 0-28-16,0 0-48 0,-3-14-124 15,-3-9-400-15</inkml:trace>
  <inkml:trace contextRef="#ctx0" brushRef="#br0" timeOffset="204315.89">21153 9092 734 0,'0'0'148'0,"0"0"-100"15,0 0-3-15,0 0 24 16,0 0-32-16,0 0-17 15,67-20-7-15,-40 20-7 16,6-2-1-16,1 1-5 16,1 1-2-16,-5 0 0 15,-5 0-19-15,-9 0-87 16,-10 3-119-16,-6 7-146 16</inkml:trace>
  <inkml:trace contextRef="#ctx0" brushRef="#br0" timeOffset="204580.4">21164 9395 606 0,'0'0'260'0,"0"0"-204"15,0 0-24-15,0 0-15 16,0 0 4-16,0 0-5 16,89-19 4-16,-51 15-9 15,5 1-11-15,0 1 1 16,-2-2-1-16,-8 4-74 0,-14 0-188 16,-18 0-319-16</inkml:trace>
  <inkml:trace contextRef="#ctx0" brushRef="#br0" timeOffset="204820.31">21123 9624 696 0,'0'0'116'0,"0"0"-106"16,0 0 57-16,0 0 34 15,0 0-34-15,0 0-21 0,71 2-12 16,-36-2-20 0,-3-7-8-16,-4 3-6 0,-6 1-1 15,-2 1-16-15,-4-3-93 16,0 0-170-16,1-5-334 16</inkml:trace>
  <inkml:trace contextRef="#ctx0" brushRef="#br0" timeOffset="205270.34">21801 9332 61 0,'0'0'910'16,"0"0"-827"-16,0 0-39 0,0 0 42 15,0 0-13 1,0 0-48-16,-17-2-11 0,41 2-14 16,12 0 0-16,13 0-3 15,3 0 8-15,-2 0-8 16,-6 0 3-16,-8 0 0 16,-14 0 0-16,-10 0 0 15,-7 0 2-15,-5 0 0 16,0 0-4-16,0 0-2 15,0 0-41-15,0 0-69 16,0 0-94-16,0-1-244 16</inkml:trace>
  <inkml:trace contextRef="#ctx0" brushRef="#br0" timeOffset="205748.06">22351 9110 752 0,'0'0'291'0,"0"0"-251"16,0 0-40-16,0 0-8 15,0 0 8-15,25 97 36 16,-13-47-12-16,-1-3-10 15,4-4-12-15,-3-5-1 16,3-5 1-16,-5-7 4 0,-1-6-4 16,-2-8 0-16,-1-3 2 15,-1-5-1-15,-4 0 4 16,3-4-2-16,-4 0 9 16,1 0 18-16,4 0 8 15,3-2 4-15,4-10-21 16,2-5-10-16,1-2 6 15,1-5-7-15,0-6 12 16,4-3-9-16,-2-7 2 16,1-5-5-16,-1 0-2 15,0 7-7-15,-4 9 1 0,-4 13 1 16,-4 5-3 0,-5 7-2-16,1 1-2 0,-1 3-20 15,2-1-27-15,3 1-15 16,6 0-26-16,5 0-114 15,-1 0-276-15</inkml:trace>
  <inkml:trace contextRef="#ctx0" brushRef="#br0" timeOffset="207554.49">12400 10396 282 0,'0'0'0'0,"0"0"-20"15,0 0 20-15,0 0 11 16,0 0 145-16,0 0-36 15,0 0-25-15,-36-15-6 16,36 10-12-16,0 0-13 16,-2-2-21-16,2 0-2 15,0-3-19-15,0 3 22 16,0 0-23-16,0 3-6 16,0 4 7-16,0-1 5 15,0 1-14-15,0 0 2 16,0 0-2-16,0 0 4 0,0 0-6 15,0 0 0 1,0 0-4-16,0 0-5 0,0 0-2 16,0 12-7-16,0 16 4 15,0 11 3-15,-4 11 0 16,1 8 6-16,-1 5-6 16,2 4 5-16,2 1-4 15,0-2 1-15,0-3 2 16,0-4-1-16,6-4-3 15,3-6 0-15,-2-3 0 16,-2-4 0-16,0-4 1 16,-2-3-1-16,-3 0 0 0,1-3 0 15,-1 0-1-15,2-5 1 16,-2-5 0-16,0-5 1 16,0-5 0-16,1-8 3 15,-1-2-8-15,0 0 9 16,0-2-5-16,0 0 6 15,0 0 2-15,0 0-6 16,0 0 0-16,0 0-2 16,0 0 0-16,0 0-37 15,2-10-46-15,2-5-142 16,0-4-467-16</inkml:trace>
  <inkml:trace contextRef="#ctx0" brushRef="#br0" timeOffset="208936.45">15523 10790 665 0,'0'0'97'0,"0"0"-41"15,0 0-23-15,0 0-33 16,0 0-7-16,0 0 6 15,0 0 1-15,0 82 45 16,0-36-1-16,0 4 15 16,3 3-37-16,0-3-7 15,0 1-11-15,2-3 2 0,0-6 2 16,-2-7 2-16,0-4 1 16,-2-11-5-16,-1-6 0 15,0-5 5-15,0-6-1 16,0-3-3-16,0 0 7 15,0 0 7-15,0 0 12 16,0 0 20-16,0-12-7 16,0-7-36-16,0-5-6 15,0-6-3-15,0-8 1 16,0-3-2-16,0-5-1 16,0-4 1-16,0 0-6 15,5 0 3-15,7 4-3 16,1 3-1-16,1 5-2 15,4 7 4-15,1 3 4 0,2 6-2 16,3 3 0-16,1 6 1 16,0 5-4-16,-2 6-2 15,-2 2-7-15,-2 2 4 16,-4 18-4-16,-2 6-2 16,-5 9 13-16,-5 4 2 15,-3 1 1-15,0-2 0 16,-15-6 0-16,-4-7 0 15,-2-7 2-15,-3-4 2 16,1-5 8-16,-2-3 3 16,3-3-3-16,5-3-6 0,4 0-5 15,7 0-17 1,6-10-121-16,0-6-347 0</inkml:trace>
  <inkml:trace contextRef="#ctx0" brushRef="#br0" timeOffset="209573.4">15978 10418 704 0,'0'0'87'16,"0"0"-15"-16,0 0 3 15,0 0 2-15,0 0-8 16,0 0-22-16,-2-62-12 15,2 60-27-15,2 1 0 16,13 1-8-16,5 0-5 16,4 13-1-16,-2 14 1 15,-9 8-3-15,-7 6 2 16,-6 2 1-16,-3-4 3 16,-13-6 0-16,0-7 2 15,6-8 0-15,4-7 2 16,3-6 0-16,3-4-1 0,0-1 0 15,10 0 17 1,18-4 0-16,11-11-16 0,8 1-2 16,-4 2 0-16,-6 4 3 15,-8 0-3-15,-12 5-27 16,-6 0-46-16,-10 3-96 16,-1-2-143-16</inkml:trace>
  <inkml:trace contextRef="#ctx0" brushRef="#br0" timeOffset="209958.37">16309 10881 817 0,'0'0'337'15,"0"0"-294"-15,0 0-15 0,0 0 24 16,0 0-19 0,0 0-21-16,55-2-12 0,-12-3-4 15,4 2 0-15,0 1-16 16,-8 2-58-16,-8 0-31 16,-8 0-109-16,-11 0-143 15</inkml:trace>
  <inkml:trace contextRef="#ctx0" brushRef="#br0" timeOffset="210184.77">16325 11109 866 0,'0'0'278'15,"0"0"-265"-15,0 0-4 16,0 0 23-16,117-4-4 15,-70-1-16-15,-2-1-9 16,-1 3-3-16,-6 3-1 16,-2 0-10-16,-5 0-45 15,-3 0-64-15,1 0-100 16,-9 0-112-16</inkml:trace>
  <inkml:trace contextRef="#ctx0" brushRef="#br0" timeOffset="211307.48">17180 10706 721 0,'0'0'248'0,"0"0"-213"16,0 0-5-16,0 0 6 16,0 0-10-16,0 0-26 15,0 0-5-15,45 4 5 16,-23 24-1-16,-3 9-3 15,-9 4-3-15,-10 0-1 16,0-2 7-16,-11-5-25 16,-8-6 16-16,1-5 4 15,0-5 4-15,6-6 2 16,2-4 0-16,7-3 0 0,1-3 2 16,2 0-1-1,0-2 15-15,3 0-1 0,16 0-4 16,13 0 17-16,10 0 5 15,8 0-15-15,1 0-5 16,-4-4-7-16,-4-1-3 16,-8 3-3-16,-8-3-2 15,-3 2-46-15,-5-3-158 16,-8-3-166-16</inkml:trace>
  <inkml:trace contextRef="#ctx0" brushRef="#br0" timeOffset="212066.13">17723 10809 128 0,'0'0'702'16,"0"0"-622"-16,0 0-19 15,0 0 25-15,0 0-45 0,0 0-24 16,-4-22-17-16,22 25 0 15,-1 14-14-15,0 8 10 16,-2 2 1-16,-9 3-9 16,-5-3-13-16,-1-1 3 15,0-4 15-15,-3-5 5 16,-4-5-5-16,-1-8 7 16,4-2 0-16,4-2 5 15,0 0 18-15,0-10 14 16,0-10-31-16,12-6-1 15,6-7-5-15,6-1 0 16,1 7-1-16,-2 4-2 16,-4 11 2-16,-2 8 0 15,-3 4 0-15,-1 4-7 0,-4 14-3 16,-3 6 1-16,-4 1 5 16,-2 0 1-16,0-3 2 15,0-1 2-15,-2-6 0 16,-2-4 2-16,-1-4-1 15,2-5-1-15,2-2 8 16,1 0 1-16,0-2 22 16,0-16-8-16,12-9-16 15,12-9-6-15,4-3 0 16,5 1 0-16,-4 7 2 16,1 7-3-16,-9 11 1 15,-1 7-1-15,-8 6-3 0,0 0 1 16,-6 12-2-16,0 9 4 15,-6 8 3-15,0-1 5 16,0-1-3-16,-5-1-2 16,-4-4-2-16,-2-5-1 15,0 1 0-15,3-6-34 16,2-3-119-16,6-9-262 16</inkml:trace>
  <inkml:trace contextRef="#ctx0" brushRef="#br0" timeOffset="212395.51">18787 10476 818 0,'0'0'191'16,"0"0"-144"-16,0 0-20 15,-79 49 18-15,25 14 31 16,0 20-5-16,9 5-18 16,16 2-22-16,15-7-16 15,14-8-9-15,8-6 3 16,24-6-3-16,7-13-4 0,8-11 0 15,0-10-2-15,1-6-37 16,1-11-89-16,-8-8-157 16</inkml:trace>
  <inkml:trace contextRef="#ctx0" brushRef="#br0" timeOffset="213320.04">18984 10661 470 0,'0'0'154'16,"0"0"-77"-16,0 0 31 0,0 0 8 15,0 0-16 1,0 0-24-16,0 0-40 0,12-24-24 16,-9 40-12-16,0 21-4 15,1 14 4-15,-1 8 19 16,0 3-12-16,0-8-1 15,-2-8-6-15,1-9 1 16,-2-10-2-16,0-7 4 16,0-8-6-16,0-2 7 15,0-7-8-15,0-1-13 16,0-2-61-16,0 0-75 16,-2-9-130-16</inkml:trace>
  <inkml:trace contextRef="#ctx0" brushRef="#br0" timeOffset="213608.79">19039 10628 856 0,'0'0'72'16,"0"0"-50"-16,0 0 8 16,0 0 0-16,0 0 2 15,101-16-2-15,-63 12-14 0,-1 0-7 16,1 0-6-16,-4 1 0 16,-6 2-6-16,-6 1-29 15,-8 0-108-15,-14 0-121 16,0 5-319-16</inkml:trace>
  <inkml:trace contextRef="#ctx0" brushRef="#br0" timeOffset="213818.97">19082 10893 498 0,'0'0'383'0,"0"0"-331"15,0 0-50-15,0 0 13 16,100-15 10-16,-70 5 5 16,-3 4-26-16,-3 0-4 15,-8 1-2-15,-5 5-62 16,-6 0-137-16,-5 0-194 16</inkml:trace>
  <inkml:trace contextRef="#ctx0" brushRef="#br0" timeOffset="214033.96">19084 11076 690 0,'0'0'185'0,"0"0"-141"0,0 0 39 16,0 0 14-16,0 0-36 15,0 0-31-15,92-12-10 16,-50 1-13-16,3 1-7 15,-5 0-4-15,-1 3 2 16,-6 0-36-16,-3 3-47 16,-8-2-141-16,-5 2-138 15</inkml:trace>
  <inkml:trace contextRef="#ctx0" brushRef="#br0" timeOffset="214702.19">19718 10731 804 0,'0'0'263'0,"0"0"-223"15,0 0 9-15,0 0 26 16,0 0-18-16,0 0-24 16,-5 3-23-16,10 0-10 15,13 3-1-15,9 0 1 16,13 2 1-16,6-3 2 15,-1 0-2-15,-3-3 0 16,-5-2 1-16,-14 0-2 0,-7 0 0 16,-10 0 0-16,-5 0-4 15,-1 0-18-15,0 2-31 16,0-2-64-16,0 0-125 16,0 0-299-16</inkml:trace>
  <inkml:trace contextRef="#ctx0" brushRef="#br0" timeOffset="-214391.62">20294 10608 871 0,'0'0'186'15,"0"0"-186"-15,0 0-10 16,0 0 10-16,47 116 13 16,-30-62 6-16,2 0 2 15,1-3-6-15,2-6 1 16,-3-11 4-16,-2-9-6 16,-4-11-2-16,-5-4 18 15,-5-7-16-15,-2-3 7 16,0 0 16-16,3 0 20 15,6-9 9-15,4-12-21 16,6-10-41-16,0-6 2 16,4-5-4-16,-2-6 2 0,-3 0-4 15,1 1 0-15,-5 9 0 16,-6 13 0-16,-5 10-10 16,-2 11-42-16,-2 4-32 15,0 0-41-15,0-2-120 16,0-2-385-16</inkml:trace>
  <inkml:trace contextRef="#ctx0" brushRef="#br0" timeOffset="-214099.63">20916 10347 935 0,'0'0'143'0,"0"0"-131"16,0 0-12-16,37 72 0 16,-8-7 23-16,2 12 6 15,0 5-15-15,-1 1-1 16,-6 0-2-16,-6-7-8 16,-8-10 6-16,-8-10 6 15,-2-12-11-15,-10-8-3 16,-16-9 6-16,-8-7 4 15,-12-3-2-15,-9-4-9 16,-6-8-26-16,-3-5-153 0,-4-9-387 16</inkml:trace>
  <inkml:trace contextRef="#ctx0" brushRef="#br0" timeOffset="-209904.56">15137 10281 583 0,'0'0'83'0,"0"0"-31"0,0 0-26 16,0 0 41-16,0 0-7 16,0 0-30-16,-3-24-26 15,3 37-4-15,0 14-7 16,2 13 7-16,1 11 30 15,1 8 5-15,-2 12-2 16,1 5-16-16,0 6 0 16,-1 3 0-16,2-4 2 15,-1-5-17-15,0-5 2 16,-3-3-3-16,0-3-1 16,0-5 15-16,0-3-5 0,0-4 4 15,-7-4-1 1,-2-3-12-16,1 1 0 0,1-2-1 15,2-2 0-15,2-4 5 16,0-3-5-16,2-1 2 16,1-5-2-16,-2 1 0 15,1-3 0-15,-2-3 0 16,1-1 0-16,1-7 1 16,-1-4-1-16,2-8 0 15,0-2 0-15,0-2 0 16,0 1 0-16,0-1 2 15,12 3 0-15,10-1 2 0,8-1-4 16,6-2 2-16,6 0-4 16,4 0 1-16,2-3 1 15,3-4 0-15,2-3 2 16,5 6-1-16,2 1-1 16,3 3 0-16,-1 0 1 15,0 0-1-15,-3 0-1 16,1 0 1-16,-3 0 1 15,3 0-1-15,1 0 0 16,-2 0 0-16,1 0 0 16,1-3 0-16,0-1 2 15,5 0-2-15,5-1 0 16,0 2 3-16,-1 0-3 16,-3 2-1-16,-3 0 0 15,-1 1-3-15,-3 0-1 0,-1 0 3 16,-1 0-9-16,4 0 11 15,2-3-1-15,6 0 3 16,0 1-3-16,2-2 4 16,0 4-6-16,-3 0 4 15,0 0-1-15,-2 0 4 16,3 0-4-16,3 0-3 16,-1 0 3-16,1 0 0 15,-5 0 2-15,2 0-6 16,1 0 3-16,0 0 1 15,0 0 4-15,-4 2 2 16,-5 2-4-16,-2 0-2 0,-2 2 0 16,-1 1 0-16,1 2 4 15,0-2-4 1,-2 1-3-16,-3-1 3 0,1-1 1 16,-2-1-1-16,3-2 2 15,5 0-1-15,6 0-2 16,1-2 1-16,0 0 0 15,2 2 0-15,-2-1-3 16,2 0 1-16,3 3 2 16,-1-1 0-16,0 0 0 15,4 1 0-15,-3 0 1 16,5 0-1-16,-2 0 0 16,-2 2 1-16,1 1 0 0,-4 0 1 15,-1-2-2 1,1 2 0-16,-1-4-2 0,-4 0 1 15,-2-1 1-15,-2 0 1 16,2 1-1-16,-2 0 2 16,2 0-2-16,-1 4 0 15,-3-3 2-15,-1 4-2 16,-5-2 0-16,-2 2 0 16,-2-2 1-16,-2 0-2 15,-1-2 2-15,0 1-1 16,-1 0 0-16,-5 0 0 15,-1-2 1-15,0 1 0 16,-3 0 0-16,-4 0-2 16,4 1 0-16,-2-2 1 0,3 1 0 15,-1 1 2-15,-4 1-3 16,-5-1 4-16,-5 0-3 16,-5-5 2-16,-8 3 8 15,-5-2-3-15,1-2 9 16,-4 0 3-16,-1 0-1 15,0 0-8-15,0 0 6 16,0 0-5-16,0 0 3 16,0 0 7-16,0-6 8 15,0-10-12-15,2-9-15 16,3-9-2-16,0-8 0 16,1-10 0-16,2-4 1 15,1-4-1-15,1-8 0 0,0 0-1 16,-2-4 1-16,-3 3-2 15,-3 4 2-15,-2 4-3 16,0 6 1-16,0 2-1 16,-6-1 0-16,0 1 1 15,-1-1-3-15,-1 1 0 16,5 0 3-16,3 1 0 16,0 0-2-16,0 0-1 15,0 0-2-15,0 4-1 16,0 5-11-16,0 9 11 15,0 7 7-15,0 6 1 16,0 5-1-16,-3 1 1 16,-2 0-1-16,2 4 1 0,0-3 1 15,-2 2 1-15,3-1-4 16,-1-1 2-16,0-3 0 16,2-2 0-16,-2 2 0 15,1-5 0-15,2 0-1 16,0-3 1-16,0-1 0 15,0 3 0-15,0 7 0 16,0 6 0-16,0 6 1 16,0 2-1-16,0 0 0 15,0 0 0-15,0-2 0 16,0-2 2-16,0 2 1 16,0-5-2-16,0 1 1 0,0-4-2 15,-1 1 0 1,-3-2-2-16,1 0 2 0,-1 0 0 15,2 2-1-15,-1 3-3 16,0 0 4-16,0 2-1 16,-2-1 0-16,-1 1-1 15,2-1-1-15,2 0 3 16,-1-1-1-16,-1-2 1 16,-1-1-2-16,-2 0-3 15,0-1-8-15,-1 2 7 16,0 3 1-16,-1 0 5 15,-2 1-6-15,-2 2 1 16,-3 0 4-16,-5-1-7 16,-3 3 5-16,-2-2 3 0,-3 1-1 15,1 0-4-15,-3 1-2 16,-1-1 5-16,-4 0-13 16,2 0 9-16,0-1-3 15,-5 0-2-15,3 1 7 16,0 0 2-16,-1 1-2 15,1 2 2-15,0 0 2 16,-2 0 0-16,2 0-1 16,0 0 2-16,2 2-1 15,-2-2 1-15,-3 0 0 16,-1 0-2-16,-2 0-3 16,-4 0-3-16,1 0 6 15,1 0 0-15,3 0 0 0,1 0 2 16,4 0 3-16,-1-2-4 15,1-3-4-15,2 0 4 16,-5 3 0-16,-2-4 1 16,0 0 2-16,0 0 0 15,1 2-6-15,-1 1 3 16,0-2 0-16,-5 2 2 16,-3 0-2-16,-4 2 3 15,-2-2-5-15,1 0 4 16,4 2-2-16,1 0 0 15,2-1 1-15,3-1 1 16,-1 2-1-16,-3-3 1 16,2 2-2-16,-5-2 2 0,3 3-3 15,-2 0 4-15,1-1-5 16,7 2 4-16,0 0 2 16,0 0-4-16,0 0-2 15,-4 0 2-15,0 0 0 16,-3 0 2-16,-2 0-2 15,0 0 0-15,3 0 0 16,-2 0 0-16,2 0-2 16,2 0 2-16,5 0 0 15,1 0-1-15,4 0 1 16,3 0 0-16,1 2 0 16,-3 0-1-16,1-2 1 0,-6 3 0 15,-2-3 1-15,-3 0-1 16,-3 0 1-16,2 0-2 15,-2 0 1-15,5 0 0 16,0 1 0-16,4 1 0 16,3 0 0-16,0 0 7 15,-4-2-7-15,1 1 0 16,-4-1-3-16,-3 0 2 16,4 0 1-16,-1 0 0 15,3 0 3-15,2 0-3 16,-1 0 0-16,0 0-5 15,1 0 5-15,-3 0 3 16,-1 0-3-16,3 0 1 0,-2-5-1 16,4-1 1-16,0 4 1 15,2-4-1-15,3 1 5 16,0 1-3-16,-1 1 1 16,2 2 1-16,-2 1-4 15,3 0 0-15,1 0-2 16,0 0 0-16,1 0 1 15,0 0 0-15,-2 0 1 16,-1 0-1-16,-2 0 0 16,0 1 0-16,1 0 1 15,3-1 2-15,-1 3-5 16,0 0 2-16,-1 0 0 0,-4 3 0 16,-4 1 0-1,-1 0-2-15,-3-1 1 0,1-2-9 16,3 0 10-16,2-3 0 15,3 1-5-15,2-1 4 16,4 1 2-16,1-1 1 16,6 0-2-16,-3 0 0 15,-1 2 0-15,-5 0 0 16,-1-1-2-16,-2 3-1 16,-1-1 5-16,-2 1-3 15,0 1 1-15,-1-4-2 16,3 4 2-16,2-2 1 15,4-2-1-15,4 3-4 16,2-2 4-16,1 1 1 0,0 1-1 16,-2-1-1-16,0 0 1 15,-3 1 0-15,1-4 1 16,-1 3-1-16,-1 0-1 16,1 0 0-16,-1-1 1 15,3 3 1-15,2-1-1 16,5 1-2-16,1 1 0 15,4 0 2-15,0-1 0 16,-1 0 0-16,0-1 0 16,-1 1 2-16,0 0-2 15,-4-1 2-15,-1 2-4 16,0 0 3-16,-1 4-4 16,1-2 3-16,-1 1-1 0,2 2 1 15,-3-4-1-15,2 3 1 16,-2-2-1-16,-3-1 1 15,4 0-2-15,1-2 1 16,3 0 2-16,7-2-2 16,5-3 1-16,2 1 0 15,2-2 0-15,0 0 0 16,0 0 0-16,0 0 1 16,0 0-1-16,0 0 3 15,0 0-2-15,0 0-1 16,0 0 0-16,0 0 0 15,0 0 0-15,0 0-1 0,0 0-1 16,0 0 1 0,0 0 0-16,0 0 1 0,0 0 0 15,0 0 0-15,0 1-1 16,0 2-2-16,2 1-6 16,10 4-50-16,3-6-130 15,3-2-290-15</inkml:trace>
  <inkml:trace contextRef="#ctx0" brushRef="#br0" timeOffset="-207657.09">14924 11146 185 0,'0'0'438'16,"0"0"-389"-16,0 0-43 16,0 0 47-16,0 0 13 15,0 0 1-15,0 0-33 16,0-9 0-16,0 9-25 15,-6 0-9-15,-10 0-1 16,0 0 1-16,-4 0 0 16,-4 3 0-16,-3 6 0 15,1 1 0-15,-6 0 0 16,-1-1 0-16,-1 2 1 16,-3 0-1-16,-1 1 0 0,-2 1 8 15,1 1 9 1,-1-2-9-16,1 3 2 0,-2-1-7 15,-1-2 2-15,-3 0-1 16,0 2 3-16,-5-3 3 16,-3 4 4-16,-4-3-3 15,-4 4-1-15,-4-2 15 16,0 0-11-16,4 0 4 16,5-3 3-16,4 1-12 15,-1-2 1-15,2 2-8 16,-2 2 5-16,-1 0 0 15,-1 0-1-15,1 1 1 16,2-1-3-16,0-3 7 16,2-1-5-16,-2-2 5 0,0 0-3 15,3 0-2-15,0 0-5 16,4-2 2-16,3-2-1 16,5 0 3-16,-1-2-5 15,0-1 1-15,-7 0-1 16,-1-1 5-16,-5 0-3 15,-1 0-4-15,1-1 5 16,0-6-6-16,4-1 3 16,2-2 0-16,1-1-1 15,-2-5 2-15,3-1 0 16,-3-2-1-16,-1-6 0 16,1 0 0-16,1 2 0 15,-1-4 0-15,4 4 1 0,2 0-1 16,0 1 0-16,4 0 2 15,-1 1-5-15,1 0 5 16,-6-3-3-16,2-4 1 16,-2-2 0-16,0 0 0 15,5-4 4-15,4 3-4 16,0-2-1-16,5 3-1 16,0 1 4-16,6 3-2 15,5 3 0-15,1 3 0 16,5 0 0-16,2-1 1 15,-3 2-1-15,0 2 0 16,-1 1 0-16,-4-1-2 0,1 7 2 16,1 0 0-16,0 4 0 15,2 1-2-15,2 4 0 16,3-2 2-16,2 3-1 16,-2-1 1-16,2 1-3 15,-4 0 3-15,1 0-1 16,0 0 1-16,-5 0 0 15,-1 1-2-15,-7 16 1 16,-5 8-2-16,-10 7 3 16,-7 6-1-16,-6 0-4 15,-5 0 5-15,4-5 0 16,6-7 0-16,8-5 0 16,7-4 4-16,11-6-3 0,7-4 0 15,7-4 1-15,5-3-1 16,0 0 0-16,0 0 6 15,0 0-3-15,9-5 8 16,18-18-7-16,6-6-5 16,7-6 1-16,3-4 0 15,-4 3-1-15,-1-4-2 16,-4 6 1-16,-6 2 1 16,-6 6 0-16,-8 9-1 15,-4 8-2-15,-7 6 2 16,-3 3 0-16,0 0-2 15,2 0-5-15,2 0 2 16,4 18-1-16,8 7 6 16,6 6 1-16,12 3 0 0,12 2 0 15,9-2 5-15,3-3-5 16,5-6 0-16,-7-3-2 16,-9-6-31-16,-11-5-66 15,-13-9-192-15</inkml:trace>
  <inkml:trace contextRef="#ctx0" brushRef="#br0" timeOffset="-203012.98">2182 12541 753 0,'0'0'103'0,"0"0"-88"16,0 0 29-16,0 0 37 16,0 0-24-16,0 0-16 15,0 0-22-15,-30-69 4 16,28 67 9-16,-2 0-8 15,-11 2-17-15,-6 0-7 16,-16 13 0-16,-10 15-3 16,-5 7 2-16,4 4 0 15,10-7 1-15,12-7-1 16,13-6-1-16,13-6-6 0,0 1 0 16,16 2 4-1,17 0 4-15,12 2 1 0,12 4 7 16,-4-2-7-16,-8 4-2 15,-15 1-7-15,-9 0-1 16,-14 0-8-16,-7-2 17 16,0-1-2-16,-13-1 2 15,-14-5 12-15,-3-2 17 16,-1-4 13-16,1-7-5 16,8-2-20-16,8-1-4 15,7 0-13-15,7-4-44 16,10-20-158-16,23-5-371 15</inkml:trace>
  <inkml:trace contextRef="#ctx0" brushRef="#br0" timeOffset="-202644.92">2265 12798 894 0,'0'0'157'16,"0"0"-154"-16,0 0 0 15,0 0 24-15,0 0-13 16,0 0-14-16,14 16 1 15,2 5-1-15,5 2 7 16,3-3-1-16,-2 0 2 16,2-4-6-16,-6-3 4 15,0-4-4-15,-5-6-2 0,-1-3-5 16,-6 0 5 0,3-17 5-16,-1-11-2 0,2-7-3 15,-4-3-2-15,0 3 0 16,-3 10 2-16,0 10 14 15,0 8 13-15,0 7-3 16,1 0-22-16,2 0-2 16,3 14-5-16,6 11 5 15,2 8 4-15,-3 3 0 16,0-2 0-16,0-1-4 16,-1-3-9-16,0-8-62 15,-1-7-92-15,5-13-101 16,-1-2-252-16</inkml:trace>
  <inkml:trace contextRef="#ctx0" brushRef="#br0" timeOffset="-202315.28">2793 12553 930 0,'0'0'112'0,"0"0"-112"16,0 0-38-16,0 0 38 15,0 111 20-15,0-60 15 16,0-2-26-16,0-5-4 15,0-8-2-15,0-9-1 16,2-8-1-16,1-6 0 16,4-8-1-16,5-5-2 15,9 0 0-15,9 0-1 16,7-5-9-16,0 2-11 0,-10 3 9 16,-13 10-8-1,-11 16-17-15,-3 2 24 0,-11 1 15 16,-11-6 56-16,-6 0 13 15,1-9 13-15,-3-2-3 16,-1-4-15-16,5-4-22 16,4-4-22-16,7 0-20 15,3 0-22-15,4-12-161 16,0-10-548-16</inkml:trace>
  <inkml:trace contextRef="#ctx0" brushRef="#br0" timeOffset="-201385.4">3450 12561 712 0,'0'0'132'0,"0"0"-132"16,0 0-16-16,1 86 16 15,1-22 65-15,-1 3-1 16,2-4-1-16,0-1-46 16,3-7-1-16,-3-7 11 15,0-7-7-15,-3-11-15 16,0-12 10-16,0-8-3 0,0-6-5 16,0-4 6-1,0 0 1-15,0 0 33 0,0 0 6 16,0-6 2-16,0-12-4 15,0-12-50-15,0-9 2 16,0-6-6-16,0-6 3 16,0-4-7-16,5-1-5 15,1 5 8-15,1 1-9 16,2 6 12-16,-1 3-1 16,4 9-2-16,-1 7-4 15,3 7 6-15,5 9-4 16,3 3-17-16,1 6-6 15,4 0 7-15,-5 25 8 16,-7 11 0-16,-3 5-5 16,-11 2 15-16,-1-3 2 0,-4-6 4 15,-15-4 2-15,-8-9 9 16,0-6 16-16,0-5 15 16,3-4-17-16,3-3-13 15,5-3-14-15,7 0-19 16,9-10-132-16,0-15-322 15</inkml:trace>
  <inkml:trace contextRef="#ctx0" brushRef="#br0" timeOffset="-200826.88">3727 12230 664 0,'0'0'120'0,"0"0"-33"16,0 0 16-16,0 0-4 16,0 0-45-16,0 0 5 15,-7-65-31-15,20 65-28 16,11 0-11-16,1 10 7 15,-1 21-5-15,-10 13-10 16,-11 6 11-16,-3 2 6 16,0-11-1-16,0-8 3 15,0-12 0-15,0-10 3 16,0-5-2-16,1-6 17 0,17 0 5 16,12 0 10-16,10-8-2 15,7-8-17-15,2 1-13 16,-3-1-1-16,-9 6 1 15,-8 6-3-15,-14 4-17 16,-8 0-31-16,-7 0-48 16,0 13 13-16,-3 1 8 15,-13 1-175-15</inkml:trace>
  <inkml:trace contextRef="#ctx0" brushRef="#br0" timeOffset="-199792.78">4728 12537 803 0,'0'0'128'16,"0"0"-90"-16,0 0-38 15,0 0-15-15,0 0 15 16,21 109 59-16,-12-59-7 15,0-5-28-15,-3-5-8 16,0-9-7-16,-1-6-4 16,0-5-4-16,-3-8 5 15,-1-3-5-15,-1-4-2 0,2-4-25 16,-1-1-91 0,-1-13-47-16,2-17-242 0</inkml:trace>
  <inkml:trace contextRef="#ctx0" brushRef="#br0" timeOffset="-199652.8">4770 12362 889 0,'0'0'144'15,"0"0"-113"-15,0 0-25 16,0 0-6-16,0 0-10 16,0 0-110-16,11 29 13 15,11 2-98-15</inkml:trace>
  <inkml:trace contextRef="#ctx0" brushRef="#br0" timeOffset="-199248.36">4909 12584 305 0,'0'0'621'15,"0"0"-535"-15,0 0-44 16,0 0-42-16,0 0-2 15,0 0 1-15,101 35 1 16,-77 4-10-16,-7-3 0 16,-8-1 6-16,-4-3 4 15,-3-9 0-15,-2-5 0 16,0-9 0-16,0-5 0 0,0-3 5 16,0-1 6-1,0 0 24-15,0-19-8 0,0-14-15 16,6-15-12-16,18-4-2 15,4-1 0-15,1 12-6 16,3 17 8-16,-9 18-3 16,-1 6 0-16,-1 7 3 15,-6 16 5-15,-2 4 13 16,-5 7-5-16,-8-1-9 16,0 0 7-16,0-3-1 15,0-5-8-15,0-5-2 16,0-1-15-16,0-4-75 15,0-9-212-15,0-6-381 0</inkml:trace>
  <inkml:trace contextRef="#ctx0" brushRef="#br0" timeOffset="-198398.89">5522 12636 1040 0,'0'0'97'15,"0"0"-96"-15,0 0-1 0,0 0 9 16,110-33-8-16,-59 20-1 16,-3 0 3-16,-5 0-3 15,-9 2-2-15,-11-2-12 16,-7 0-5-16,-10-3 2 15,-6-4-7-15,0-3-48 16,-13 1 47-16,-14 4-3 16,-6 8 14-16,-3 4 14 15,-2 6 5-15,0 0 21 16,4 10 12-16,4 11-4 16,5 7-23-16,11 4-4 15,11 4-4-15,3-1 3 16,14-2 3-16,25-3 6 15,17-3 14-15,17-9-15 16,11-7-4-16,12-7-5 0,8-4-1 16,0 0 4-16,-5-8-8 15,-14-5 2-15,-21-4-2 16,-18-2-2-16,-19 0-24 16,-17-1 3-16,-10 3 17 15,-9 4 2-15,-27 6-6 16,-13 7 10-16,-6 0 8 15,2 10 6-15,9 10-6 16,13 2-3-16,12 1-4 16,13-2-1-16,6-3 0 15,3 1-1-15,17-7 1 16,9-3 4-16,5-6 1 0,2-3-5 16,1 0-1-16,-7-7-2 15,-9-4 3-15,-7-3 5 16,-6 2-3-16,-2 1 0 15,-1 9 1-15,-4 2 19 16,5 0-22-16,3 8-12 16,5 18 10-16,5 7 2 15,1 2 1-15,0-1 8 16,1-5-1-16,-3-5-7 16,0-6 16-16,-3-8-6 15,-3-7 4-15,-3-3 7 16,1 0 21-16,2-15 8 0,3-10-2 15,1-11-26-15,-2-8-3 16,1-11-7 0,-3-8-8-16,-3-3-5 0,1 2 0 15,-5 16-3-15,-2 17-2 16,-3 16-30-16,0 15-22 16,0 0-31-16,0 10-121 15,0 8-148-15,1 3-328 16</inkml:trace>
  <inkml:trace contextRef="#ctx0" brushRef="#br0" timeOffset="-198017.93">7436 12336 977 0,'0'0'91'15,"0"0"-71"-15,0 0-10 16,0 0 14-16,-103 95 8 16,74-41-11-16,12 1-12 15,9-2-4-15,8-9 0 16,0-9-5-16,15-7 2 15,8-10 6-15,2-5 1 16,2-9 5-16,2-4-4 0,-7 0-3 16,-10-4 2-16,-8-12 1 15,-4-3-2-15,0-5 7 16,-25-3-15-16,-11 1-2 16,-4 7 2-16,1 5-5 15,11 6-33-15,11-2-119 16,8-2-361-16</inkml:trace>
  <inkml:trace contextRef="#ctx0" brushRef="#br0" timeOffset="-197499.32">7505 12033 785 0,'0'0'18'16,"0"0"-18"-16,-99-42 11 15,55 42 35-15,-4 2 20 16,-4 26 15-16,-5 15-32 16,5 15 7-16,2 14-18 15,7 12-3-15,6 6 10 16,7 4-18-16,8 2-16 15,8-2-4-15,8-7 0 0,6-7-3 16,3-6 1-16,23-6-4 16,5-10 3-16,8-15-3 15,8-12-1-15,6-12 9 16,10-12-8-16,12-7 4 16,8-10-4-16,6-20 0 15,7-8 0-15,-2-12 3 16,-5-10-3-16,-8-7 1 15,-19-13-2-15,-16-8-22 16,-14-5 3-16,-19 2 6 16,-13 11 8-16,-5 14 5 15,-26 15 16-15,-12 9 17 16,-6 12 2-16,-6 8-11 16,-2 11 21-16,-1 11-38 0,2 0-7 15,1 17 0-15,-1 15-31 16,-2 9-66-16,-11 3-99 15,-16-1-279-15</inkml:trace>
  <inkml:trace contextRef="#ctx0" brushRef="#br0" timeOffset="-190645.04">2777 13800 784 0,'0'0'117'0,"0"0"-50"16,0 0-9-16,0 0-4 16,0 0-2-16,0 0 2 15,0 0-19-15,-15-72-16 16,15 58-14-16,0 0 4 15,0 0-6-15,6 0-3 16,6 1 1-16,4 1-1 16,8 4 1-16,10 2-2 0,10 6-3 15,6 6-2 1,4 29 1-16,-1 17 0 0,-6 11 4 16,-12 5 0-16,-10-6 0 15,-18-6 1-15,-7-9 0 16,0-11 0-16,-17-11 0 15,-5-9 12-15,-9-8 13 16,-3-8 22-16,-9 0-14 16,2-18-18-16,7-12 0 15,9-6-10-15,14 2 0 16,8-1-5-16,3 7-9 16,18 8-8-16,15 9-22 15,6 10-48-15,5 1-33 16,-11 2-188-16</inkml:trace>
  <inkml:trace contextRef="#ctx0" brushRef="#br0" timeOffset="-189894.53">3096 13414 147 0,'0'0'535'0,"0"0"-502"16,0 0 43-16,0 0 49 15,0 0-35-15,0 0 0 16,-21-60-44-16,21 58-21 0,0 2-20 15,0 0 3 1,0 0-6-16,0 0-2 0,0 0-4 16,0 0 2-16,0 0 2 15,0 0 0-15,0 0-1 16,-1 0 1-16,-1 0 10 16,1 0 1-16,-1 0 2 15,2 0-1-15,0 0-5 16,0 0-4-16,0 0-1 15,0 0 3-15,0 0-1 16,0 0-2-16,0 0 2 16,0-3-1-16,12 1-2 15,9 1-1-15,9 1-6 16,1 0 2-16,-1 16-5 0,-3 9 1 16,-9 6-4-16,-3-2 7 15,-11 0 4-15,-2-8-3 16,-2-9-2-16,0-5 6 15,0-5 0-15,0-2 3 16,3 0 17-16,4 0 12 16,8-2 1-16,13-14-14 15,13-6-18-15,11 0-1 16,-2 2 0-16,-3 6-2 16,-10 7-10-16,-8 6-48 15,-9 1-56-15,-9 0-122 16,-8 2-148-16</inkml:trace>
  <inkml:trace contextRef="#ctx0" brushRef="#br0" timeOffset="-189461.69">3529 13865 650 0,'0'0'359'0,"0"0"-296"16,-24-85-12-16,24 52-12 15,0 0-7-15,15 6-18 16,13 8-14-16,9 10-2 16,2 9 0-16,-1 7-6 15,-8 24-1-15,-2 11 6 16,-6-2 1-16,-5-4 2 16,-2-12-2-16,1-9 2 15,0-8 1-15,2-6 8 16,6-1 25-16,6-8 20 0,10-19-13 15,6-9-17-15,-1-3-24 16,-6-2-1-16,-9 1-47 16,-14 2-95-16,-13 2-312 15</inkml:trace>
  <inkml:trace contextRef="#ctx0" brushRef="#br0" timeOffset="-189257.25">3900 13553 877 0,'0'0'218'16,"0"0"-218"-16,0 0 0 0,9 98 4 15,2-41 62 1,4 1-25-16,-2 2-26 0,-2-3-9 16,2-4-1-16,-4-2-5 15,-5-1-4-15,-4-3-102 16,0-9-177-16,-24-11-502 15</inkml:trace>
  <inkml:trace contextRef="#ctx0" brushRef="#br0" timeOffset="-188545.17">2461 14677 701 0,'0'0'126'0,"0"0"-16"16,0 0-6-16,0 0-30 16,0 0-11-16,0 0-34 15,-8-23-19-15,17 21-10 16,21 2 2-16,19-5-4 0,21-1 4 15,21-2-1 1,18-7 3-16,15 1-4 0,10-5-5 16,7-1 5-16,0 1 0 15,-6 0 2-15,-8 2-2 16,-10 3 0-16,-8 3 6 16,-10 1-6-16,-13 1-2 15,-14 2 1-15,-19 3 1 16,-11 0 3-16,-13 0-2 15,-10 0 8-15,-10 1 5 16,-3 0 16-16,-1 2 0 16,-4-1-8-16,2 2-20 0,-3 0-2 15,0 0 0 1,0 0-20-16,0 0-62 0,0 3-202 16,-12 6-219-16</inkml:trace>
  <inkml:trace contextRef="#ctx0" brushRef="#br0" timeOffset="-188043.51">2893 14897 466 0,'0'0'532'16,"0"0"-500"-16,0 0-32 15,0 0-8-15,0 0 6 16,90-20 2-16,-47 20 4 0,3 19-4 16,-2 6-6-1,-6 6 5-15,-9 3-1 0,-8-4 2 16,-10 3-2-16,-11-3 2 16,0-1 0-16,-19-4 4 15,-9-6-2-15,-4-5 20 16,-2-7 7-16,6-7-8 15,4 0 7-15,6-8 20 16,6-14-24-16,11-3-10 16,1-2-6-16,16 4-8 15,14 2-13-15,7 8-14 16,2 6-16-16,-3 7-81 16,-6 0-137-16,-8 0-367 15</inkml:trace>
  <inkml:trace contextRef="#ctx0" brushRef="#br0" timeOffset="-187463.7">3535 14888 972 0,'0'0'52'15,"0"0"-39"-15,0 0 19 16,0 0 17-16,0 0-40 16,0 0-9-16,59-2-6 15,-30 27 4-15,-8 7-4 16,-5 5-1-16,-10-2 1 16,-6-3 5-16,0-7-2 15,0-7 3-15,-6-10-5 16,0-2 10-16,3-6-5 15,3-4 11-15,0-19-11 0,0-13-17 16,12-7-3-16,12-8 0 16,4 3-24-16,-1 9-6 15,1 16 37-15,-8 16 12 16,2 7 1-16,-7 14-13 16,3 12 13-16,1 6 2 15,-2-1 29-15,4-2-4 16,-2-7-1-16,2-4-8 15,-2-8-4-15,-2-4-4 16,1-6-10-16,-2 0 0 16,1-9-232-16,-4-14-581 15</inkml:trace>
  <inkml:trace contextRef="#ctx0" brushRef="#br0" timeOffset="-187127.93">4021 14662 688 0,'0'0'165'15,"0"0"-125"-15,0 0-11 16,0 0 1-16,0 0-23 0,84 17-7 15,-68 20 0 1,-5 5 3-16,-4-3-2 0,-3-7 4 16,1-12-3-16,-2-11 12 15,0-7 31-15,3-2 12 16,7-1 13-16,8-19 22 16,10-7-54-16,13-4-32 15,2 2-6-15,2 4-18 16,-2 5-85-16,-6 2-122 15,-10 6-543-15</inkml:trace>
  <inkml:trace contextRef="#ctx0" brushRef="#br0" timeOffset="-186025.04">4497 14327 189 0,'0'0'740'15,"0"0"-672"-15,0 0-10 16,0 0 7-16,0 0 19 16,0 0-18-16,0 0-35 15,-7-38-22-15,29 27-7 16,10 1-2-16,12 0-2 15,11-1 2-15,8 0 2 0,4 0-1 16,-1-2-1-16,-5 3 1 16,-12 4 0-16,-10 0-1 15,-9 3 1-15,-14 0-1 16,-5 3-20-16,-10 0-50 16,-1 0-45-16,-6 0-81 15,-19 2-59-15,-10 3-292 16</inkml:trace>
  <inkml:trace contextRef="#ctx0" brushRef="#br0" timeOffset="-185755.5">4803 14125 616 0,'0'0'58'16,"0"0"-10"-16,0 0 74 0,0 0 28 15,0 0-46-15,0 0-40 16,-22-45-64-16,22 76-4 15,0 17 4-15,0 11 36 16,5 3 0-16,7-1-3 16,2-8-12-16,1-4-5 15,-6-7-10-15,0-11-5 16,-2-4 5-16,-1-11-6 16,-3-4 1-16,-2-4-1 15,-1-8 0-15,0 2-39 16,0-2-54-16,0 0-46 0,0-20-157 15</inkml:trace>
  <inkml:trace contextRef="#ctx0" brushRef="#br0" timeOffset="-182527.79">5876 13664 491 0,'0'0'239'16,"0"0"-160"-16,0 0 0 16,0 0-38-16,0 0 21 15,0 0 2-15,-21-73-29 16,21 66-6-16,0 1 1 16,0 4-7-16,0-1-3 15,0 1-5-15,0-1-6 16,10 0-9-16,11 0 0 15,9 3-4-15,6 0 3 16,1 13-11-16,-6 14-1 16,-10 10-13-16,-12 8-3 15,-9 7 17-15,-6-2 5 0,-23-4 0 16,-3-10 4-16,-1-9 1 16,5-8 2-16,7-6 0 15,5-6 1-15,8-4 9 16,4-1 7-16,4-1 23 15,0-1-18-15,7 0-3 16,20 0-18-16,12-7-1 16,11-3 0-16,1 1 0 15,-3 0 1-15,-11 1-2 16,-7 2 2-16,-6-1-3 16,-5 1-19-16,-5-1-52 15,-7 0-88-15,-7 0-151 0</inkml:trace>
  <inkml:trace contextRef="#ctx0" brushRef="#br0" timeOffset="-181742.18">6319 13662 441 0,'0'0'315'0,"0"0"-243"15,0 0-18-15,0 0-14 16,0 0-1-16,30-80-10 16,-3 75-27-16,5 5 0 0,0 0-4 15,-7 19-5 1,0 7 5-16,-8 7 1 0,-4 1 1 15,-8-1-3-15,-4-3 3 16,-1-5 1-16,0-7 0 16,0-8 0-16,-3-6 1 15,2-4 5-15,1 0 27 16,0 0 7-16,0-6-2 16,0-17-19-16,0-10-20 15,3-5-6-15,14 0 6 16,6 8-3-16,-1 10 3 15,2 13-10-15,-3 7 4 16,0 0 3-16,-2 23-4 16,-4 6 4-16,-8 5 1 15,1 0-2-15,-8-4 4 0,0-5 2 16,0-8-2 0,0-4 1-16,0-8-1 0,0-3 0 15,0-2 4-15,0 0 10 16,0-10 19-16,0-17-6 15,0-15-25-15,6-9-2 16,15-1 1-16,2 8-2 16,2 13 2-16,2 14-1 15,-5 10 0-15,2 7 0 16,-6 0 2-16,-2 11-2 16,-2 10 0-16,-5 5 4 15,-1 4 0-15,-3 1-2 0,-5 1-2 16,0 0 0-16,0 1-34 15,-12-8-167-15,-1-8-416 16</inkml:trace>
  <inkml:trace contextRef="#ctx0" brushRef="#br0" timeOffset="-180887.51">7351 13316 778 0,'0'0'65'0,"0"0"29"0,0 0-13 16,0 0-52-16,0 0-23 15,-97 117 27-15,69-46 16 16,10 5-17-16,10-5-18 16,8-8 4-16,0-8-5 15,16-10-3-15,10-10 12 16,7-7-4-16,4-9-9 16,2-3-1-16,0-7-8 15,-2-3-35-15,-2-5-90 16,-8-1-185-16,-10-1-473 15</inkml:trace>
  <inkml:trace contextRef="#ctx0" brushRef="#br0" timeOffset="-180644.34">7629 13443 1002 0,'0'0'48'15,"0"0"-48"-15,0 0-4 16,0 0 4-16,32 110 23 16,-18-67-2-16,-2 2-7 15,-3-3-13-15,0-3 1 16,-2-3 0-16,-4-9-2 16,0-7-2-16,-3-5-29 0,0-7-82 15,0-6-85 1,0-2-166-16</inkml:trace>
  <inkml:trace contextRef="#ctx0" brushRef="#br0" timeOffset="-180434.67">7627 13453 106 0,'0'0'886'0,"0"0"-811"16,0 0-57-16,0 0 19 15,0 0-3-15,0 0-20 16,48-17-13-16,-15 14-1 16,2 3 0-16,-3 0 0 15,-8 0-13-15,-3 0-70 0,-8 2-147 16,-9 6-217-16</inkml:trace>
  <inkml:trace contextRef="#ctx0" brushRef="#br0" timeOffset="-180230.75">7661 13628 669 0,'0'0'230'0,"0"0"-189"16,0 0-31-16,0 0 62 16,99-48-10-16,-65 37-34 15,1 3-25-15,-7 0-2 0,-4 6-1 16,-5 2-10-16,-7 0-87 15,-4 1-179-15,-8 13-302 16</inkml:trace>
  <inkml:trace contextRef="#ctx0" brushRef="#br0" timeOffset="-179867.72">7755 13924 692 0,'0'0'148'0,"0"0"-131"16,0 0 58-16,0 0-2 15,0 0-34-15,0 0-15 16,57-35-8-16,-43 30-1 16,-4 4 3-16,-4-1-4 15,-3 2-13-15,-2 0 4 16,2 0-4-16,2 0 0 16,4 0 6-16,3-2 2 0,3 0-6 15,4-4 4 1,3-1-7-16,-2-3 0 0,1 0-47 15,-4 0-182-15,-3-2-322 16</inkml:trace>
  <inkml:trace contextRef="#ctx0" brushRef="#br0" timeOffset="-179301.08">8176 13594 830 0,'0'0'214'15,"0"0"-160"-15,0 0-20 16,0 0-12-16,0 0-13 15,91-11 3-15,-43 11-6 16,-6 0 0-16,1 0-5 16,-9 0 2-16,-8 0-2 0,-7 0-2 15,-6 0-12 1,-5 0-80-16,-2 0-164 0,-6-3-263 16</inkml:trace>
  <inkml:trace contextRef="#ctx0" brushRef="#br0" timeOffset="-178921.53">8682 13430 741 0,'0'0'288'0,"0"0"-288"0,0 0 15 15,0 0-12-15,66 95 50 16,-35-47-8-16,3-1-28 16,2-2-6-16,0-4 8 15,-8-7-3-15,-4-9 0 16,-8-11 1-16,-11-7-7 16,-2-7-8-16,-3 0 17 15,0 0 25-15,3-3 34 16,3-21-6-16,3-8-42 15,3-11-29-15,0-2-1 16,1-7 1-16,1 0-1 16,0 1-3-16,0 6-5 15,-1 6-19-15,-2 11-49 0,-1 5-24 16,-1 7-42-16,-4 2-175 16,-2 2-508-16</inkml:trace>
  <inkml:trace contextRef="#ctx0" brushRef="#br0" timeOffset="-178695.12">9213 13155 757 0,'0'0'226'0,"0"0"-215"0,0 0-9 16,88 67 57-1,-42-18 25-15,-1 10-25 0,0 8-10 16,-8 1-22-16,-7-4-11 15,-10-3-8-15,-10-4-5 16,-10-5 2-16,-2-5-5 16,-25-4-1-16,-13-8-7 15,-11-7-121-15,-19-14-251 16</inkml:trace>
  <inkml:trace contextRef="#ctx0" brushRef="#br0" timeOffset="-177391.8">5650 14357 744 0,'0'0'109'0,"0"0"-81"16,0 0-1-16,0 0 35 15,0 0 18-15,0 0-44 16,-1-20-26-16,19 14-8 0,10 0-2 16,8 1 9-1,3 0-7-15,5 4 8 0,1-1-6 16,3 1-4-16,4-2 0 15,2-1 0-15,4 0 3 16,3 0-2-16,2-2 0 16,3 2-1-16,-3 0 0 15,6-1 0-15,-3 2 0 16,-5 1 0-16,-1-2 0 16,-4 0-2-16,1-2 3 15,5-1-1-15,4-3 1 16,3 4 7-16,1-1 5 15,1 1-1-15,0 0-11 16,-5 2 0-16,-1 0 2 16,-2 0-2-16,-2-2 0 0,-1 1 1 15,-2-2 2-15,3-2-7 16,5 2 7-16,4 1-2 16,4-3-2-16,-2 0-4 15,0 2 4-15,-4-2 4 16,-2 1-3-16,-5 0 5 15,2 1-5-15,-4-1 2 16,1 3 0-16,1 0 4 16,5-1-7-16,3 0 1 15,4-1-1-15,3 1 0 16,-6-2 1-16,0 2-1 16,-7 0 2-16,-7 1-1 0,-5 0 1 15,-6 1 9 1,-5 1-5-16,-1-1 5 0,-3 0-10 15,1 1-1-15,1 1 0 16,0-1 2-16,-2 1-4 16,-2 2 3-16,1-1-1 15,-4 1 1-15,-3 0 0 16,-4 0 0-16,-9 0 2 16,-5 0 2-16,-4 0-1 15,-3 0 3-15,0 0 4 16,-1 0 5-16,3 0-6 15,-4 0-6-15,1 0-1 16,-2 0-3-16,0 0 3 16,0 0 2-16,0-1-4 15,0-3 4-15,4 3 2 0,0-2 2 16,-1 1-4-16,0 2 6 16,-3 0-6-16,0 0-5 15,0 0-40-15,-1 0-145 16,-31 0-584-16</inkml:trace>
  <inkml:trace contextRef="#ctx0" brushRef="#br0" timeOffset="-176311.59">6935 14679 563 0,'0'0'45'15,"0"0"-31"-15,0 0 80 0,0 0 23 16,0 0 3-16,0 0-28 16,3-70-38-16,-3 70-22 15,0 0-13-15,0 0-19 16,4 17-10-16,2 18-2 15,3 20 12-15,2 16 11 16,-1 6 2-16,1 0 0 16,-1-4-10-16,0-14-2 15,-2-8 0-15,-2-7 1 16,-1-12 3-16,-4-14-4 16,1-9 1-16,-2-9-2 15,0 0 8-15,0 0 14 0,0-13 12 16,0-11 4-16,0-9-38 15,1-10-4-15,5 0-18 16,-2 5 9-16,5 4 3 16,2 7 6-16,5 6-1 15,3 1 0-15,4 2-12 16,2 9 17-16,1 2-11 16,-1 7 10-16,2 0 0 15,-5 0 0-15,2 14-3 16,-5 8-3-16,-3 1 0 15,-2 5 4-15,-5-1 3 16,-1-1 0-16,-1-2-4 0,-4-8 4 16,-3-3-2-16,0-3-38 15,0-6-95-15,-3-4-135 16,-12 0-443-16</inkml:trace>
  <inkml:trace contextRef="#ctx0" brushRef="#br0" timeOffset="-175957.57">6759 14886 389 0,'0'0'412'16,"0"0"-361"-16,0 0-49 15,0 0 21-15,0 0 72 16,85-18-38-16,-45 9-26 16,2-1-17-16,3-3 3 15,1 0 13-15,-4-1 0 16,1 2-5-16,-4 1-8 15,-3 2-5-15,-8 3-11 16,-3 3-1-16,-10 3 0 16,-9 0-46-16,-6 0-118 0,0 0-212 15</inkml:trace>
  <inkml:trace contextRef="#ctx0" brushRef="#br0" timeOffset="-175517.7">7291 14506 476 0,'0'0'405'16,"0"0"-290"-16,0 0-47 15,0 0-44-15,0 0-24 16,0 0 0-16,72 20-9 16,-57 13-1-16,-6 5 7 15,-3-1-2-15,-1-9 5 16,-1-9 1-16,0-11 13 15,-1-6 7-15,0-2 12 16,6 0 17-16,6-2 12 0,9-12-34 16,9-3-26-16,4 2-1 15,5-1-1-15,0 4 0 16,-2 3 0-16,-10 5-4 16,-9 3-12-16,-5 1-42 15,-6 0-40-15,2 0-122 16,-4 0-208-16</inkml:trace>
  <inkml:trace contextRef="#ctx0" brushRef="#br0" timeOffset="-174479.86">9696 13877 462 0,'0'0'294'0,"0"0"-267"16,0 0-14-16,0 0 72 16,0 0 13-16,0 0-21 15,0 0-29-15,1-84-26 16,11 71-12-16,-1 5-3 16,0 1-5-16,2 7-4 15,2 0 2-15,4 10-6 16,4 21-2-16,1 12 6 15,1 10 2-15,-3 0 1 16,-2-6 2-16,-2-9-3 0,-2-8 9 16,2-10 6-1,3-8 0-15,3-9 6 0,10-3 15 16,6-8 1-16,7-19-20 16,5-7-5-16,0-5-3 15,-7-4-8-15,-5-3 1 16,-13 3-2-16,-9 6-22 15,-13 12-39-15,-5 12-33 16,-11 8-91-16,-19 5-259 16</inkml:trace>
  <inkml:trace contextRef="#ctx0" brushRef="#br0" timeOffset="-174207.59">10043 13722 875 0,'0'0'122'15,"0"0"-122"-15,-17 93 0 16,14-29 1-16,3 9 59 16,0-1-19-16,0 2-13 15,8-6-5-15,2-9-1 16,-1-8-8-16,1-12-5 15,-4-9-8-15,-1-9 3 0,-2-8-4 16,-1-8 0 0,-1-3-32-16,1-2-85 0,-1-12-165 15</inkml:trace>
  <inkml:trace contextRef="#ctx0" brushRef="#br0" timeOffset="-173841.05">10842 13730 458 0,'0'0'426'16,"0"0"-350"-16,0 0-50 15,0 0 45-15,0 0-40 16,91-33 1-16,-39 20-20 15,7 6 4-15,-7 2-13 16,-3 5-3-16,-10 0-3 0,-15 7-103 16,-21 8-265-1</inkml:trace>
  <inkml:trace contextRef="#ctx0" brushRef="#br0" timeOffset="-173637">10848 14022 996 0,'0'0'126'16,"0"0"-105"-16,0 0 39 15,0 0 27-15,0 0-35 16,105-25-40-16,-54 12-3 0,-1 3-9 16,-2 1-6-1,-5 2-16-15,-3 1-67 0,1-5-92 16,-6-2-274-16</inkml:trace>
  <inkml:trace contextRef="#ctx0" brushRef="#br0" timeOffset="-173265.16">11594 13658 871 0,'0'0'146'0,"0"0"-134"16,-70 83 18 0,52-38 4-16,8 1-2 0,10-1-18 15,0-3-6-15,24-6-1 16,9-6-4-16,8-8 1 16,6-10 2-16,6-7-1 15,2-5 0-15,-4 0-5 16,0-16-4-16,-9-8 4 15,-9-5 2-15,-11-4 3 16,-13-6 1-16,-9-7 4 16,-11-6 21-16,-22-2-11 15,-8 6-5-15,-2 10 7 0,4 13 9 16,6 13-24 0,6 8-7-16,6 4-2 0,6 6-29 15,3 18-90-15,6 4-139 16,5-1-562-16</inkml:trace>
  <inkml:trace contextRef="#ctx0" brushRef="#br0" timeOffset="-166153.92">12131 12666 309 0,'0'0'174'16,"0"0"-135"-16,0 0-27 15,0 0-12-15,0 0-5 16,0 0 5-16,0 0-1 16,0 0 2-16,5 55 28 15,-1-27 13-15,-2 1 11 16,1 4-25-16,0 3 28 16,-3 3-18-16,0 6 0 15,0 8-13-15,0 7-4 16,0 4-3-16,-9 5-13 15,1 0 2-15,1 3-2 16,1-1-1-16,-1-1-3 16,1 2 6-16,3 1 2 0,1 6-8 15,0 2 13 1,2 3-6-16,0 4 1 0,0-1 3 16,0 2-7-16,4 1-1 15,-1-3-4-15,-2-2 0 16,-1-2 1-16,0-1-1 15,0-3 1-15,0 0-1 16,0 3 0-16,0-2 0 16,-4-1-1-16,-1-2 1 15,2-2 0-15,1 1 0 16,2 1 0-16,-3-2-1 16,2-2 1-16,-5-2 2 0,2-4-2 15,1 0 0-15,-2-5-2 16,2-1 1-16,2-3 1 15,-1-1 0-15,2-4 2 16,0-4 1-16,0-6-3 16,0-10 6-16,3-12-3 15,0-10-3-15,-1-7 0 16,-2-4 10-16,0 0 7 16,1 0-6-16,1-4-11 15,-1-11-53-15,-1-8-338 16</inkml:trace>
  <inkml:trace contextRef="#ctx0" brushRef="#br0" timeOffset="-164564.25">12734 13177 632 0,'0'0'212'16,"0"0"-165"-16,0 0-5 15,0 0-3-15,0 0 30 16,0 0-10-16,0 0-13 15,-13-52-27-15,13 52-8 16,0 0-9-16,0 0 5 0,0 0 1 16,0 0-8-16,0 0-1 15,0 0 0-15,11 1 1 16,8 12 0-16,12 3 0 16,8 8 0-16,5 5 0 15,-3 6 1-15,-7 3-1 16,-6 4 0-16,-7 5 0 15,-10 1 0-15,-11 0-1 16,0-6 1-16,-14-6 0 16,-11-8 7-16,-3-6-7 15,-5-5 4-15,-3-6 1 16,-3-5 0-16,-1-6-1 16,4 0 1-16,5-18 10 15,8-6-5-15,13-4-4 16,8-3-5-16,2 1 0 0,12 2 7 15,12 5-5-15,0 5-2 16,0 4 6-16,-8 5-7 16,-2 5 0-16,-5 4-1 15,-3 0-29-15,-5 0-145 16,-1 2-183-16</inkml:trace>
  <inkml:trace contextRef="#ctx0" brushRef="#br0" timeOffset="-163785.79">12904 13000 421 0,'0'0'211'15,"0"0"-126"-15,0 0 3 16,0 0 28-16,0 0 7 16,0 0-66-16,0-50 6 15,0 47-29-15,0 0-4 16,0 3-12-16,0 0-2 15,0 0-13-15,0 0 3 16,0 0-6-16,0 0-2 0,0 0 0 16,0 0 0-1,0 0 2-15,0 0 0 0,0 0-2 16,0 0-5-16,0 0 7 16,0 0 1-16,0 0 1 15,0 0 0-15,0 0 1 16,0-1 1-16,0-1 3 15,0-2 5-15,11 1-9 16,7 0-3-16,4 3-2 16,-3 0 0-16,1 9-4 15,-3 12-4-15,-3 7 1 16,-5 5 2-16,-3-2 4 16,-6-1-3-16,0-8 5 0,0-8 1 15,0-5 1 1,0-7-1-16,0-2 7 0,0 0 10 15,0 0 8-15,9 0 11 16,16-11-15-16,9-3-17 16,8-1-4-16,0 6-1 15,-3 1-2-15,-8 4-5 16,-7 4-28-16,-11 0-21 16,-3 0-71-16,-7 3-87 15,-3 4-148-15</inkml:trace>
  <inkml:trace contextRef="#ctx0" brushRef="#br0" timeOffset="-163312.06">13335 13419 922 0,'0'0'56'15,"0"0"12"-15,0 0-12 0,-29-80 22 16,29 57-21-16,0 2-22 15,3 3-20-15,14 5-12 16,3 3-3-16,4 9 0 16,1 1-1-16,2 0-2 15,-2 17 1-15,-4 7-10 16,0 3 2-16,-3-2 10 16,-4-5-1-16,3-5 4 15,-2-5 0-15,3-7 20 16,-1-3 7-16,5 0 13 15,3-14 4-15,3-8-13 16,1-3-21-16,-1-6-13 0,-2-1-1 16,-1-2-53-1,-4 5-61-15,-11 5-54 0,-10 9-124 16,0 11-182-16</inkml:trace>
  <inkml:trace contextRef="#ctx0" brushRef="#br0" timeOffset="-163099.65">13631 13191 737 0,'0'0'146'15,"0"0"-27"-15,0 0-26 16,0 0-58-16,0 0-33 16,0 0 30-16,13 121 49 0,-7-61-56 15,-3 1-14 1,-3-1 0-16,0-2-10 0,0-1 3 15,0-7-4-15,-3-4-19 16,-12-10-112-16,-6-18-196 16</inkml:trace>
  <inkml:trace contextRef="#ctx0" brushRef="#br0" timeOffset="-162248.05">12458 13994 653 0,'0'0'140'0,"0"0"-73"15,0 0 20-15,0 0 20 16,0 0-29-16,0 0-15 15,-21-17-30-15,21 15-14 16,3 1-7-16,12-2-11 16,8 0 5-16,9 1-5 15,8 0-1-15,11 0 1 16,12-2-2-16,16 0 2 16,10-2-3-16,15 1 2 0,9 1-1 15,6-2-1-15,0 3 3 16,-5 0-1-16,-8 2 1 15,-17-2 2-15,-15 2-2 16,-18 0-1-16,-18-1 0 16,-10 1 2-16,-9-1-1 15,-7 1 7-15,-1 1 3 16,-3 0-2-16,0 0 12 16,-3 0-4-16,-4 0-11 15,-1 0-6-15,0 0-2 16,0 0-4-16,0 0-82 15,-3 4-134-15,-18 4-198 16</inkml:trace>
  <inkml:trace contextRef="#ctx0" brushRef="#br0" timeOffset="-161715.48">12679 14274 719 0,'0'0'119'0,"0"0"-88"16,0 0 5-16,0 0 41 16,0 0 13-16,0 0-34 15,-24-23-37-15,45 23-17 16,7 0-1-16,5 0-2 16,1 13-5-16,1 9 5 15,-3 7-8-15,-3 5 8 16,-4 1 0-16,-7-1 1 15,-5-3 0-15,-7-7 2 16,-6-4-5-16,0-7 7 0,-4-3-2 16,-14-4 2-16,-1-6 8 15,-7 0 7-15,-1 0 0 16,2-10-11-16,1-11 2 16,6-2-4-16,7-2-6 15,5 0 3-15,6 5 0 16,0 8-3-16,19 3-6 15,8 3-24-15,5 4 10 16,3 2-4-16,-1 0-59 16,-4 0-156-16,-5 0-255 15</inkml:trace>
  <inkml:trace contextRef="#ctx0" brushRef="#br0" timeOffset="-161136.52">13170 14324 834 0,'0'0'81'0,"0"0"-56"16,0 0 32-16,0 0 41 16,0 0-49-16,0 0-10 15,10-60-39-15,11 58 0 16,6 2-6-16,3 2 2 15,-1 17 3-15,-3 8-1 16,-7 8-5-16,-8 2 7 16,-10-3 0-16,-1-3 0 15,-1-7 1-15,-10-9 1 0,1-6 3 16,3-7-2 0,2-2 8-16,4 0 18 15,1-20 0-15,0-10-25 0,19-9-4 16,12-1-9-16,4 2-9 15,-1 10-26-15,-6 10 35 16,-6 14 6-16,-8 4-4 16,-2 2-2-16,-3 14-2 15,-3 6 11-15,0 1 16 16,0 0 5-16,1-2-6 16,-1-4-8-16,5-5-5 15,2-4-2-15,4-6-35 16,3-2-100-16,0-12-262 15</inkml:trace>
  <inkml:trace contextRef="#ctx0" brushRef="#br0" timeOffset="-160755.22">13625 14122 746 0,'0'0'85'16,"0"0"-14"-16,0 0 52 16,0 0-32-16,0 0-56 0,0 0-35 15,62 14-9-15,-45 19 9 16,-4 5 0-16,-4-4 0 15,-3-4 0-15,-3-10 0 16,-1-9 0-16,-1-5 12 16,1-6 25-16,1 0 30 15,7 0 14-15,8-12-4 16,10-8-52-16,12-4-25 16,10 3-2-16,-1 2-21 15,-3 6-44-15,-1 8-21 16,-11 5-34-16,-8 0-104 15,-10 0-253-15</inkml:trace>
  <inkml:trace contextRef="#ctx0" brushRef="#br0" timeOffset="-159100.93">14211 13753 852 0,'0'0'91'0,"0"0"-24"15,0 0 4-15,0 0 26 16,0 0-17-16,0 0-50 16,0 0-16-16,36-33-12 15,3 23-2-15,8-1 0 16,4-1 5-16,0 2-5 16,-5-3-4-16,-1 2 2 15,-11 3 2-15,-6 2 0 0,-6 1-15 16,-9 4-49-16,-7-1-25 15,-6 1-40-15,0 1-47 16,-6-2-33-16,-13-2-207 16</inkml:trace>
  <inkml:trace contextRef="#ctx0" brushRef="#br0" timeOffset="-158843.62">14478 13472 173 0,'0'0'461'0,"0"0"-301"15,0 0-30 1,0 0-37-16,0 0-21 0,0 0-36 16,-15-12-36-16,15 46 0 15,0 11 7-15,0 6 24 16,2-1-10-16,8-4-7 16,3-5 5-16,-2-6-7 15,-3-7-6-15,-4-3-6 16,-1-7 1-16,-3-2-1 15,0-1-9-15,0-2-46 16,0-1-44-16,-6-6-92 16,-5-6-163-16</inkml:trace>
  <inkml:trace contextRef="#ctx0" brushRef="#br0" timeOffset="-157641.52">15185 13372 839 0,'0'0'107'0,"0"0"5"15,0 0-61-15,0 0-3 16,0 0-21-16,0 0-21 16,85-65-6-16,-47 72-5 15,-7 16-3-15,-10 12 0 16,-14 4-3-16,-7 6 11 16,-7-1 0-16,-20-5-6 15,-4-7 4-15,-1-10 2 16,6-7 0-16,6-8 0 15,10-4 1-15,7-1 8 16,3-2 12-16,0 0 9 16,4 0 1-16,23 0-22 0,15-2-4 15,15-2-4-15,4-5 0 16,1 4-1-16,-8 1 0 16,-9-1 0-16,-8 4-30 15,-13-3-97-15,-6-5-201 16,-15-3-413-16</inkml:trace>
  <inkml:trace contextRef="#ctx0" brushRef="#br0" timeOffset="-157013.9">15700 13366 730 0,'0'0'78'16,"0"0"-43"-16,0 0 6 16,0 0-3-16,0 0-38 15,0 0 0-15,61 10-2 16,-46 12-7-16,-2 2-2 15,-5 1 8-15,-5-3 0 16,-3-4 2-16,0-3-2 0,0-9 1 16,0-3 2-16,0-3 4 15,0 0 25-15,0 0 52 16,0-9-13-16,0-10-57 16,2-9-11-16,14-5-7 15,5 0-20-15,3 6 13 16,0 8 6-16,-2 10-3 15,-4 9 3-15,0 0 5 16,-5 13-6-16,-1 10 4 16,-6 4 5-16,-3 3 8 15,-3-4 4-15,0-2-3 16,0-7 0-16,-5-6 1 0,2-5-3 16,2-5-4-1,1-1 4-15,0 0 11 0,0-4 31 16,0-18 3-16,14-9-52 15,9-8-4-15,6 3 4 16,0 3 0-16,0 11 0 16,-1 11 3-16,-2 9 3 15,-2 2-6-15,-2 9 4 16,-3 13-3-16,-5 5 4 16,-4 5-2-16,-3 2-3 15,-5 2 0-15,-2 1-26 16,-2-5-115-16,-20-5-237 15</inkml:trace>
  <inkml:trace contextRef="#ctx0" brushRef="#br0" timeOffset="-156473.54">14921 13974 813 0,'0'0'86'0,"0"0"-75"15,0 0-9-15,0 0 39 16,0 0 15-16,0 0-26 16,82 0-4-16,2 0-3 15,26-12 1-15,21 0-10 16,22-4 9-16,6 3 13 15,3 0-8-15,-3 2-19 16,-11 5-5-16,-14 0 2 0,-17 2-5 16,-23-3-1-16,-17-1 1 15,-22 3 4-15,-21-2 2 16,-17 1 27-16,-10 2 11 16,-5 0 8-16,-2 3 7 15,0-1-14-15,0 2-20 16,0 0-21-16,0 0-5 15,0 0-8-15,0 0-34 16,0 0-64-16,-7 3-67 16,-18 5-245-16</inkml:trace>
  <inkml:trace contextRef="#ctx0" brushRef="#br0" timeOffset="-155767.42">15520 14137 734 0,'0'0'150'0,"0"0"-150"16,0 0-97 0,0 97 97-16,0-45 63 0,0 3 5 15,1 4 16-15,1-2-52 16,1-4-9-16,-3-6-2 15,0-9 0-15,0-9-5 16,0-10 0-16,0-10-4 16,0-3-7-16,0-6 2 15,0 0 11-15,0 0 17 16,0-12-2-16,6-16-33 16,4-11-8-16,5-4-38 15,3 0-5-15,0 7 8 16,1 7 24-16,0 9 18 15,-1 9-2-15,2 5 3 16,-5 6 0-16,1 0 2 0,-1 15 5 16,0 9-4-16,-3 5 18 15,0 3-1-15,-3 3 1 16,-3-3-15-16,-2-1-4 16,-4-6-2-16,0-6-15 15,0-6-83-15,0-11-144 16,0-2-222-16</inkml:trace>
  <inkml:trace contextRef="#ctx0" brushRef="#br0" timeOffset="-155421.92">15258 14358 4 0,'0'0'877'16,"0"0"-787"-16,0 0-76 15,0 0-7-15,0 0 63 16,0 0-20-16,100-34-33 15,-67 22 0-15,3 0 1 0,4-1 10 16,2 0-11-16,-6 4-6 16,-6 2-9-16,-8 1-2 15,-4 3-15-15,-2 0-48 16,-1 2-66-16,3 0-115 16,-4-2-257-16</inkml:trace>
  <inkml:trace contextRef="#ctx0" brushRef="#br0" timeOffset="-154973.79">15918 14058 416 0,'0'0'514'16,"0"0"-400"-16,0 0-72 15,0 0-19-15,0 0-16 16,0 0-7-16,75 33-13 15,-65 13 12-15,-7 4 1 16,-3-4 1-16,0-10 0 0,0-12-1 16,0-9 14-1,0-11 13-15,3-4 13 0,3 0 15 16,12 0 11-16,10-14-21 16,9-2-39-16,5-2-6 15,-3 1-2-15,-2 5-6 16,-10 4-11-16,-6 3-8 15,-5 2-13-15,-8 3-23 16,1 0-40-16,1 0-91 16,-1 0-122-16</inkml:trace>
  <inkml:trace contextRef="#ctx0" brushRef="#br0" timeOffset="-153892.22">17273 13150 758 0,'0'0'33'0,"0"0"18"0,-81 2-9 16,45 30 27-16,-1 17 18 15,7 12 9-15,11 7-39 16,17-2-24-16,2-8-14 16,21-9 2-16,12-8 10 15,5-9-10-15,7-6 1 16,-1-8-11-16,-3-5-8 16,-2-5-3-16,-1-4-33 15,-4-4-80-15,-6 0-146 16,-7-18-267-16</inkml:trace>
  <inkml:trace contextRef="#ctx0" brushRef="#br0" timeOffset="-153619.03">17528 13219 870 0,'0'0'94'0,"0"0"-94"16,0 0-17-16,2 86 17 16,6-32 70-16,3-1-18 15,1 0-23-15,2-7-14 16,-3-8-12-16,1-9-3 16,-8-5 3-16,-2-10-6 15,-2-5 2-15,0-3-28 0,0-4-35 16,0-2-49-16,-5-6-52 15,-4-17-403-15</inkml:trace>
  <inkml:trace contextRef="#ctx0" brushRef="#br0" timeOffset="-153411.52">17564 13239 853 0,'0'0'162'0,"0"0"-143"16,0 0 18-16,0 0 12 16,0 0-11-16,86-16-22 15,-43 9-6-15,-1 3-10 0,-9 1-7 16,-8 3-5 0,-7 0-53-16,-8 5-156 0,-10 9-93 15</inkml:trace>
  <inkml:trace contextRef="#ctx0" brushRef="#br0" timeOffset="-153227.72">17575 13511 862 0,'0'0'96'16,"0"0"-42"-16,0 0-26 15,0 0 20-15,103-51-10 0,-64 40-33 16,-3 3-5-16,-9 7-3 15,-6 1-34-15,-17 0-111 16,-4 16-103-16,-12 4-4 16</inkml:trace>
  <inkml:trace contextRef="#ctx0" brushRef="#br0" timeOffset="-153066.15">17547 13700 397 0,'0'0'175'0,"0"0"-88"16,0 0 3-16,0 0 79 15,0 0-35-15,91-11-52 16,-46-7-60-16,3 0-20 16,-8 6-2-16,-6 1-2 0,-7 1-54 15,-8-2-218 1,-4-3-429-16</inkml:trace>
  <inkml:trace contextRef="#ctx0" brushRef="#br0" timeOffset="-152386.45">18211 13386 1080 0,'0'0'91'0,"0"0"-76"16,0 0 33-16,0 0 14 15,0 0-39-15,0 0-16 16,110-20-5-16,-56 14 3 16,-4 0-5-16,-8 4 0 15,-10 2-1-15,-11 0-1 16,-9 0 0-16,-8 0 2 16,-2 0-2-16,-2 0-6 15,0 0-23-15,0 0-76 16,0 0-128-16,0 0-257 15</inkml:trace>
  <inkml:trace contextRef="#ctx0" brushRef="#br0" timeOffset="-152019.42">18700 13227 860 0,'0'0'210'0,"0"0"-210"16,0 0-18-16,0 0 18 15,54 100 46-15,-27-61-21 16,0-2-2-16,1-5-5 16,-4-7 3-16,-5-8-2 15,-7-7 3-15,-4-6-4 16,-5-4 0-16,-3 0 8 0,0 0 24 15,0-2 10-15,3-15 10 16,3-9-51-16,5-9-16 16,3-6 0-16,5-7-3 15,-1-4 0-15,-3 0-1 16,0 8-1-16,-6 11-11 16,-3 14-25-16,-5 15-41 15,-1 4-29-15,0 0-127 16,0 0-302-16</inkml:trace>
  <inkml:trace contextRef="#ctx0" brushRef="#br0" timeOffset="-151757.12">19099 12972 890 0,'0'0'193'0,"0"0"-193"15,0 0-1-15,25 85 1 16,-3-20 65-16,8 10-18 16,6 8-28-16,1-1 4 15,1-5-18-15,-5-8 2 16,-8-8-3-16,-13-10 0 0,-12-7-3 16,-3-8 1-1,-29-6 8-15,-11-3-7 0,-6-7-3 16,-3-11-24-16,3-9-180 15</inkml:trace>
  <inkml:trace contextRef="#ctx0" brushRef="#br0" timeOffset="-150917.78">19560 13314 800 0,'0'0'115'16,"0"0"-70"-16,0 0 43 15,0 0 6-15,0 0-21 16,-14-80-35-16,25 65-14 16,10 1-17-16,8 6-7 15,3 6 0-15,2 2-2 16,-3 12-2-16,-1 18-5 16,-3 10 3-16,-6 2 6 15,-2-2-1-15,-1-8 2 0,2-8 4 16,4-9 15-16,7-5 6 15,3-10 8-15,4 0-10 16,5-7-3-16,0-17-2 16,3-2-19-16,-4-3 2 15,-8-2-1-15,-7-3-1 16,-6-7-52-16,-10 0-122 16,-11 3-152-16,0 10-383 15</inkml:trace>
  <inkml:trace contextRef="#ctx0" brushRef="#br0" timeOffset="-150629.55">19954 13150 793 0,'0'0'134'0,"0"0"-134"15,0 0 0-15,-2 118 112 16,2-53-47-16,0 3-9 16,0 0-22-16,3-4-20 15,3-10-10-15,-1-7-1 16,0-9 16-16,-2-11-13 16,0-10-4-16,-3-9-1 0,2-5-1 15,-2-3-3 1,1-1-69-16,1-21-72 0,-1-10-563 15</inkml:trace>
  <inkml:trace contextRef="#ctx0" brushRef="#br0" timeOffset="-150257.54">20759 13255 1079 0,'0'0'121'0,"0"0"-109"16,0 0 17-16,0 0 30 15,0 0-20-15,0 0-35 16,139-32 1-16,-72 27-4 16,-3 2-1-16,-7 3-3 15,-15 0-62-15,-14 3-98 16,-20 7-154-16,-8 6-292 15</inkml:trace>
  <inkml:trace contextRef="#ctx0" brushRef="#br0" timeOffset="-150059.08">20610 13541 706 0,'0'0'347'0,"0"0"-289"16,0 0 9-16,0 0 55 15,0 0-23-15,0 0-57 16,130-29-30-16,-63 19-12 16,2 1-1-16,-7 5-5 15,-8-1-87-15,-9 3-126 0,-9-5-222 16</inkml:trace>
  <inkml:trace contextRef="#ctx0" brushRef="#br0" timeOffset="-149708.25">21559 13254 101 0,'0'0'848'0,"-83"43"-766"0,47-10-68 15,6 1-6 1,18 0-6-16,12-3 14 0,0 0-3 15,24-4-6-15,20-5 4 16,13-6 0-16,6-7-8 16,3-8-1-16,-2-1 2 15,-5-4 2-15,-5-18-2 16,-8-5 1-16,-12-6 20 16,-14-4 27-16,-15-3 7 15,-5-3-14-15,-25 1-5 16,-16 1-19-16,-9 7 4 15,-3 11 3-15,-1 11-19 16,6 9-9-16,-1 3-1 16,2 7-33-16,0 13-89 15,3-3-203-15</inkml:trace>
  <inkml:trace contextRef="#ctx0" brushRef="#br0" timeOffset="-143896.93">12172 12878 178 0,'0'0'108'0,"0"0"-66"16,0 0-4-16,0 0-17 15,0 0-10-15,0 0 15 0,0 0-9 16,0 0-12-16,0 0 2 15,0 0-7-15,0 0 0 16,0 0 2-16,0 0 6 16,0 0 22-16,0 0 2 15,0 0 1-15,0 0 1 16,0 0-20-16,0 0 5 16,0 0 2-16,0 0-2 15,0 0 0-15,0 0-4 16,0 0-4-16,0 0-5 15,0 0 8-15,0 0 0 16,0 0 2-16,0 0 8 0,0 0-11 16,0 0 3-16,0 0-11 15,0 0 4-15,0 0-9 16,0 0 0-16,0 0 1 16,0 0-1-16,0 0 0 15,0 0 0-15,0 0 1 16,0 0 1-16,0 0 5 15,0 0 9-15,0 0 0 16,0 0-5-16,0 0-4 16,0 0-1-16,0 0-1 15,0 0 1-15,0 0-6 16,0 0 2-16,0 0-2 16,0 0 1-16,0-1 4 0,0 1-2 15,0 0 5 1,0 0 3-16,0 0 3 0,0 0 6 15,0 0-6-15,0-2-2 16,0 2 5-16,0 0-13 16,0 0 5-16,0 0-6 15,0 0 3-15,0 0-6 16,0 0 0-16,0 0 3 16,0 0-3-16,0 0-2 15,0 0 2-15,0 0 0 16,0 0 2-16,0 0-1 15,0 0 0-15,0 0 0 0,0 0 0 16,0 0 2 0,0 0 0-16,0 0-3 0,0 0 0 15,0 0 0-15,0 0 0 16,0 0 1-16,0 0-1 16,0 0-1-16,0 0-1 15,0 0-95-15,0-16-698 16</inkml:trace>
  <inkml:trace contextRef="#ctx0" brushRef="#br0" timeOffset="-126739.35">12740 1045 93 0,'0'0'0'0,"152"130"-5"16</inkml:trace>
  <inkml:trace contextRef="#ctx0" brushRef="#br0" timeOffset="-124995.98">14392 2740 192 0,'0'0'191'15,"0"0"-101"-15,0 0-37 16,0 0 3-16,-18-83-23 16,15 70 24-16,1 1-8 15,-2 1-14-15,-1 2-8 16,1 4-7-16,1 0-5 0,1 2 3 15,1 2-10 1,1 1-5-16,-2 0-3 0,2 0-2 16,0 0 2-16,0 0 0 15,0 0-1-15,0 0 1 16,0 0 3-16,0 0 0 16,0 0-1-16,0 0 0 15,0 0 8-15,0 0 0 16,0 0 8-16,0 0-18 15,0 0 0-15,0 0 0 16,3 0-8-16,6 0 8 16,6 0 2-16,6 0-2 15,0 0-4-15,6 3 4 16,3 0 0-16,3 3 0 16,2 1 1-16,1-1-1 0,4-2 0 15,1 2 1-15,3-1-1 16,0 1 0-16,1 0-1 15,-1-1 2-15,0 1-2 16,-1 0 2-16,-4-2 6 16,-2 2-6-16,-4-2-2 15,0 0-6-15,-1 0 7 16,5 1 0-16,2-1 0 16,3 0-1-16,1-2 1 15,-1 1-1-15,-1-1 1 16,0-1 6-16,-1-1-6 15,-1 0-2-15,2 0-1 16,-1 0 3-16,-3 0 0 16,-1 0 0-16,-5 0 0 0,1 0-1 15,-1 3 1-15,-1-2 0 16,1 2 2-16,-1 0-2 16,1 0-1-16,1 0 1 15,1 0 1-15,1 1 1 16,0 1-2-16,2-1 0 15,0 0 0-15,0 2 2 16,1 0-4-16,0-1 2 16,0-1-2-16,-2-2 4 15,-1-1 2-15,2-1 0 0,1 0-5 16,1 0 2 0,2 0-1-16,-1 0 4 0,1 0-4 15,4 0 7-15,-3 0-6 16,-2 0 4-16,1 0-5 15,-3 0 0-15,5 0 0 16,1 0 4-16,1 0-3 16,-1 0 0-16,2 0 0 15,-5 0-1-15,-3 0 0 16,-4 0 1-16,-6 0-2 16,-3 0 5-16,-7 1-6 15,-1-1 2-15,-3 0 0 16,-1 2 4-16,0-2 3 15,0 0-2-15,0 0 4 16,-2 0-7-16,0 0-2 0,-2 0 3 16,-5 1-1-16,0-1-2 15,-3 0 1-15,0 2-1 16,0-2 3-16,0 0-2 16,0 0 0-16,0 0 9 15,0 0-6-15,0 0-4 16,0 0 0-16,0 1-30 15,2 0-92-15,6-1-110 16</inkml:trace>
  <inkml:trace contextRef="#ctx0" brushRef="#br0" timeOffset="-119247.16">12607 15306 596 0,'0'0'68'0,"0"0"-33"16,0 0-10-16,0 0 39 16,0 0-1-16,0 0-7 15,0 0-22-15,0-20-5 16,0 20 6-16,0 0-8 16,0 0-3-16,0 0-12 15,0 0-6-15,0 0 0 16,0 0 0-16,14 0-5 15,6 0 1-15,9 5-1 16,7 14 3-16,-1 7-3 16,-3 6 0-16,-2 8 1 0,-5 2-2 15,-8 1 4-15,-3-2-1 16,-11-4-2-16,-3-2 10 16,-3-4-11-16,-16-3 4 15,-5-7 10-15,-3-5 0 16,-4-4 6-16,-5-5-2 15,-3-7-8-15,-1 0-5 16,3-3-4-16,10-13 2 16,7-3 2-16,10 2-3 15,8 0 4-15,2 1 6 16,0 1-2-16,17-1-7 16,5 1 0-16,4 1 0 0,-2 2 0 15,0 5-3-15,-4 1 0 16,-3 2-62-16,-2-1-103 15,-8-5-224-15</inkml:trace>
  <inkml:trace contextRef="#ctx0" brushRef="#br0" timeOffset="-118629.18">12788 15112 599 0,'0'0'68'15,"0"0"-4"-15,0 0 16 16,0 0 20-16,0 0-17 15,0 0-10-15,-21-71-26 16,21 67-3-16,0 1-27 16,0 2 8-16,1 1-13 15,13 0-12-15,5 0-1 16,5 8-5-16,2 14 6 16,-3 3-5-16,-3 3 3 15,-8-1 0-15,-6-5-2 16,-3-7-1-16,-3-6 1 15,0-5 4-15</inkml:trace>
  <inkml:trace contextRef="#ctx0" brushRef="#br0" timeOffset="-116384.92">13795 15154 0 0,'7'-21'0'16,"7"15"0"-16,17-1 0 15,11-5 0-15,2-3 0 16,-42-7 0-16,34 14 0 15,-21 0 0-15,-15-6 0 16,0 2 0-16,0 1 0 0,0 1 0 16,-3 0 0-16,-24 2 0 15,-4 5 0-15,-14-1 0 16,-31 0 0-16,-24 1 0 16,1-1 0-16,35-3 0 15,15 0 0-15,49-2 0 16,0 1 0-16,0-4 0 15,0 2 0-15,-12 2 0 16,13 1 0-16,41 5 0 16,12 2 0-16,-45 0 0 15,-7 0 0-15,15 21 0 16,-24 11 0-16,-56-22 0 0,14-3 0 16,4 9 0-1,7-2 0-15,5-2 0 0,4-2 0 16,1-1 0-16,2 3 0 15,-2 6 0-15,0 13 0 16,-11 8 0-16,-7-10 0 16,-11 0 0-16,-1 2 0 15,12-4 0-15,46-3 0 16,0 1 0-16,0 0 0 16,-5 0 0-16,-14 1 0 15,8-1 0-15,4-15 0 16,7 22 0-16,0-25 0 15,0-3 0-15,0-2 0 0,0-1 0 16,7 6 0 0,10-3 0-16,11-2 0 0,8-2 0 15,0 0 0-15,-27 0 0 16,-3 0 0-16,-5 0 0 16,-1 2 0-16,3 3 0 15,-3 4 0-15,-12 6 0 16,-22-7 0-16,-6 3 0 15,34 1 0-15,3-2 0 16,1-2 0-16,2-6 0 16,-1-2 0-16,1 0 0 15,0 0 0-15,0-4 0 16,10-6 0-16,3 1 0 16,0-3 0-16,-1 2 0 0,5-5 0 15,-6 5 0-15,1 3 0 16,-3 0 0-16,-5 5 0 15,-1-1 0-15,-3 3 0 16,0 0 0-16,-18 0 0 16,-10 0 0-16,19 0 0 15,3-1 0-15,3-1 0 16,-7-2 0-16,5-2 0 16,2 2 0-16,3 0 0 15,0 1 0-15,0 2 0 16,0-2 0-16,0-1 0 15,3 1 0-15,2-2 0 16,-1-1 0-16,-1 3 0 16,-1 2 0-16,1 1 0 0,-2 0 0 15,-1 0 0-15,0 0 0 16,0 5 0-16,0 2 0 16,0-6 0-16,-9 2 0 15,1-1 0-15,1-1 0 16,6-1 0-16,1 0 0 15,0 0 0-15,0 0 509 16,0 0-391-16,0 0-96 16,0 0-18-16,0 0 31 15,0 0 30-15,0 0-1 16,0 0-20-16,0 0-16 0,0 0-5 16,0 0 16-1,0 0-16-15,0 0 7 0,0-4-1 16,1-4-1-16,8-1-22 15,0-2-1-15,0-2 5 16,3 2-5-16,0-2 4 16,7 1-4-16,2 4-2 15,6 5-3-15,3 3-3 16,1 8 2-16,-1 17-3 16,-5 9 4-16,-5 1 0 15,-8-1 1-15,-5-10-2 16,2-9 2-16,-5-5-1 15,2-10 7-15,1 0 16 0,6 0 5 16,6-8 10 0,11-14 1-16,5-9-25 0,2-4-6 15,0-3-7-15,-3-2 4 16,-2 6-1-16,-9 5-4 16,-6 9-1-16,-9 11-2 15,-7 6-31-15,-1 3-44 16,-4 0-113-16,-18 1-149 15</inkml:trace>
  <inkml:trace contextRef="#ctx0" brushRef="#br0" timeOffset="-116156.53">13431 15234 465 0,'0'0'353'15,"0"0"-246"-15,0 0-23 16,0 0-17-16,0 0-42 15,0 0-14-15,3 65 30 16,-3-12 28-16,1 4-51 16,-1-2-17-16,0-1-1 15,0-4 0-15,0-6 0 16,0-4 0-16,0-6-38 16,-6-5-54-16,-4-7-49 15,-5-7-150-15</inkml:trace>
  <inkml:trace contextRef="#ctx0" brushRef="#br0" timeOffset="-115537.64">12245 16012 529 0,'0'0'359'16,"0"0"-287"-16,0 0-59 15,0 0-8-15,0 0-1 0,0 0 15 16,80-12 7 0,-23 5 3-16,10-1-7 0,14-4-18 15,10-2 2-15,10 1-6 16,9-3 1-16,11-2-1 16,9 4 0-16,12-4 0 15,7 3 0-15,-3-1 0 16,-16 4 30-16,-24 5-1 15,-30 2-8-15,-24 4-18 16,-23 0 1-16,-14-1 6 16,-8 2 24-16,-7 0 8 15,0-1-9-15,0 1-16 0,0 0-17 16,0 0-2 0,0-4-71-16,-4-7-125 0,-6-8-443 15</inkml:trace>
  <inkml:trace contextRef="#ctx0" brushRef="#br0" timeOffset="-113453.48">12663 16293 428 0,'0'0'349'16,"0"0"-317"-16,0 0-15 16,0 0 37-16,0 0-7 15,0 0 13-15,0 0-35 16,7-14-11-16,-1 12-9 0,4-1-2 16,1 3-3-1,4 0 0-15,3 0 0 0,7 0-2 16,8 13-2-16,4 11 2 15,2 8 2-15,-2 5 0 16,-5 4 1-16,-12 3-1 16,-9-3-3-16,-11 1 0 15,0-6-1-15,-19-4 4 16,-11-7 2-16,-6-8 1 16,2-7 9-16,-1-10-8 15,7 0 6-15,3-17-1 16,8-7 4-16,7 1-4 15,10-2 10-15,0 2-12 0,13 4-7 16,11 3-4 0,-2 3-16-16,2 5-27 0,-5 2-119 15,-8 2-78-15</inkml:trace>
  <inkml:trace contextRef="#ctx0" brushRef="#br0" timeOffset="-112679.54">13073 16305 157 0,'0'0'619'0,"0"0"-552"15,0 0-54-15,0 0 61 16,0 0 5-16,0 0-23 15,-18-19-43-15,18 19 4 16,-2 0-3-16,2 0-2 0,0 0 9 16,0 0 4-16,0 0-7 15,0-2 1-15,0 1-1 16,0 1 0-16,0-2 0 16,0 2-9-16,0-1 3 15,0 0-8-15,0-1-2 16,0 1 0-16,0-1 2 15,0 1-3-15,5-2-1 16,4-1-2-16,7-2-2 16,3 2-1-16,4 4 2 15,1 0-1-15,-2 4-6 16,-2 16 9-16,-2 11-7 0,-8 6 1 16,-8 2 5-1,-2-1-1-15,-2-2 2 0,-14-10 1 16,2-5 2-16,4-9 7 15,4-7 1-15,3-3 7 16,1-2-3-16,2 0 7 16,0-19-4-16,0-10-17 15,3-9-16-15,15-6-8 16,8 3-23-16,2 11 4 16,-4 13 33-16,-4 13-6 15,-3 4-2-15,-6 8 16 16,0 16-9-16,-2 4 11 15,-1-1 0-15,2-4 2 0,2-3 9 16,3-6 9 0,2-2 1-16,2-7-7 0,2-3-7 15,4-2-6-15,1 0-1 16,-1-7-66-16,-3-13-230 16</inkml:trace>
  <inkml:trace contextRef="#ctx0" brushRef="#br0" timeOffset="-112287.05">13519 15959 750 0,'0'0'96'0,"0"0"-35"16,0 0 46-16,0 0-21 16,0 0-24-16,0 0-53 15,37-18-8-15,-14 35-2 16,-1 11 0-16,-4 9-6 16,-5 1 4-16,-4-4 1 15,-1-8-4-15,-3-10 6 16,1-7 8-16,-3-7 0 15,2-2 9-15,4 0 17 16,9-2 19-16,6-14 6 0,5-5-39 16,9-4-15-16,2-1-5 15,1 5-5-15,-1 6-6 16,-6 8-39-16,-4 4-63 16,-6 3-106-16,-11 0-218 15</inkml:trace>
  <inkml:trace contextRef="#ctx0" brushRef="#br0" timeOffset="-111347.7">14220 15725 315 0,'0'0'388'16,"0"0"-324"-16,0 0-1 0,0 0 16 15,0 0 17 1,0 0-15-16,0 0-41 0,-21-13-2 16,21 13-16-16,5 0-11 15,19 0-11-15,13-1 0 16,15-5 0-16,11-1 2 16,2-4 3-16,-3-2-5 15,-7 1 0-15,-10-1 5 16,-7 1-9-16,-10 2 4 15,-10-1-23-15,-8 1-45 16,-10 1-67-16,0-1-107 16,-19 0-394-16</inkml:trace>
  <inkml:trace contextRef="#ctx0" brushRef="#br0" timeOffset="-111089.77">14462 15461 586 0,'0'0'117'0,"0"0"-43"16,0 0 31-16,0 0 7 16,0 0-46-16,0 0-59 15,-12 10-6-15,15 32-1 16,9 9 48-16,-1 8-4 16,3-2-22-16,0-2-5 15,0-6-7-15,-2-6-9 16,-1-12 0-16,1-8 1 15,-5-5 1-15,-1-6-3 0,2-5-29 16,2-7-56-16,-3 0-161 16,-2-6-225-16</inkml:trace>
  <inkml:trace contextRef="#ctx0" brushRef="#br0" timeOffset="-110091.43">15105 15249 712 0,'0'0'72'0,"0"0"-5"16,0 0-12-16,0 0 35 16,0 0-35-16,0 0-15 15,0 0-8-15,-26-43-7 16,26 43-8-16,11 0-17 0,16 3-2 16,9 14 1-1,1 9 0-15,-7 7 0 0,-9 6-10 16,-18 5 8-16,-3 0-5 15,-29-2 7-15,-5-9 0 16,-4-5-5-16,6-10 6 16,3-10 4-16,8-6-3 15,8-2 1-15,7 0 15 16,6 0 17-16,0-10 23 16,18-5-34-16,19-2-23 15,19 0-1-15,9 4 1 16,1 3 1-16,-5 3 2 15,-13 5-6-15,-15 2 3 16,-11 0-11-16,-9 0-74 0,-5 0-52 16,-6 0-152-16</inkml:trace>
  <inkml:trace contextRef="#ctx0" brushRef="#br0" timeOffset="-109432.08">15490 15310 706 0,'0'0'66'0,"0"0"-29"0,0 0 18 15,0 0 20-15,0 0 15 16,0 0-63-16,14-67-25 16,8 67-2-16,0 0-8 15,-1 19 5-15,-5 4-2 16,-4 4 0-16,-8 1 5 16,-2-3 2-16,-2-3-2 15,0-1-1-15,0-6 1 16,-5-5 2-16,0-5-2 15,3-3 4-15,1-2 2 0,1-3 11 16,0-16 16 0,0-12-26-16,7-7-2 0,11-1-5 15,6 2 2 1,4 7-1-16,0 14-1 0,1 7-6 16,-2 9 4-16,-3 0-3 15,-5 15 3-15,-8 6 1 16,-1 4 1-16,-9 0-1 15,-1-2 2-15,0-2 4 16,0-5-2-16,0-6-1 16,-1-5-4-16,-1-3 7 15,2-2-2-15,0 0 4 16,0-15 7-16,15-11 10 16,8-9-24-16,8-4 0 15,3 6-3-15,2 9 3 0,0 8-2 16,-1 12 2-16,-9 4 5 15,-3 0 9-15,-6 5-6 16,-3 11-3-16,-4 4 0 16,1 2-4-16,-7 5-2 15,-4 0 1-15,0 1-57 16,0-4-187-16,-13-9-647 16</inkml:trace>
  <inkml:trace contextRef="#ctx0" brushRef="#br0" timeOffset="-102233.81">16228 15208 349 0,'0'0'290'0,"0"0"-273"0,0 0-15 16,0 0-1-16,0 0 22 15,0 0 22-15,0 0-9 16,0-8-12-16,0 8 8 15,0 0 9-15,0 0-2 16,5 0-6-16,5 0-13 16,4 12-5-16,11 8 23 15,5 0-11-15,2 3-2 16,4-2-9-16,-1-2-14 16,-2-4 7-16,-7-2-5 15,-2-4-1-15,-6-3-1 16,-6-2-1-16,-3 0-1 15,-6-2-11-15,-3 3-78 0,0-3-57 16,0-2-125-16</inkml:trace>
  <inkml:trace contextRef="#ctx0" brushRef="#br0" timeOffset="-101983.52">16495 15180 838 0,'0'0'101'16,"0"0"-91"-16,0 0-3 15,0 0-7-15,0 0 40 16,-91 95 10-16,72-61-18 0,4-3-28 16,3-6 2-16,3-3-3 15,1-2-3-15,-2-4 0 16,3-2 0-16,-2 1-3 15,1-5-4-15,5-2-123 16,3-7-155-16</inkml:trace>
  <inkml:trace contextRef="#ctx0" brushRef="#br0" timeOffset="-101280.02">16703 15059 741 0,'0'0'88'16,"0"0"-55"-16,0 0-22 15,0 0-1-15,0 0-10 16,-2 75 45-16,-1-30 25 16,-3-1-44-16,0-6-20 15,2-9-3-15,-2-7-1 16,4-5 7-16,0-9-7 16,2-5-2-16,0-3 10 15,0 0-2-15,2 0 3 16,18-6-3-16,11-5-3 15,7-2 0-15,0 1-5 0,-4 0-11 16,-2 1 3-16,-7-2-2 16,-5 0 10-16,-4 0 0 15,-7-1 0-15,-5 0-6 16,-4-1 5-16,0 5 1 16,0 4 2-16,0 6 1 15,0 0 13-15,0 0-16 16,-4 12-2-16,-4 11 2 15,-1 11 0-15,1 0 11 16,3 2 0-16,2-4-5 16,-1-3-1-16,0-5-2 15,2-7-1-15,0-3-2 16,2-8 0-16,0-3 0 0,0-3-40 16,0 0-102-16,12-8-80 15,7-17-177-15</inkml:trace>
  <inkml:trace contextRef="#ctx0" brushRef="#br0" timeOffset="-100845.27">17061 15143 663 0,'0'0'134'0,"0"0"-101"16,0 0-32-16,0 0-1 15,0 0 13-15,0 0 48 16,-3 87-13-16,-5-52-24 15,2-4-17-15,1-3 4 0,-2-4 2 16,2-6 1-16,3-5-3 16,-1-5-10-16,1-4-1 15,2-4 3-15,0 0 0 16,0 0 5-16,0 0 17 16,0-12-1-16,0-15-16 15,0-13-8-15,7-6-10 16,5-2-7-16,1 7-14 15,-4 5-4-15,-2 11 35 16,0 13 6-16,-2 4 1 16,-2 8 1-16,0 0 2 15,2 0-10-15,1 20-6 0,5 5 6 16,1 6 11-16,1 1-3 16,1-3 1-16,-1-4 0 15,2-4-7-15,-1-2 6 16,-1-5-5-16,-5-3-3 15,-4-2 0-15,1-4-6 16,-2-2-84-16,0-3-122 16,-3 0-73-16</inkml:trace>
  <inkml:trace contextRef="#ctx0" brushRef="#br0" timeOffset="-100626.84">16986 15098 881 0,'0'0'131'0,"0"0"-69"16,0 0-39-16,0 0 0 16,84-40-3-16,-46 36-14 15,3 4-1-15,-7 0-5 16,-3 0-9-16,-7 0-96 15,-12 0-207-15</inkml:trace>
  <inkml:trace contextRef="#ctx0" brushRef="#br0" timeOffset="-100231.85">17208 14872 629 0,'0'0'165'15,"0"0"-88"-15,0 0-33 16,0 0 10-16,0 0-6 15,0 0-20-15,86-36-19 0,-58 49-9 16,-9 14 1-16,-6 5-2 16,-11 6-3-16,-2-1 4 15,0-8 1-15,0-8 1 16,-2-13-2-16,2-6 4 16,0-2 9-16,10 0 21 15,13-4 2-15,15-10 0 16,8-2-24-16,3 3-12 15,3 1-16-15,-5 7-55 16,-11 5-217-16,-14 0-438 16</inkml:trace>
  <inkml:trace contextRef="#ctx0" brushRef="#br0" timeOffset="-99159.02">15076 15790 630 0,'0'0'64'16,"0"0"-51"-16,0 0 11 16,0 0 34-16,0 0 9 15,0 0-21-15,-11-7-21 0,11 7-6 16,0 0 3-1,0 0-3-15,0 0-13 0,0 0-5 16,1 0-1-16,8-2 0 16,3 2 0-16,16-4 9 15,8 1-3-15,15-3 2 16,10-4-5-16,11-3 15 16,9-3-9-16,7-1 28 15,6 1-12-15,0 0-12 16,-3 4 0-16,-5 3-12 15,-4 0 8-15,0 2-7 16,-6 1-2-16,-2 2 0 16,-3 0 2-16,-4 4-4 15,0-4 2-15,4 2 0 0,-2-2 6 16,0 0 1 0,-2-2-4-16,-3-1 5 0,-3 1-3 15,-1-2 0-15,-2 1-3 16,-3-1 5-16,-1 1-7 15,-3 0 1-15,-2 2 12 16,-3 1-13-16,2 2 8 16,-5-2-4-16,0 3-4 15,-2-2 9-15,-4 3 4 16,-4-1-12-16,-6-1 19 16,-6 2-15-16,-8-1-2 15,0 1-2-15,-4 0 1 16,1-2 0-16,0 2 1 0,2 0-3 15,2 0-1-15,2 0 1 16,1 0 0-16,0-1 4 16,-1 1-3-16,-8 0-2 15,-4 0 4-15,-4 0-6 16,0 0 0-16,-6 0-8 16,-25 0-57-16,-24 0-145 15,-29 1-595-15</inkml:trace>
  <inkml:trace contextRef="#ctx0" brushRef="#br0" timeOffset="-98434.5">15909 15958 628 0,'0'0'84'0,"0"0"-27"16,0 0 25-16,0 0 20 15,0 0-18-15,0 0-45 16,0-9-34-16,0 16-5 16,0 20-2-16,1 13 2 15,1 12 14-15,1 6 8 0,-2 0-2 16,-1-1-6-16,0-8 13 16,0-6-19-16,0-6 0 15,0-10 2-15,0-8-8 16,0-11 0-16,0-6 0 15,0-2 4-15,0 0 2 16,0-2 17-16,0-20 10 16,0-10-34-16,2-9-1 15,8 2-17-15,4 2-3 16,1 10-1-16,2 7 20 16,-1 8-15-16,4 4 5 15,-2 6 8-15,0 2 0 16,0 0 2-16,-1 8 0 0,-1 8 2 15,-4 2 1-15,-2 3-2 16,-1-2 0-16,-4-1-1 16,-4-1 0-16,-1-2 0 15,0-3-46-15,0-4-102 16,-10-8-162-16</inkml:trace>
  <inkml:trace contextRef="#ctx0" brushRef="#br0" timeOffset="-97921.79">16079 15821 384 0,'0'0'455'0,"0"0"-391"15,0 0-49-15,0 0 41 0,0 0 8 16,0 0-38-16,18-21-26 16,-2 25-6-16,4 19 5 15,-3 8-8-15,-6 4 9 16,-5 2-1-16,-3-8 1 16,-3-8-6-16,0-8 6 15,2-8 5-15,1-5-4 16,1 0 16-16,9 0 33 15,8-12-3-15,5-3-28 16,9-4-10-16,3 3-9 16,1 3-3-16,-1 1 2 15,-3 7-3-15,-8 5-1 0,-10 0-28 16,-6 0-79 0,-8 10-103-16,-3-5-146 0</inkml:trace>
  <inkml:trace contextRef="#ctx0" brushRef="#br0" timeOffset="-96277.95">18071 14929 569 0,'0'0'77'0,"0"0"-17"16,0 0-4-16,0 0 18 15,-21-75 5-15,6 75-3 0,-4 0-36 16,-7 22-25-16,-8 25-11 15,1 17 25-15,5 10 6 16,8-1-6-16,15-11-12 16,5-11-2-16,7-12-9 15,14-10 8-15,4-7-12 16,5-7 1-16,4-3 1 16,2-7-4-16,5-5-65 15,-1 0-82-15,-5-14-148 16</inkml:trace>
  <inkml:trace contextRef="#ctx0" brushRef="#br0" timeOffset="-96027.63">18317 14897 836 0,'0'0'83'0,"0"0"-82"15,0 91-1-15,0-46 26 16,0-4 14-16,7-3-11 16,3-3-10-16,-2-8-8 15,-2-3-10-15,-1-10-1 16,-2-4 0-16,-3-3-1 16,0-6-37-16,0-1-51 15,0 0-62-15,0-4-63 0</inkml:trace>
  <inkml:trace contextRef="#ctx0" brushRef="#br0" timeOffset="-95815.2">18320 14876 921 0,'0'0'133'16,"0"0"-121"-16,0 0-9 15,0 0 12-15,0 0 15 16,113-4-23-16,-77 4-2 16,-3 0-10-16,-3 2 2 0,-5 7-70 15,-8-1-93 1,-10-2-154-16</inkml:trace>
  <inkml:trace contextRef="#ctx0" brushRef="#br0" timeOffset="-94237.47">18396 15304 89 0,'0'0'254'16,"0"0"-207"-16,0 0-35 15,0 0 71-15,0 0 42 16,0 0-41-16,0 1-28 16,0-1-29-16,0 0 5 15,0 0-5-15,0 0 9 16,0 0-19-16,0 0-6 16,0 0 25-16,0 0 7 15,0 0-20-15,0 0-20 0,0 0-3 16,-3 0 0-16,2 0 0 15,-1-1-2-15,1 1-5 16,1 0 6-16,0 0 2 16,0 0 4-16,0-2 0 15,0 2 14-15,0 0 6 16,0 0-9-16,0 0-6 16,0 0 4-16,0 0 2 15,0 0 4-15,0 0 4 16,0 0-4-16,0 0-2 15,0 0-7-15,0 0-6 16,0 0-3-16,14 0-2 16,15-3 0-16,13-5 5 0,10 0 3 15,0-2 0 1,-3 3-5-16,-10 2-2 0,-11 1 0 16,-7 2 0-16,-10 1-2 15,-7-1 2-15,-4 2-4 16,0 0-1-16,0 0-23 15,-1 0-41-15,-13-3-120 16,-5-3-361-16</inkml:trace>
  <inkml:trace contextRef="#ctx0" brushRef="#br0" timeOffset="-93651.99">18373 15137 483 0,'0'0'92'0,"0"0"-91"15,0 0 5-15,0 0 55 16,0 0 21-16,0 0-16 15,-3-10 6-15,3 10-34 16,0 0-1-16,0 0 5 16,0 0-14-16,0 0 7 15,0 0-20-15,0 0 8 16,0 0-6-16,0 0-9 16,11 0 16-16,11-3-12 15,9-3 1-15,9-2 1 0,3 2-13 16,5-2 3-16,-2 2 2 15,0 2-6-15,-7 2 1 16,-6 1-1-16,-11 1-3 16,-10 0 3-16,-6 0-1 15,-6 0 1-15,0 0-3 16,0 0 3-16,0 0 0 16,-6 1-9-16,-1 5-41 15,2-3-146-15,5-3-255 16</inkml:trace>
  <inkml:trace contextRef="#ctx0" brushRef="#br0" timeOffset="-93249.29">19060 15079 908 0,'0'0'130'0,"0"0"-85"15,0 0 21-15,0 0-6 16,0 0-24-16,0 0-19 16,33-11-17-16,7 9 2 15,5-3 0-15,0 1 1 16,-9 1-3-16,-10 0 0 16,-11 1-6-16,-9 2-9 15,-6-2-29-15,0 2-21 16,0 0-61-16,0-2-85 15,0-4-143-15</inkml:trace>
  <inkml:trace contextRef="#ctx0" brushRef="#br0" timeOffset="-92901.63">19399 14929 848 0,'0'0'190'16,"0"0"-190"-16,0 0-3 16,0 0 3-16,73 79 39 15,-38-44-2-15,3-1-16 16,-1-7-2-16,-3-7-4 16,-5-7-9-16,-9-7 4 15,-10-2 3-15,-6-4-12 0,-2 0 6 16,-2 0 19-16,0 0 28 15,1-12 14-15,4-7-13 16,2-7-52-16,2-5 3 16,-2-4-4-16,1-2-2 15,1 6 0-15,-3 6 0 16,-2 6 0-16,1 9-11 16,-2 5-59-16,0-1-49 15,-2 1-101-15,-1-2-283 16</inkml:trace>
  <inkml:trace contextRef="#ctx0" brushRef="#br0" timeOffset="-92609.41">19775 14660 805 0,'0'0'134'15,"0"0"-68"-15,0 0-55 16,0 0-10-16,86 56 9 16,-34-6 25-16,2 13-12 15,3 5-14-15,-5 3-1 16,-9-4 5-16,-7-5-1 16,-13-7-8-16,-12-9 1 0,-11-11 1 15,0-7-6 1,-22-6 0-16,-12-3 7 0,-9-3-1 15,-4-8-6-15,-3-8-108 16,0-2-612-16</inkml:trace>
  <inkml:trace contextRef="#ctx0" brushRef="#br0" timeOffset="-91762.13">20319 14884 82 0,'0'0'774'0,"0"0"-750"16,0 0 11-16,0 0 32 16,0 0-47-16,0 0-9 0,57-51-11 15,-26 72 0-15,-1 8 2 16,-2 3 0-16,0-1-3 15,0-5 4-15,2-5 7 16,-1-10 37-16,3-7 0 16,1-4 1-16,3 0 16 15,1-15-21-15,1-6-1 16,-3 1-26-16,-7-3-5 16,-6 1-11-16,-8-3-8 15,-10-3-59-15,-4 3-66 16,0 3-95-16,-13 5-103 15</inkml:trace>
  <inkml:trace contextRef="#ctx0" brushRef="#br0" timeOffset="-91541.09">20698 14770 673 0,'0'0'166'0,"0"0"-114"15,0 0-47-15,0 0 17 16,-9 76 74-16,8-24-3 15,1 2-31-15,0 2-33 16,0-6-8-16,0-6-5 16,3-9-10-16,3-6-5 15,0-8-1-15,-3-4-3 16,1-5 3-16,-4-5-40 16,0-6-94-16,0-1-177 15</inkml:trace>
  <inkml:trace contextRef="#ctx0" brushRef="#br0" timeOffset="-91270.43">21233 14854 966 0,'0'0'99'0,"0"0"-99"0,0 0 0 15,83-5 2 1,-40 0 15-16,8 2-8 0,4 3-4 16,-8 0-5-16,-6 0-4 15,-14 6-93-15,-15 5-234 16</inkml:trace>
  <inkml:trace contextRef="#ctx0" brushRef="#br0" timeOffset="-91064.99">21153 15171 1060 0,'0'0'149'0,"0"0"-106"16,0 0 34-16,0 0 11 15,96-50-54-15,-32 25-26 16,10 3-8-16,-1 5-2 16,-7 1-93-16,-14 4-134 15,-16-6-401-15</inkml:trace>
  <inkml:trace contextRef="#ctx0" brushRef="#br0" timeOffset="-90732.88">22039 14829 1034 0,'0'0'44'0,"0"0"-35"0,-91 96-5 15,84-62 11-15,7 0-2 16,9-2-3-16,25-5 0 15,15-7-7-15,10-10-3 16,9-9 6-16,-1-1-6 16,-3-10-14-16,-5-12 6 15,-13-5 16-15,-13-1-3 16,-15-6 9-16,-18 3 35 16,0-3 22-16,-30 1-55 15,-15 8 6-15,-7 5-4 0,0 10-12 16,8 9-3-16,7 1-3 15,8 3-18-15,6 11-121 16,4-3-264-16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7:04:35.78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3295 2173 795 0,'0'0'68'15,"0"0"-28"-15,0 0 4 16,0 0 21-16,0 0-12 0,0 0 2 16,0 0 0-16,-14-18-13 15,14 18-9-15,0 0-20 16,0 0-9-16,0-3-2 15,12 3-2-15,16 0-4 16,13 0 0-16,11 22 3 16,0 12-1-16,-4 15 2 15,-12 10-12-15,-15 5 10 16,-15 4 1-16,-6 0 1 16,-23-5-1-16,-14-7 0 15,-3-10-1-15,2-14 4 16,10-12-2-16,7-9 1 15,9-9 4-15,6-2 14 16,3 0-8-16,3-13 23 16,0-13-7-16,3-10-27 15,17 0-1-15,5 5-5 16,-1 9 2-16,-5 5-3 0,-1 7-31 16,-3 1-44-16,-5 1-125 15,-2-4-291-15</inkml:trace>
  <inkml:trace contextRef="#ctx0" brushRef="#br0" timeOffset="490.63">3739 1896 44 0,'0'0'597'16,"0"0"-500"-16,0 0-24 15,0 0 34-15,0 0 22 16,0 0-53-16,0-2-12 0,0 0-19 16,0-1-18-16,0 2-5 15,3 0-9-15,9 1-13 16,12 0-6-16,9 0-12 16,3 21 6-16,-5 12-4 15,-6 7-6-15,-14-1 7 16,-10-2 0-16,-1-6 14 15,0-11-1-15,-1-9-1 16,-1-9 6-16,2-2 7 16,0 0 24-16,2 0-2 15,20-12-12-15,11-6-14 16,8-3-6-16,7 5-60 16,-6 11-109-16,-9 5-210 15</inkml:trace>
  <inkml:trace contextRef="#ctx0" brushRef="#br0" timeOffset="869.99">4109 2483 151 0,'0'0'933'16,"0"0"-885"-16,0 0-2 0,0 0 41 15,-24-79-14-15,33 52-30 16,21-1-43-16,11 3-8 16,9 8-3-16,1 14 1 15,-3 3-9-15,-7 17 4 16,-8 8 6-16,-6 3 0 15,-6-6 8-15,-5-4 1 16,-6-6 0-16,-2-6 1 16,1-6 5-16,-3 0 0 15,5 0 21-15,8-6-4 16,6-18-4-16,4-7-19 16,1-7-56-16,-5-5-116 0,-9-5-136 15</inkml:trace>
  <inkml:trace contextRef="#ctx0" brushRef="#br0" timeOffset="1048.51">4524 2054 549 0,'0'0'557'0,"0"0"-552"16,0 0 2-16,-6 87-7 16,6-29 93-16,0 9-31 15,6-1-30-15,8-2-23 16,-1-3-9-16,-4-4 0 15,-2-2-52-15,-7-5-106 16,0-9-269-16</inkml:trace>
  <inkml:trace contextRef="#ctx0" brushRef="#br0" timeOffset="1531.22">3059 2994 288 0,'0'0'801'0,"0"0"-738"16,0 0-42-16,0 0 30 15,0 0 2-15,0 0-32 16,9 0-21-16,30-4-7 16,31-3 7-16,27-5 2 15,25-1-1-15,17-1 0 16,16-5 3-16,12 2-1 15,5-2 0-15,-4 6-3 16,-17 3 0-16,-27 6 0 16,-32 2-6-16,-27 2 6 0,-27 0 0 15,-11 0-1-15,-14-2 6 16,-5 2-5-16,-5 0 2 16,-1-1-2-16,-2 0 16 15,0 1-15-15,0-2-2 16,0 2-39-16,-5 0-150 15,-15 0-257-15</inkml:trace>
  <inkml:trace contextRef="#ctx0" brushRef="#br0" timeOffset="1965.9">3363 3521 184 0,'0'0'664'0,"0"0"-588"16,0 0 2-16,0 0 25 15,0 0-1-15,0 0-48 16,-6-22-52-16,23 22-2 15,11 4-15-15,9 18 9 16,4 10-4-16,-4 12 9 0,-7 7-11 16,-14 4 4-16,-7-2 3 15,-9-4-5-15,0-7-3 16,-18-7 11-16,-3-7-3 16,-5-8 10-16,6-8 2 15,2-9-5-15,4-3 14 16,4-10-1-16,6-13-4 15,4-8-9-15,3-1-2 16,19 2-5-16,9 8-22 16,2 7 5-16,0 2-65 15,-3 4-90-15,-6 2-62 16,-6 2-281-16</inkml:trace>
  <inkml:trace contextRef="#ctx0" brushRef="#br0" timeOffset="2483.29">3876 3404 843 0,'0'0'96'0,"0"0"-75"0,0 0 63 15,0 0 0-15,-10-70-29 16,10 63-26-16,12 4-29 16,13 3-16-16,8 6 9 15,0 24-4-15,-6 13 7 16,-11 8-1-16,-14 4 4 15,-2-5-7-15,-2-7 3 16,-14-7 1-16,1-14 3 16,6-5 2-16,3-9 4 15,6-5 1-15,0-3 12 0,0 0 17 16,9-24 1 0,15-13-36-16,1-5-35 0,6 3 24 15,-2 6-3-15,-10 13 0 16,-7 14 8-16,-3 6 0 15,-3 5-12-15,-3 18 13 16,4 2 5-16,-1 2 3 16,2-3 5-16,6-6-5 15,2-6-1-15,3-6-2 16,14-6-5-16,3-8-101 16,0-19-283-16</inkml:trace>
  <inkml:trace contextRef="#ctx0" brushRef="#br0" timeOffset="2782.49">4294 3108 930 0,'0'0'224'15,"0"0"-201"-15,0 0-23 16,0 0-8-16,0 0-10 15,0 0 16-15,82 62-4 16,-74-18-2-16,-8-1 6 16,0-9-3-16,0-11 2 15,0-9 3-15,0-8-4 16,4-6 9-16,5 0 27 0,8 0 17 16,14-17-16-16,17-9-14 15,10-8-19-15,6-2-17 16,0-3-74-16,-4-1-160 15,-8 0-549-15</inkml:trace>
  <inkml:trace contextRef="#ctx0" brushRef="#br0" timeOffset="3085.68">5113 2729 1040 0,'0'0'229'0,"0"0"-224"15,0 0 2-15,0 0 22 16,0 0-12-16,123 0-14 15,-38-8 4-15,1-3-6 16,-7 0-2-16,-14 0-22 16,-16 0-60-16,-12 3-74 15,-16-3-149-15,-18-1-288 0</inkml:trace>
  <inkml:trace contextRef="#ctx0" brushRef="#br0" timeOffset="3270.19">5452 2516 954 0,'0'0'101'16,"0"0"-98"-16,0 0 0 15,0 128 91-15,3-51 2 16,2 7-58-16,-5 0-10 16,0 1 1-16,0-5-27 15,-11-2-2-15,-4-3-47 16,-6-9-107-16,-4-11-210 0</inkml:trace>
  <inkml:trace contextRef="#ctx0" brushRef="#br0" timeOffset="11028.1">6225 2548 328 0,'0'0'87'0,"0"0"5"15,0 0 36-15,0 0-26 16,0 0-4-16,27-73-4 0,-21 61-1 15,-2 2-29 1,0 3-15-16,-2 3 10 0,-2 3 2 16,0 1-23-16,0-2-15 15,0 0-4-15,0-3-11 16,-13-4-8-16,-4 2-10 16,-11 1-6-16,-7 6 8 15,-8 0-5-15,1 13 6 16,2 9 1-16,10 2 0 15,9 2 1-15,11-2 0 16,6-4 0-16,4 2 5 16,5 2-4-16,24 1-2 0,13 3 6 15,11-1 4 1,1 3-1-16,-3-2-3 0,-14 5-14 16,-13 2-16-16,-16 0-3 15,-8 2 11-15,-13-5-2 16,-15-4 23-16,-5-6 1 15,0-10 7-15,5-6-5 16,4-6 25-16,9 0 14 16,7-7 14-16,8-17 15 15,0-10-50-15,17-7-13 16,18-3-3-16,12-2-4 16,4 6-5-16,4 5 0 15,-6 6-10-15,-10 6-39 16,-10 4-57-16,-19 2-86 15,-10 2-231-15</inkml:trace>
  <inkml:trace contextRef="#ctx0" brushRef="#br0" timeOffset="11709.33">6559 2635 937 0,'0'0'107'15,"0"0"-61"-15,0 0 19 16,0 0-48-16,0 0-17 16,0 0-1-16,70-32-20 15,-49 57 9-15,-5 8-8 16,-5 4 9-16,-5-2 5 16,-6-5-19-16,0-6 18 15,0-8 3-15,0-6-3 16,-3-4 7-16,1-6 4 0,-1 0 8 15,0 0 32 1,2-20 20-16,1-8-47 0,0-9-11 16,15-2-6-16,9 7-6 15,1 9 0-15,-1 15-3 16,-5 8-3-16,-1 0-2 16,-4 12-1-16,-4 7-5 15,-6 1 19-15,-2-1-4 16,-2-2-1-16,0-7 2 15,0-3 2-15,0-4 1 16,0-3 1-16,0 0 5 16,0 0 11-16,6-5 14 0,8-20 12 15,11-11-42-15,11-13-43 16,4 7 38-16,-4 11 5 16,-8 14 0-16,-10 15 2 15,-5 2-5-15,-2 16-3 16,-2 10 6-16,-2 4 2 15,-7 4-1-15,0-2 3 16,0-1-7-16,0-3 3 16,0-5-16-16,0-6-74 15,0-10-183-15,11-7-396 16</inkml:trace>
  <inkml:trace contextRef="#ctx0" brushRef="#br0" timeOffset="12137.47">7433 2471 818 0,'0'0'46'16,"0"0"-46"-16,-46 98 56 16,30-54-18-16,4 0 8 15,1-3-25-15,5-5-15 16,0-6 2-16,1-6-5 15,3-9 2-15,0-5-1 16,1-10 0-16,1 0-4 16,0 0 18-16,0 0 6 15,0-11 43-15,0-14-6 0,9-13-61 16,10-12 1 0,3-12-7-16,1 0 6 0,-2 11-4 15,-8 16 1-15,-4 19 3 16,-6 16 6-16,-3 0-6 15,2 6-22-15,-1 20-19 16,1 11 41-16,1 8 16 16,0-1-1-16,1-4 1 15,-1-6-11-15,3-6-4 16,0-5 5-16,-2-5-6 16,1-4-5-16,3-5-59 15,2-5-65-15,2-4-131 16,1 0-140-16</inkml:trace>
  <inkml:trace contextRef="#ctx0" brushRef="#br0" timeOffset="12348.83">7320 2466 793 0,'0'0'325'0,"0"0"-259"15,0 0 16-15,0 0 15 16,0 0-58-16,0 0-39 16,93-58-4-16,-39 46 1 0,2 4-15 15,1-3-86 1,-2 0-115-16,-9-7-301 0</inkml:trace>
  <inkml:trace contextRef="#ctx0" brushRef="#br0" timeOffset="12737.65">7741 2108 646 0,'0'0'51'16,"0"0"20"-16,0 0 96 15,0 0-36-15,0 0-45 0,0 0-13 16,0-21-23-16,0 21-27 16,0 0-21-16,4 0-2 15,8 0-3-15,7 1-8 16,4 16 3-16,1 11-3 16,-7 8 0-16,-9 6-4 15,-8-1 9-15,0-7-2 16,0-7-3-16,-2-11 11 15,2-7 0-15,0-6 0 16,0-3 0-16,0 0 14 16,8 0-1-16,17 0-4 15,11-8-3-15,9-5-6 0,4-1-16 16,-3 2-87-16,-8 6-125 16,-16 6-201-16</inkml:trace>
  <inkml:trace contextRef="#ctx0" brushRef="#br0" timeOffset="13434.04">6214 3111 581 0,'0'0'55'15,"0"0"-7"-15,0 0 65 16,-91-5 15-16,82 5-27 16,5 0-28-16,4 0-12 15,0 0-21-15,0 0-11 16,0 0-1-16,0 0-4 16,0 0-10-16,0 0-5 15,15-2-9-15,16 0-10 0,24-4 5 16,29-1 5-1,26-3 9-15,16-3-8 0,15 1 12 16,3 2 1-16,1 1 1 16,-4 1-3-16,-17 2-10 15,-21 2 6-15,-23-2-6 16,-22 3-4-16,-22-1 7 16,-18 2-5-16,-9 1 0 15,-6 0 3-15,-3 1 5 16,0-2 9-16,0 2-17 15,0-2 0-15,0 2-16 16,0 0-89-16,0 0-126 16,-3 4-325-16</inkml:trace>
  <inkml:trace contextRef="#ctx0" brushRef="#br0" timeOffset="13982.58">6501 3409 581 0,'0'0'282'0,"0"0"-226"0,0 0 52 16,0 0-6-16,0 0 11 15,0 0-45-15,-9-46-21 16,9 46-47-16,0 1-9 16,0 24-22-16,0 15 2 15,0 13 28-15,0 7 1 16,0 2 1-16,-3-6-1 15,-5-11 0-15,1-11-1 16,1-14 1-16,3-12 0 16,3-5 0-16,0-3 1 0,0 0 4 15,0 0 15 1,0-11-2-16,15-16 6 0,12-11-24 16,10-5-38-16,5 5 22 15,-5 10 12-15,-7 16-10 16,-5 12 8-16,-9 0-5 15,3 15-3-15,-9 12 1 16,-3 6 13-16,-5 1-1 16,-2 1 4-16,0-6-3 15,0-6 1-15,0-4-1 16,0-7-56-16,-3-8-87 16,-4-4-225-16</inkml:trace>
  <inkml:trace contextRef="#ctx0" brushRef="#br0" timeOffset="14478.26">6835 3235 511 0,'0'0'359'0,"0"0"-271"16,0 0 2-16,0 0 16 15,0 0-12-15,0 0-45 16,3-3-47-16,18 3-2 16,0 7-8-16,4 11 5 15,-9 2-6-15,-11 5-9 16,-5-1 1-16,0-5 3 16,0-5 14-16,0-9 0 15,0-4 0-15,0-1 3 16,0 0 15-16,0 0 22 15,14 0-12-15,14-11-14 0,15 1-8 16,8-4-5-16,1 3 0 16,-6 5-1-16,-6 3-10 15,-8 3-41-15,-5 0-93 16,-9 0-132-16,-7 0-408 16</inkml:trace>
  <inkml:trace contextRef="#ctx0" brushRef="#br0" timeOffset="15111.57">8392 2465 109 0,'0'0'0'0</inkml:trace>
  <inkml:trace contextRef="#ctx0" brushRef="#br0" timeOffset="15355.26">8392 2465 126 0,'0'0'293'0,"0"0"-133"15,9-20-45-15,-9 19-6 16,0-1-9-16,0 1-9 0,-1-3-32 16,-2 0-16-16,0 3-23 15,3-2 18-15,-2 3 2 16,2 0-19-16,0 0 6 16,-3 0-2-16,-10 28-25 15,-14 27 2-15,-10 24 3 16,-3 13 35-16,1 3-4 15,12-9-24-15,9-8-1 16,11-10-10-16,7-11 3 16,1-10-4-16,19-12 0 15,10-9-2-15,10-12-10 0,6-9-93 16,9-5-115-16,-3-12-330 16</inkml:trace>
  <inkml:trace contextRef="#ctx0" brushRef="#br0" timeOffset="15648.47">8765 2610 951 0,'0'0'111'0,"0"0"-111"16,0 0-6-16,0 0 6 16,0 99 15-16,-3-46 25 15,0 0-23-15,1-4-5 16,2-5-6-16,0-7-2 16,0-11-4-16,0-7 0 15,0-9-4-15,0-5-60 16,0-5-111-16,0 0-163 15</inkml:trace>
  <inkml:trace contextRef="#ctx0" brushRef="#br0" timeOffset="15860.95">8782 2581 935 0,'0'0'135'15,"0"0"-126"-15,0 0 18 16,0 0 12-16,0 0-21 16,121-12 8-16,-66 4-18 15,-1-2-8-15,-11 5-13 16,-9 5-81-16,-13 0-140 16,-21 11-232-16</inkml:trace>
  <inkml:trace contextRef="#ctx0" brushRef="#br0" timeOffset="16058.53">8815 2876 731 0,'0'0'179'16,"0"0"-151"-16,0 0 43 16,109-43 19-16,-61 26-54 15,1 3-9-15,-3 3-23 16,-9 2-4-16,-10 8-34 15,-12 1-113-15,-15 1-153 16,-5 15-385-16</inkml:trace>
  <inkml:trace contextRef="#ctx0" brushRef="#br0" timeOffset="16211.13">8845 3045 719 0,'0'0'167'0,"0"0"-128"16,0 0 96-16,0 0-7 15,0 0-60-15,0 0-23 16,116-24-30-16,-56 8-15 16,-4-1-14-16,1-4-97 15,-1-2-143-15,-3-5-346 16</inkml:trace>
  <inkml:trace contextRef="#ctx0" brushRef="#br0" timeOffset="16443.5">9494 2749 1024 0,'0'0'81'0,"0"0"-34"15,0 0 57-15,0 0-37 16,0 0-34-16,0 0-16 15,108 0-11-15,-63-5-6 16,5 0-15-16,2-2-124 16,-9-4-197-16</inkml:trace>
  <inkml:trace contextRef="#ctx0" brushRef="#br0" timeOffset="16863.38">10057 2538 717 0,'0'0'303'16,"0"0"-244"-16,0 0-35 0,0 0 4 15,0 0-27 1,3 100 33-16,4-50 8 0,6-4-28 16,3-4-4-16,7-9 0 15,-4-6-2-15,0-9-1 16,-6-6-1-16,-6-8 3 16,-4-3-3-16,-2-1 8 15,-1 0 33-15,0 0 23 16,2-15 8-16,5-8-36 15,3-8-41-15,9-8 5 16,-4-5-5-16,4-5-2 16,0-2-1-16,-4 3 0 0,3 11-4 15,-4 7-23-15,0 9-31 16,-2 7-75-16,1 2-103 16,0-1-281-16</inkml:trace>
  <inkml:trace contextRef="#ctx0" brushRef="#br0" timeOffset="17101.74">10484 2257 588 0,'0'0'433'0,"0"0"-373"16,0 0-58-16,0 0-2 15,0 72 0-15,0-2 6 16,11 14 21-16,1 7-23 15,2-4-1-15,0-8 10 0,-4-10-3 16,-7-9-3-16,-3-10-5 16,-7-6-2-16,-17-9 1 15,-9-4-1-15,-8-8-1 16,2-18-111-16,0-5-807 16</inkml:trace>
  <inkml:trace contextRef="#ctx0" brushRef="#br0" timeOffset="17665">10663 2633 1093 0,'0'0'53'16,"0"0"-41"-16,0 0-2 15,71-81-10-15,-42 77-4 16,-2 4 3-16,-1 15-8 15,-3 16-2-15,-5 7 2 16,-4 0 3-16,-4-4 1 16,2-6 5-16,2-10 5 0,3-6 9 15,7-7 11-15,7-5 24 16,10 0 17 0,5-9-13-16,3-11-7 15,-5-5-17-15,-3-5-25 0,-5-5-4 16,-3-9-34-16,-6-6-92 15,-14 0-144-15,-13 9-267 16</inkml:trace>
  <inkml:trace contextRef="#ctx0" brushRef="#br0" timeOffset="17882.41">11111 2377 810 0,'0'0'139'0,"0"0"-139"15,0 0 0-15,-18 108 77 0,12-35 49 16,0 10-56-16,1-1-24 16,2-4-14-16,2-5-13 15,-2-8-6-15,-1-10-5 16,1-11-8-16,0-12-11 16,0-8 7-16,1-10-74 15,2-9-137-15,0-5-351 16</inkml:trace>
  <inkml:trace contextRef="#ctx0" brushRef="#br0" timeOffset="18170.64">11900 2626 1062 0,'0'0'85'0,"0"0"-84"16,0 0 14-16,0 0 4 15,85 0 8-15,-37 0-8 16,1 0-19-16,-1 0-3 15,-9 0-119-15,-16 1-173 0,-21 10-483 16</inkml:trace>
  <inkml:trace contextRef="#ctx0" brushRef="#br0" timeOffset="18349.29">11793 2962 461 0,'0'0'584'16,"0"0"-535"-16,0 0 6 15,0 0 82-15,0 0-13 16,0 0-64-16,77-10-43 16,-14-7-10-16,5-3-7 0,0 0-24 15,-9 1-97-15,-12-3-142 16,-10-2-305-16</inkml:trace>
  <inkml:trace contextRef="#ctx0" brushRef="#br0" timeOffset="18668">12670 2652 98 0,'0'0'952'16,"0"0"-915"-16,-84 36-35 16,51-8 40-16,8 2-2 15,10 5-31-15,12-1-4 16,3 0-3-16,12-5 3 15,18-5-2-15,10-5-1 0,14-9 10 16,6-8-4-16,5-2 2 16,-4-6 1-16,-5-12 11 15,-13-7 13-15,-10-5 42 16,-11-5-42-16,-13-7 27 16,-9-6-32-16,-7-4 1 15,-22 3-30-15,-4 8-1 16,-4 13-4-16,-1 15-16 15,-4 13-91-15,-7 0-89 16,-1 8-165-16</inkml:trace>
  <inkml:trace contextRef="#ctx0" brushRef="#br0" timeOffset="22712.51">2268 1954 682 0,'0'0'40'15,"0"0"0"-15,0 0 15 16,0 0-12-16,0 0 0 15,0 0 41-15,-3-63-34 16,3 63-31-16,0 0-19 16,0 5 0-16,0 22-25 15,0 16 18-15,0 14 3 16,0 14 4-16,0 12 6 16,0 9-6-16,0 13 1 15,0 15-1-15,0 0 0 16,-13 4-1-16,-5-6-1 0,0-11 4 15,6-7-2 1,-1-5 1-16,4-8-1 0,1 0 0 16,2-2 0-16,-1-3 0 15,1-2-1-15,-2-2 1 16,2-8 0-16,-4-3 2 16,4-4-5-16,1-6 6 15,2 0-6-15,2 4 7 16,1-4-7-16,0 0 6 15,0-2-6-15,0-8 1 16,0-6-3-16,-2-7-18 16,1-5-2-16,1-5-1 0,0-6 23 15,0-3-1-15,0-7 3 16,0-2 0-16,0-2 1 16,0-3 1-16,0-1-1 15,4 0 0-15,10 0 12 16,10 0 2-16,6 0-2 15,7 0 8-15,9 0-12 16,8 0 3-16,3-1-11 16,7-1 3-16,9 0-2 15,8-2-1-15,5-1-3 16,8 0 2-16,3-5 2 16,4 2-2-16,4-1 2 15,4 3-4-15,6-2 0 16,1 3 3-16,0-1 0 15,-1 1 6-15,6-1-11 0,0-2 7 16,-2-1-4-16,1-3-5 16,-4 0-2-16,-6 0-1 15,1 1 10-15,-1 2-4 16,-2 2 4-16,0 1 0 16,2 0 0-16,1-2 0 15,4 2-9-15,4-4-11 16,0 0-3-16,-2 0 17 15,-2-1-3-15,0 3 8 16,-4 1 0-16,-3 2-5 16,-5 3 7-16,0 2-2 15,2 0 2-15,-1 0-2 0,5 0 1 16,-1-1 0-16,0-4 0 16,-2 1 0-16,0-2-4 15,0-1 3-15,0 1-7 16,-3 2 8-16,-6 0 8 15,3 1-8-15,1 0 1 16,2-1-1-16,2 0 0 16,1-2 4-16,0 2-8 15,-2-2 4-15,2-1 0 16,3 2 0-16,-6-2-2 16,1 3 2-16,1-2 0 15,-5-2 7-15,3 2-3 16,2 2-2-16,0-2 8 15,1 2-7-15,-2-3-2 16,-2 3 0-16,-1 0 1 0,4 0 2 16,-4 0-4-16,2 0 0 15,-3 1 0-15,-4 1-4 16,2 1 4-16,-4 1 0 16,2 0 1-16,-4 0 5 15,-4 0-9-15,0-2 3 16,-5 1-4-16,1-2 4 15,1 1 0-15,0-4-2 16,0 2 2-16,-1 0 1 16,2-2 6-16,-1 6 12 15,0-1 0-15,0-1-10 16,2 2 0-16,3-1-9 0,-1-3 0 16,-3-2 4-16,-1-1-4 15,-2-1 0-15,0 2-1 16,2 0 1-16,0 1 0 15,0 5 0-15,6 0 3 16,3 0-3-16,3 0-3 16,0 0 3-16,2 0 0 15,-4 0 0-15,-5 2 1 16,-7-1-1-16,-8 3-1 16,-8 0 0-16,-4 0 2 15,-8 1-2-15,-6 0 5 16,-4 0-4-16,-2 3 0 15,-3-3-1-15,2 2-1 0,1 0 2 16,2-1 7 0,3 1-6-16,-2 0-2 0,-1-2 2 15,-9 1-2-15,-8-2 1 16,-10-2 0-16,-8-2 2 16,-7 1-2-16,-1-1 9 15,-2 1 32-15,0-1 9 16,0 0-5-16,0 0-17 15,0 0-8-15,0 0-2 16,0 0-7-16,0-1 4 16,0-10 2-16,-2-6-13 15,-3-4 4-15,-1-5-7 0,0-5 3 16,1-2 2-16,0-9-4 16,2-2 6-16,2-12-8 15,1-9 0-15,0-7-3 16,0-5-7-16,0 4 0 15,0 3 8-15,0 11 1 16,0 1 1-16,0 4 0 16,1 4-5-16,5-3 4 15,1 0-7-15,0 0-4 16,2-3-13-16,0 2 15 16,-2-3 7-16,1 4 2 15,-1 2-1-15,-2 6 3 16,-4 2-3-16,-1 3 2 0,0 3-1 15,0-1 2-15,0 1-2 16,0-2 1-16,0 3 0 16,0 1 1-16,2 3 0 15,1 0-1-15,0 0 2 16,-2-4-1-16,2-1 1 16,-1-2-1-16,-1-3 0 15,4-2-1-15,0-1 0 16,0-1 0-16,1 3 0 15,-3 1 1-15,0 4 0 16,-1 1 1-16,-2 3 4 16,0 2-5-16,0 2-1 15,0 2 2-15,0 1-2 16,0 3 5-16,-3 1 1 0,-2 3-4 16,2 2 2-16,-2-1-2 15,2 1 4-15,0 0-10 16,-2 0 9-16,2 2-8 15,-3 4 6-15,0 3-2 16,0 0 5-16,-3 3-6 16,-3 2-5-16,-7 0-6 15,-9 0 10-15,-9 3-11 16,-9-2 5-16,-8 1 3 16,-7 0 2-16,-7-3-3 15,-3 1 5-15,-9 0-3 16,-7 2 1-16,-1-3 1 15,-4-2 2-15,-4 0 3 0,-4-3-4 16,-7 3 0 0,-2 1-4-16,-3-4 4 0,0 3 0 15,-1-3-1-15,-3 2 1 16,-2-2 0-16,3 3-2 16,-3 2 2-16,-5 1 0 15,-2 1 0-15,-3-2 4 16,-8-1-8-16,3-5-1 15,0 3 5-15,-6-1-1 16,4 1 1-16,-1-1 1 16,2 2-1-16,-6 2 4 15,4-2-4-15,-3 1 0 0,0 1-1 16,5-3 1-16,-3 5-3 16,3 1 3-16,0 0 0 15,4 2 1-15,1 0-1 16,7-3 4-16,4 1-4 15,6-1 0-15,5 1 0 16,1-1 0-16,-3 3 0 16,0 0-1-16,-3 0 0 15,0 0 1-15,5 0 0 16,-2 0 1-16,3 0 1 16,0 0-2-16,5 0 0 15,2 3 0-15,2 3-2 16,0 2 5-16,2-2 3 15,2 1-6-15,1-2-3 0,1-1 3 16,4-1 3-16,-2 2-3 16,2-2 0-16,-1 2 2 15,0 0 1-15,6-1-3 16,1 0-3-16,7 0 3 16,-1 0 1-16,-1 4-1 15,-1-1 0-15,-3 1-3 16,-2 2 0-16,-4 2 3 15,0 2 4-15,-5 4-4 16,0 1-1-16,-4-1 0 16,3-4 1-16,-1-3-5 15,3-1 2-15,3-2-8 16,2 1-6-16,0-2 13 0,-3 1-7 16,-2 2 5-16,-1 1-1 15,2 0 6-15,-2 0-1 16,7 3 1-16,5-2 0 15,6 1 1-15,6-2 0 16,0 2-3-16,4-4-5 16,5-1-8-16,-2-2 6 15,9-2-12-15,2-2 16 16,7 0 6-16,5 0 0 16,3-1 0-16,2-1 0 15,1 3 4-15,3-2-4 16,-2 2-3-16,0 0 2 15,0 1-2-15,0-1-3 0,-1 1 6 16,1 0-3-16,-1-1 3 16,-2 1 2-16,3 2-2 15,-3-2-1-15,-5 2 0 16,2-2 1-16,-1 2 0 16,-4 0 1-16,-2-1-2 15,0 1 1-15,1-2 0 16,5 2 8-16,1-2-8 15,8-1 0-15,-1-1 4 16,4-1-3-16,-4 0 1 16,1 0-2-16,-5 1 0 15,0 0 3-15,-4 0-3 0,0-1 0 16,3 2-7-16,-2 0 7 16,3 0 2-16,3 1-2 15,5 0-3-15,1 2 3 16,4-2 1-16,3-2-1 15,3 2-1-15,4-3 1 16,1 0 4-16,6 1-1 16,0 1-3-16,0-3 0 15,0 1 1-15,1 1-2 16,-5 1-4-16,4 1 4 16,-3-1 1-16,4 0-2 15,1-2-5-15,1 1 6 16,0-2 0-16,0 0-1 15,0 1 2-15,0-1 2 0,0 0 0 16,0 0-2-16,0 0 2 16,0 0-6-16,0 0-12 15,6 0-94-15,13-10-164 16</inkml:trace>
  <inkml:trace contextRef="#ctx0" brushRef="#br0" timeOffset="24125.24">14225 2074 622 0,'0'0'134'16,"0"0"-109"-16,0 0 6 15,0 0 31-15,0 0 3 16,0 0-1-16,0 0 0 16,-11-4-35-16,11 4 6 15,0 0-16-15,0 0-11 16,0 0-5-16,0 0-3 16,0 0 0-16,0 0 0 15,0 0 0-15,0 0 1 0,4 0 1 16,17 0 6-1,18-4-7-15,19-2 7 0,19-2 1 16,6-2-8-16,-1 1 2 16,-9 2-1-16,-15 1 4 15,-19 3-5-15,-15 3-2 16,-13-1-5-16,-7 1-9 16,-4 0-110-16,0 0-163 15,-20 4-32-15</inkml:trace>
  <inkml:trace contextRef="#ctx0" brushRef="#br0" timeOffset="24352.62">14547 2080 778 0,'0'0'157'0,"0"0"-145"16,0 0-11-16,0 0 1 15,0 75 4-15,0-31 73 16,6 5-41-16,-1-3-28 16,2-5-6-16,-1-5-4 15,4-5-8-15,0-7-77 16,4-12-67-16,4-12-138 16</inkml:trace>
  <inkml:trace contextRef="#ctx0" brushRef="#br0" timeOffset="24555.09">15051 2146 818 0,'0'0'80'16,"0"0"-78"-16,0 0 22 15,-3 93 1-15,1-74-15 16,-1-3-7-16,2-2-2 15,-2-2-1-15,3-5-35 16,0-6-116-16,0-1-298 16</inkml:trace>
  <inkml:trace contextRef="#ctx0" brushRef="#br0" timeOffset="24696.71">15046 1956 1056 0,'0'0'0'16,"0"0"-70"-16,0 0-78 16,0 0 75-16,0 0-259 15</inkml:trace>
  <inkml:trace contextRef="#ctx0" brushRef="#br0" timeOffset="25491.4">15206 2070 994 0,'0'0'112'16,"0"0"-112"-16,0 0-82 16,0 0 56-16,0 0 11 15,0 0 12-15,88 103-15 16,-80-72-3-16,-4-3-23 15,-1-6 12-15,-3-5 30 16,0-5-2-16,0-7-3 16,0-5 6-16,0 0 1 15,0 0 41-15,2-15 17 16,6-12-46-16,9-10-4 0,7-2 1 16,4 2-4-16,5 7-5 15,-2 15 0-15,-2 9-2 16,-8 6-16-16,0 7-5 15,-7 17 13-15,-3 2 7 16,-7 4-1-16,-4-3-1 16,0-2 4-16,0-4 0 15,-6-5 1-15,-4-5 3 16,-3-3 12-16,2-3-9 16,3-4 13-16,3-1 8 15,3 0 31-15,2-12 8 16,0-14-16-16,7-14-41 0,15-8 16 15,7-6-18-15,7 8-5 16,-3 9-2-16,-3 15 0 16,-2 12-5-16,-4 10-7 15,3 0 1-15,3 19-2 16,1 6 13-16,2 6-7 16,1-3 3-16,1 0 8 15,-1-9 1-15,-1-5 1 16,-2-6 3-16,3-5-4 15,-7-3 5-15,-1 0-4 16,-4-6-5-16,-8-9 7 16,-7-6-8-16,-7-1-3 15,0-1-19-15,-15-1 1 16,-12 8 11-16,-4 6 10 16,-4 9 3-16,3 1 7 0,3 8 1 15,6 11 5-15,6 6-4 16,9 0-10-16,8-1 15 15,0 2-4-15,12-4 17 16,12-1-15-16,4-2 3 16,7-6-13-16,7 1 12 15,8-6-13-15,-2 0 2 16,-2-5-6-16,-10-1-51 16,-7-2-99-16,-9 0-142 15</inkml:trace>
  <inkml:trace contextRef="#ctx0" brushRef="#br0" timeOffset="25959.15">16861 1985 524 0,'0'0'518'15,"0"0"-513"-15,0 0 0 16,-11 86-5-16,7-48 6 15,4-5 1-15,0-4-7 0,0-6 3 16,0-8 4-16,3-5-7 16,2-4-49-16,2-6-132 15,-3-1-195-15</inkml:trace>
  <inkml:trace contextRef="#ctx0" brushRef="#br0" timeOffset="26096.78">16879 1880 581 0,'0'0'524'16,"0"0"-524"-16,0 0-57 15,0 0-53-15,0 0 50 16,47 78-175-16,-20-54-311 0</inkml:trace>
  <inkml:trace contextRef="#ctx0" brushRef="#br0" timeOffset="27508.1">17077 2040 990 0,'0'0'113'16,"0"0"-113"-16,0 0-27 15,0 0 24-15,97 51-4 16,-80-19-3-16,-7 3 4 15,-7-2-1-15,-3-5-1 0,0-6-1 16,-5-6 2-16,-5-9 3 16,3-2 4-16,2-5 1 15,2 0 4-15,1-3 55 16,2-18-15-16,0-11-29 16,11-15 6-16,17-6-15 15,10-4-5-15,5 6-2 16,-1 13-1-16,-3 15 0 15,-7 17-13-15,-5 6 4 16,-6 8 2-16,-1 17-2 16,-1 5-2-16,0 1 11 15,-1-1 1-15,6-3-2 16,3-3 2-16,7-4 9 0,7-4 10 16,2-8-11-16,2-5-1 15,1-3-4-15,-6 0-1 16,-4-8-1-16,-6-6-1 15,-6-3 0-15,-11-6 1 16,-6-2-1-16,-7-2-10 16,0 6 7-16,-14 3-2 15,-13 9 5-15,-9 9 8 16,-8 0-5-16,-6 12-2 16,1 14-1-16,5 4 6 15,10 0 5-15,12 3-2 16,10-5-6-16,9-3-3 0,3-3 6 15,0-7-6-15,19-3 2 16,10-5-1-16,11-7 1 16,5 0 8-16,-2-13-1 15,0-11-5-15,-6-7 4 16,-5-12-3-16,-2-7 3 16,-8-14-8-16,-4-9-3 15,-5-10-9-15,-2-5-20 16,-7 9-5-16,-2 16 37 15,-2 24 4-15,0 18 54 16,0 17-44-16,0 4-14 16,0 0 0-16,-11 17-19 0,-6 19 19 15,-5 17 0 1,2 13 26-16,6 5-14 0,7-3-4 16,7-6-3-16,0-9 1 15,7-6-1 1,11-7-1-16,4-9 3 0,5-6-7 15,6-9 0-15,7-9 4 16,6-7 3-16,1 0-4 16,-3-17 4-16,-6-8-7 15,-5-10 0-15,-11-4-16 16,-10-2-14-16,-10 4-13 16,-2 10 20-16,-10 13 11 15,-12 10 11-15,-3 4 0 16,-2 7-7-16,3 16 8 15,3 8 0-15,8 5 8 0,9-3-5 16,4 3 11-16,3-5-8 16,17-3-2-16,10-6 1 15,7-3 0-15,8-7 0 16,6-5 7-16,3-7-5 16,-2 0 0-16,-6-12 1 15,-4-11-2-15,-6-8 1 16,-7-10-6-16,-3-7-2 15,-10 0-5-15,-4 7-14 16,-11 16 20-16,-1 13 10 16,0 12 16-16,0 0-26 15,-5 16-23-15,-10 21 2 16,-6 11 21-16,0 13 10 0,2 3-3 16,2-3-5-16,7-4-2 15,2-7 2-15,2-12 0 16,2-10-2-16,4-12 1 15,-1-8-1-15,1-8 6 16,-2 0 15-16,0 0 28 16,1-20 25-16,-2-15-4 15,3-20-70-15,0-18-20 16,9-10-1-16,21-15-21 16,13-4-39-16,3 6 34 15,-1 17-13-15,-5 26-5 16,-5 25 47-16,-7 23 6 0,-3 5-40 15,-6 25 17 1,-12 15 16-16,-7 9 4 0,-8 0 10 16,-16-2 5-16,-6-7 11 15,1-6 15-15,-4-7 9 16,-2-5 16-16,2-6 24 16,8-4-39-16,7-6-36 15,12-6 0-15,6 0-239 16</inkml:trace>
  <inkml:trace contextRef="#ctx0" brushRef="#br0" timeOffset="29585.23">18817 2219 1183 0,'0'0'50'0,"0"0"-50"16,0 0-25-16,0 0 25 15,0 0 0-15,86-14 1 16,-61 5-2-16,-3 1 1 16,-5-4-12-16,-4-2-14 15,-5-3-13-15,-5-5 14 16,-3 1-24-16,0 1 20 15,-1 4 29-15,-11 6 7 16,-2 6 8-16,0 4 1 16,-1 0-15-16,-3 11-1 15,1 11-7-15,2 6 6 16,6 3 1-16,5-1 0 16,4 0 1-16,0-5-1 15,6-3 2-15,13-6-2 0,2-3 4 16,6-3-1-16,-2-4 15 15,-2-6-11-15,0 0 0 16,-3-5 6-16,2-16 12 16,7-7-1-16,-3-1-24 15,1 1-2-15,-5 10 2 16,-6 9 5-16,-4 8-5 16,-2 1-14-16,-6 0-4 15,1 14 6-15,-5 6-3 16,0-2 15-16,0 0-6 0,0-1 4 15,-5-7 2 1,-2-2 3-16,1-3 4 0,3-3 5 16,0-2-3-16,3 0 6 15,0 0 29-15,0 0 12 16,0-16-7-16,16-12-18 16,13-9-31-16,7-5-6 15,9 7 6-15,2 9 0 16,-2 15-13-16,-6 11 5 15,-4 0 4-15,-3 9-2 16,-5 10-8-16,0 4 11 16,0 0 2-16,-1-1 1 0,1-3-1 15,3-1 5 1,-2-6 1-16,2-10-2 0,-2-2 2 16,2 0-5-16,-1-6 0 15,0-14-8-15,-4-4 4 16,-3-3 2-16,-7-4-7 15,-8 1 8-15,-7 4 1 16,0 7 0-16,-1 6 3 16,-18 5 1-16,-5 8-4 15,-9 0 0-15,-8 18-6 16,-2 10 3-16,-3 7 3 16,4 3 1-16,5 3 9 15,10-4-10-15,9-3-3 16,11-6 2-16,7-8 1 15,0-2-6-15,10-6 6 0,17-9-1 16,7-3-6-16,7-2 7 16,2-17 0-16,0-9-2 15,0-10 2-15,-1-12 0 16,-7-10-8-16,0-8 2 16,-8-4-36-16,-5-3 29 15,-5 4 4-15,-4 8 9 16,-5 17 3-16,-4 16 47 15,-4 17-46-15,0 11 19 16,0 2-15-16,0 0-8 16,0 22-21-16,-13 17 0 15,-5 16 21-15,1 8 8 16,0 2-4-16,3 0-2 16,5-3 6-16,6-6-4 15,3-5 14-15,0-10-17 0,12-8 1 16,6-13 5-16,4-6 5 15,7-6-7-15,7-8 0 16,1 0 4-16,4-9 2 16,-5-15-4-16,-3-10-7 15,-6-7-3-15,-9-6-19 16,-8 3-10-16,-8 7-7 16,-2 13 17-16,-2 11 21 15,-14 9 2-15,-4 4-2 16,-2 7-6-16,-5 15 2 0,-1 9-4 15,6 2 3 1,7 6 5-16,5-3 1 0,7-2 2 16,3-4-1-16,0-7 1 15,3-1-2-15,8-6 0 16,0 1-4-16,0-9-22 16,2-3-13-16,-1-5-7 15,5-5 46-15,12-20 1 16,5-6 16-16,2 2-16 15,-4 6 3-15,-3 8 26 16,-2 9 8-16,-3 6-25 16,-3 0-13-16,-2 6-1 0,-4 11-2 15,-6 4 0-15,-3-1 3 16,-5-2 0-16,-1-4 4 16,0-4-4-16,0-4-2 15,0-3 2-15,-3-2 6 16,-6-1-1-16,1 0 3 15,0 0-4-15,8-18-1 16,3-18 12-16,29-15-15 16,18-9-3-16,10-4-2 15,-1 11 3-15,-1 15 2 16,-13 17 16-16,-7 17-12 16,-7 4-3-16,-2 11 5 15,-4 16 2-15,-1 5 3 16,-4 5 0-16,-2-2-10 15,3-2 8-15,0-7-8 0,6-8 3 16,2-11 3-16,2-7 16 16,3 0 0-16,3-13 0 15,1-13-11-15,-4-9-10 16,2-4-2-16,-5-10 0 16,-4-3 0-16,1-5-7 15,-7-3-2-15,-4-2 5 16,-3 1-2-16,-6 9 6 15,-5 15 0-15,-3 12 0 16,0 17 20-16,0 5 2 16,0 3-14-16,0 0-5 15,-3 7-3-15,-13 27-19 0,-6 19 19 16,-7 20 2-16,-1 14 13 16,2 1-2-16,2 0-7 15,7-9 17-15,7-10 4 16,6-15-22-16,6-12 3 15,0-13-7-15,4-15 1 16,12-5-2-16,4-9-55 16,3-3-38-16,2-19-22 15,-5-19-228-15,-7-14-504 16</inkml:trace>
  <inkml:trace contextRef="#ctx0" brushRef="#br0" timeOffset="29757.77">21192 1963 1169 0,'0'0'73'16,"0"0"-20"-16,0 0 49 15,0 0-58-15,93-3-32 16,-13-7-7-16,17-2-5 16,3-2-47-16,-12 2-95 15,-24-6-222-15</inkml:trace>
  <inkml:trace contextRef="#ctx0" brushRef="#br0" timeOffset="30649.52">15197 2771 1052 0,'0'0'69'0,"0"0"-69"0,-112 0 2 15,75 20 1-15,7 4-2 16,11 1-1-16,13-2-4 16,6-1 2-16,4 2 2 15,26-1 6-15,11 1 7 16,11-3-10-16,0 0 2 15,-7 1-5-15,-12 0 0 16,-14 2-18-16,-15-1 2 16,-4-4 11-16,-15 1-9 0,-20-2 14 15,-10-4 3 1,-3-4 27-16,2-5 14 0,10-5 8 16,14 0-10-16,11-6-16 15,11-14-26-15,8-6-88 16,29 1-178-16,14 3-437 15</inkml:trace>
  <inkml:trace contextRef="#ctx0" brushRef="#br0" timeOffset="31046.06">15740 2888 98 0,'0'0'838'0,"0"0"-782"15,0 0-52-15,0 0 59 16,-89-32-1-16,66 32-41 16,-5 6-7-16,-2 14-10 15,2 7 2-15,3 5 4 0,8-2 2 16,10 0-1-16,7-2 4 16,0-3-3-16,17 1 13 15,12-4-4-15,7-3-10 16,6-7-11-16,4-4-4 15,-1-8-100-15,-6 0-145 16,-8-13-263-16</inkml:trace>
  <inkml:trace contextRef="#ctx0" brushRef="#br0" timeOffset="31414.36">16028 2604 936 0,'0'0'204'0,"0"0"-204"0,0 0-13 16,-10 117 13-16,7-56 20 15,3 5 13-15,0-3-16 16,0 0-16-16,0-5 5 16,3-8 1-16,0-13-5 15,-3-14-1-15,2-13 7 16,-2-7-6-16,1-3 3 15,2 0 14-15,1-9 7 16,8-18 5-16,7-10-31 16,8-4-14-16,1 8 14 0,0 10 0 15,-6 12-5 1,-3 8-6-16,-4 3-1 0,-1 0 1 16,-7 7 1-16,1 9-3 15,-4 3 4-15,-2 3 6 16,-2 2-22-16,0 0-86 15,0-6-125-15,-8-6-140 16</inkml:trace>
  <inkml:trace contextRef="#ctx0" brushRef="#br0" timeOffset="31938.96">16371 2913 643 0,'0'0'372'0,"0"0"-307"0,0 0-29 16,0 0 12-16,0 0-43 15,0 0-5-15,45 40-8 16,-19-3 8-16,-1 5 7 16,-7-1-1-16,-6-4-6 15,-9-8 0-15,-3-5 0 16,0-12 0-16,0-7 1 15,0-3 6-15,0-2 6 16,0 0 25-16,0-2-7 16,0-18 0-16,0-9-31 15,16-13-5-15,11-3-4 0,5 3-4 16,-3 13-28-16,-6 12 29 16,-10 14 5-16,-3 3-16 15,1 4-15-15,2 16 11 16,4 3 27-16,3 2-7 15,3-4 7-15,3-3 0 16,2-5 3-16,-1-6 1 16,-4-3-4-16,-2-4 6 15,-6 0 4-15,-3-11 11 16,-2-6 11-16,-5-4-12 16,-5-5 11-16,0-2-9 15,-11 0-9-15,-12 3 2 16,-4 4 2-16,0 5-14 0,3 9-3 15,9 4-8 1,4 3-37-16,7 6-115 0,4 8-160 16,15 0-245-16</inkml:trace>
  <inkml:trace contextRef="#ctx0" brushRef="#br0" timeOffset="32494.32">17186 2942 868 0,'0'0'31'16,"-83"12"-12"-16,36 4 123 16,0 4-25-16,6 4-64 0,8 4-33 15,8-1-14-15,11-2-7 16,8 0 1-16,6-6-3 16,3 0 3-16,17-6 0 15,10-4 0-15,7-8 5 16,8-1-5-16,4-5 0 15,0-18 6-15,-3-9-5 16,-3-12-1-16,-6-13 7 16,-9-11-7-16,-7-7-14 15,-12 4-22-15,-8 16 36 16,-1 18 6-16,0 19 18 16,0 12-19-16,-6 6 1 15,-3 0-6-15,-7 20-7 16,-5 15-3-16,2 12 10 15,4 7 2-15,9 2-2 0,6-1 14 16,0-6-13-16,8-5 1 16,11-9 3-16,4-8-2 15,5-9 8-15,4-8-10 16,6-7 7-16,0-3-8 16,4-7-12-16,-2-20-16 15,-4-11-15-15,-3-9-51 16,-8 2-44-16,-9 12 50 15,-9 15 88-15,-7 12 149 16,0 6-90-16,0 4-59 16,0 15-12-16,-3 7 12 15,-6 6 21-15,6 1-9 0,0-4-7 16,1 1-5-16,2-7-3 16,0-8-104-16,0-9-284 15</inkml:trace>
  <inkml:trace contextRef="#ctx0" brushRef="#br0" timeOffset="32640.88">17701 2874 1216 0,'0'0'0'0,"0"0"-56"15,0 0-50-15,0 0-122 16,0 0-468-16</inkml:trace>
  <inkml:trace contextRef="#ctx0" brushRef="#br0" timeOffset="33965.42">17719 3011 866 0,'0'0'284'0,"0"0"-278"15,0 0 14-15,0 0 3 16,88-44-23-16,-64 44-2 15,-5 15-7-15,-7 10-4 16,-3 5 4-16,-7 0 0 16,-2-1-2-16,0-2 1 15,-8-5 10-15,-6-4-4 16,-3-10-6-16,4 0 6 0,2-7 0 16,6-1 4-16,5-3 12 15,0-19 0-15,13-14-12 16,19-16 0-16,13-8 0 15,4-2 0-15,-3 9-1 16,-6 18 1-16,-14 18 29 16,-10 13-26-16,-8 4-3 15,-2 14-15-15,-5 18 5 16,-1 12 10-16,0 4 0 16,0 1 6-16,10-10 5 15,7-7-8-15,11-7 3 16,10-11-1-16,8-6-3 15,3-8-2-15,3 0-19 0,-2-14-11 16,-10-9 3-16,-10-4 27 16,-10-5 6-16,-12 1 9 15,-6 5 27-15,-2 2-4 16,-10 12 4-16,-15 6-41 16,-5 6 4-16,-5 0-5 15,-1 21-10-15,1 7 7 16,7 4 3-16,9 1-5 15,8-3 4-15,11-3-3 16,0-7-29-16,8-5 3 16,14-7-19-16,4-8 8 15,4 0-11-15,-2-7-8 0,-3-11 9 16,-4 0 43 0,-4 3 3-16,-9 9 5 0,-5 6 0 15,-3 6-4-15,0 29-12 16,-16 17 16-16,-9 11 82 15,-4 6-27-15,1 1-25 16,-6-7-22-16,5-7 1 16,-1-7 2-16,0-12 30 15,0-12 23-15,-1-7-26 16,1-12 15-16,5-6-24 16,6-7-9-16,11-27 43 15,8-13-44-15,6-14-19 16,30-11-10-16,19-2-38 0,11 3 27 15,5 15 19 1,3 18-18-16,-1 16 15 0,3 10 5 16,-5 5 1-16,-8 2 18 15,-11 3-1-15,-16-3-16 16,-11 2 3-16,-8-3 9 16,-7-3 0-16,-7-5-14 15,-3-3-16-15,0-2-54 16,-3 4 14-16,-7 4 43 15,1 5 11-15,-3 6 2 16,-3 0-5-16,-3 6 5 16,-4 15 8-16,2 6-4 0,5 4 16 15,7 3-4-15,6 1 3 16,2-2-13-16,2-6 30 16,18-2-35-16,4-5 15 15,5-8-11-15,5-6 5 16,0-6 0-16,-1 0 5 15,-3-14-12-15,-6-16-3 16,-9-12-16-16,-4-12-24 16,-7-8-16-16,-4-4 1 15,0 3 11-15,-12 14 7 16,-2 14 37-16,4 17 21 16,1 9 31-16,7 6-8 15,2 3-8-15,0 0-3 16,0 0 8-16,9 0-41 15,17 6-12-15,14 3 12 0,8 3 6 16,2 1-1-16,-8-1-10 16,-7 3-10-16,-16 2-33 15,-13 6-22-15,-6 6-25 16,-6 6 60-16,-15 3 32 16,1-1 3-16,4-5 2 15,7-5 43-15,5-8 29 16,4-5-24-16,0-4-13 15,16-1 8-15,13-1-4 16,8-2-9-16,12-3-20 16,11-3-11-16,-1 0-1 15,-5 0-10-15,-20-1-112 0,-23-16-322 16</inkml:trace>
  <inkml:trace contextRef="#ctx0" brushRef="#br0" timeOffset="34856.08">19946 2985 1172 0,'0'0'172'0,"0"0"-172"15,0 0-42-15,0 0 25 0,-37 116 17 16,20-65 0-16,10-5 6 16,4-6-3-16,3-9-3 15,0-6-4-15,0-12-8 16,1-6 3-16,4-5-4 16,-4-2 7-16,4 0 3 15,6-13 3-15,5-11 0 16,1-7-30-16,3 2 7 15,-2 6 19-15,-3 6 3 16,3 9-3-16,0 8-11 16,3 0-2-16,-1 8 8 15,0 8-2-15,-2-2 10 0,-1-2 2 16,-3-1 4 0,-2-4 22-16,0-2 8 0,0-5 23 15,4 0 20-15,4-5-21 16,4-13-8-16,1-7-25 15,0-6-3-15,-7-11 10 16,-3-8-11-16,-9-6-18 16,-6-3-2-16,0 10-30 15,0 17-22-15,-7 17-51 16,-7 15-19-16,1 1-241 16,4 14-504-16</inkml:trace>
  <inkml:trace contextRef="#ctx0" brushRef="#br0" timeOffset="35202.14">20558 3052 814 0,'0'0'125'0,"-96"30"-46"16,47-11 16-16,12 0-31 15,8 0-42-15,10 2-22 16,10-1 0-16,8 0 0 15,1-1-4-15,1-6-22 16,17 0-8-16,4-6-4 16,2-4 12-16,2-3 10 0,-1 0 1 15,1-20 8-15,0-5 7 16,1 0 17-16,-7 3-16 16,-5 8 33-16,-7 9 64 15,-5 5-41-15,-1 0-54 16,4 0-3-16,1 8-3 15,8 9-3-15,0 2 5 16,3 2-4-16,-3 2-2 16,1 0-71-16,-1-5-81 15,-3-10-217-15</inkml:trace>
  <inkml:trace contextRef="#ctx0" brushRef="#br0" timeOffset="35743.21">20799 3060 1090 0,'0'0'91'0,"0"0"-91"16,0 0-20-16,0 0 20 15,60 78 9-15,-48-47 13 16,-6 0-16-16,-3-3 5 16,-3-5 1-16,0-8 4 15,0-8-13-15,0-5-2 16,0-2 1-16,0 0 33 15,0 0-8-15,0-12 14 16,2-17 8-16,14-11-49 16,12-9 0-16,11-2-3 15,5 9 2-15,-2 13-4 0,-1 13 4 16,-5 14-9-16,-3 2-7 16,1 6 16-16,-6 10-8 15,-1 1 2-15,-3-1 5 16,0 0 1-16,-3-3-2 15,1-6-20-15,0-3-25 16,-3-4-10-16,0 0 2 16,0-12 7-16,-4-12-21 15,-2-1 3-15,-8 0 54 16,-5 6 13-16,0 7 34 16,-19 9 8-16,-10 3-25 15,-2 3 1-15,-2 18 2 16,0 8 31-16,6 4-14 0,7 3 9 15,8 0-23-15,7 1 3 16,5-2 3-16,3-3 8 16,21-1-15-16,8-3-4 15,12-6-6-15,13-5-2 16,5-6-10-16,1-8-19 16,-9-3-144-16,-17-28-472 15</inkml:trace>
  <inkml:trace contextRef="#ctx0" brushRef="#br0" timeOffset="37474.3">21616 3169 998 0,'0'0'107'0,"0"0"-107"16,117-3-54-16,-45 0 48 15,4 3 6-15,-6 0-2 16,-10 0 2-16,-14-3 0 15,-7 2-12-15,-15-3-40 16,-8-2-2-16,-8-5 18 16,-8-4 7-16,0-4 17 15,-6-3 6-15,-15 0 6 0,-7 4 10 16,-8 3 24-16,-5 8 23 16,-3 7 10-16,2 0-16 15,6 3-17-15,8 13-4 16,12 5-9-16,10 2-11 15,6 2-8-15,17 4 7 16,27-1 1-16,23-3 3 16,19-2 3-16,20-7-13 15,11-3-1-15,1-3 6 16,-11-5-5-16,-19-3 2 16,-24-2-5-16,-27 0 0 15,-18-8 2-15,-17-4 3 16,-6 1 5-16,-30 0-7 0,-14 1-3 15,-14 5-2-15,1 5 2 16,8 0-5-16,11 8 1 16,16 6 3-16,17-1-8 15,9 1 2-15,0-1 3 16,22-2 3-16,12-1 1 16,9-6 5-16,3-2-4 15,5-2-1-15,-6 0-5 16,-5-2-14-16,-15-5-1 15,-11 2 19-15,-10 4 1 16,-4 1 0-16,2 0-4 16,-1 13-19-16,4 11 17 0,0 7 6 15,2 2 18 1,0-3 6-16,1-3-2 0,2-4-8 16,0-3 4-16,-2-8 3 15,-3-5-5-15,-2-4-5 16,-2-3-8-16,-1 0 12 15,4 0 9-15,2-10 0 16,8-15 14-16,5-12-38 16,6-11-3-16,7-10-1 15,1 0-14-15,-4 4 15 16,-3 15 3-16,-10 18-8 16,-8 16 8-16,-4 5-12 15,2 7-11-15,-3 22-1 16,-1 10 20-16,-2 5 3 15,0-1 0-15,0-4 1 0,0-5 0 16,0-6 0-16,1-5 2 16,4-9-3-16,-4-6 2 15,2-4-2-15,0-4-23 16,3 0 24-16,9-15 16 16,7-12-6-16,10-10-10 15,6-6 3-15,3 1-3 16,0 5 0-16,-5 14 2 15,-3 10-2-15,0 11-1 16,-2 2-3-16,4 6 0 16,-1 13 4-16,3 5 3 15,2 4 1-15,1-3 1 0,4-3-4 16,-1-3-1-16,-7-9 1 16,-7-7 13-16,-9-3-12 15,-7 0-2-15,-8-8 0 16,-5-11 4-16,0-4-4 15,-12-2-20-15,-14 4 10 16,0 8 8-16,0 4 2 16,7 8-4-16,3 1 3 15,8 0-9-15,3 9-1 16,5 4-1-16,0 3 12 16,9-1 2-16,14-1 1 15,5-1 3-15,5-6-5 16,-6-3 0-16,-5-4-1 0,-7 0-20 15,-7 0-6-15,-2-7-3 16,-2-4 29-16,1 1 2 16,-1 5 12-16,-1 0 37 15,1 1-15-15,4-1-8 16,7-1-5-16,6 0-21 16,9-4 14-16,3-1 3 15,4-3-8-15,3-5-7 16,0-4 2-16,-2-6-6 15,-4-3-12-15,-4-6-7 16,-5-8 13-16,-4-4-1 16,-6-4-5-16,-5 5 12 0,-5 9 1 15,-5 14 3-15,0 13 46 16,0 10 1-16,0 3-51 16,-5 0-1-16,-12 25-4 15,-6 16-2-15,1 16 7 16,1 11 5-16,7 3-2 15,6 4 8-15,3-3-7 16,3-3 0-16,2-7 0 16,-3-11-4-16,-1-8-5 15,-4-13-64-15,-6-7-74 16,-9-14-83-16,1-9-167 16</inkml:trace>
  <inkml:trace contextRef="#ctx0" brushRef="#br0" timeOffset="37694.71">23861 3190 1166 0,'0'0'65'0,"0"0"-65"15,0 0 0-15,122 0 12 16,-56 0 19-16,1 6-9 16,-11 4-14-16,-9 3-16 15,-13 3 3-15,-13 4 0 16,-9 4-4-16,-10 0-4 15,-2 1 7-15,0 1 3 16,-12-3-5-16,-5-4-63 16,0-6-83-16,0-10-271 15</inkml:trace>
  <inkml:trace contextRef="#ctx0" brushRef="#br0" timeOffset="37829.35">24379 3088 1166 0,'0'0'0'16,"0"0"-24"-16,0 0-16 16,0 0-32-16,0 0-147 15,0 0-374-15</inkml:trace>
  <inkml:trace contextRef="#ctx0" brushRef="#br0" timeOffset="38412.8">24616 3104 677 0,'0'0'197'16,"0"0"-188"-16,0 0-4 0,-100 48 123 16,66-21-27-16,2 4-41 15,6 5-47-15,6 3 3 16,5-4-11-16,9-3-3 16,6-3-1-16,0-6 1 15,12-4 1-15,12-6 0 16,6-6-1-16,3-6-2 15,0-1-2-15,-1-4-7 16,-3-17 9-16,-7-9 3 16,-7-11-3-16,-5-6-8 0,-9-3-3 15,-1 8 6-15,-1 10 5 16,-13 12 12-16,-6 9 19 16,-4 9-25-16,-3 2-6 15,-3 9-3-15,1 15 2 16,0 5 1-16,4 0 2 15,7 0-1-15,3-2 1 16,9-5-1-16,5-5-1 16,1-3 0-16,0-6-2 15,0-3 1-15,0-3-15 16,3-2-18-16,7 0 28 16,9-9 6-16,10-9 25 15,4-4-25-15,-4 6 15 16,-3 6 15-16,-7 5-10 15,0 5-9-15,4 0-11 0,-2 0 0 16,1 13 0-16,1 2 3 16,-5 2-1-16,-2 0-1 15,-2-1-1-15,-4-3-3 16,-1-4 3-16,-6 0 3 16,4-2-1-16,-1-1 8 15,-1-3-10-15,-2 2-33 16,-2-1-26-16,-1 2-79 15,0-5-115-15,-16-1-231 16</inkml:trace>
  <inkml:trace contextRef="#ctx0" brushRef="#br0" timeOffset="44906.1">2705 5363 608 0,'0'0'128'15,"0"0"-104"-15,0 0 36 16,0 0 47-16,0 0 6 16,0 0-14-16,0 0-3 15,-20-21-26-15,20 21-18 16,0 0-28-16,0 0-11 15,0 0-6-15,0 0-7 0,10 0-3 16,18 0-12-16,14 0 6 16,13 7 4-16,5 13 2 15,-8 9-1-15,-9 8 1 16,-16 6-7-16,-10 1 8 16,-16-1-5-16,-1-2 7 15,-18-3-2-15,-10-5 5 16,-5-5 3-16,0-7-4 15,6-5-2-15,-1-6 3 16,3-6 2-16,-1-4-5 16,6 0 16-16,4-4-15 15,6-12 5-15,6-1-6 16,4-4 0-16,0-4-23 0,19-1 18 16,5 5-7-16,-2 5-7 15,-7 6 2-15,-7 7-41 16,-4-1-86-16,-4 0-47 15,0 0-102-15</inkml:trace>
  <inkml:trace contextRef="#ctx0" brushRef="#br0" timeOffset="45439.68">2965 4986 805 0,'0'0'164'15,"0"0"-129"-15,0 0 31 16,0 0 28-16,0 0-12 15,0 0-39-15,18-39-40 16,10 38-3-16,5 1-13 16,6 15 3-16,-8 19-2 15,-9 10 0-15,-11 2 6 16,-8-2 2-16,-3-10 3 16,0-11 1-16,0-9 0 15,0-9 3-15,0-5 6 0,9 0 7 16,10 0 9-16,20-11-2 15,16-11-16-15,17-5-7 16,1-1-52-16,-7 6-175 16,-17 8-312-16</inkml:trace>
  <inkml:trace contextRef="#ctx0" brushRef="#br0" timeOffset="45859.07">3544 5375 1032 0,'0'0'128'16,"0"0"-92"-16,0 0 49 16,0 0-1-16,0 0-30 15,0 0-33-15,24-81-21 16,-1 71-7-16,4 7-4 16,-3 3-5-16,2 9-3 0,-3 18 3 15,-2 4 7 1,-1 0 7-16,-1-4 2 15,0-9 3-15,1-4 1 0,2-7-4 16,5-4 6-16,4-3 8 16,4 0 6-16,2-16-6 15,-1-6-14-15,0-4-12 16,-2-5-64-16,-16-4-123 16,-10-2-292-16</inkml:trace>
  <inkml:trace contextRef="#ctx0" brushRef="#br0" timeOffset="46053.07">3927 5157 903 0,'0'0'272'0,"0"0"-272"0,0 0-14 16,-3 85 14-16,3-36 89 16,0 5-29-16,6-1-42 15,0-2-7-15,0-2-7 16,-3-2-4-16,0-4-32 15,-3-5-25-15,0-8-118 16,-6-13-227-16</inkml:trace>
  <inkml:trace contextRef="#ctx0" brushRef="#br0" timeOffset="46504.97">2490 5978 865 0,'0'0'409'0,"0"0"-367"16,0 0-40-16,0 0 7 16,0 0 2-16,0 0-3 0,45 0-8 15,30 0 0 1,29-11 6-16,36-7 0 0,19-6-6 16,9-1 2-16,8 3-2 15,-9 3 9-15,-19 5-6 16,-15 7 4-16,-32 4-4 15,-26 2-3-15,-26-1-3 16,-25 1 0-16,-12-1 2 16,-6-1 1-16,3 0 1 15,1-3 4-15,4 0-5 16,4-1 0-16,1-2-7 16,-4 3-44-16,3 5-59 15,-9 1-117-15,-9 0-273 16</inkml:trace>
  <inkml:trace contextRef="#ctx0" brushRef="#br0" timeOffset="46926.84">2965 6228 294 0,'0'0'732'15,"0"0"-683"-15,0 0-7 0,0 0 45 16,0 0-21-16,0 0-43 16,10-11-23-16,17 28-22 15,9 10 18-15,0 9 2 16,-5 3-3-16,-7 2-3 15,-12-4 4-15,-6-4-4 16,-6-3-4-16,0-8 6 16,-17-2 1-16,-3-7 5 15,-3-6 3-15,5-4 6 16,4-3 9-16,6 0 14 16,8-6 4-16,0-15-12 15,0-6-24-15,15-1-10 0,6 2-25 16,3 9 11-16,-1 6-59 15,-1 8-39-15,-2 3-123 16,-5-3-207-16</inkml:trace>
  <inkml:trace contextRef="#ctx0" brushRef="#br0" timeOffset="47434.48">3450 6232 1034 0,'0'0'84'16,"0"0"-66"-16,0 0-18 16,0 0-7-16,0 0-2 15,94 33 0-15,-75-1 1 16,-5 5 0-16,-10-4 2 16,-4-7-3-16,0-5 3 15,-3-7 6-15,-1-8 0 16,1-6 2-16,1 0 3 0,2 0 3 15,0-4 10-15,0-19-18 16,19-9-4-16,6-7-24 16,4 6 23-16,-2 9-3 15,-6 12 6-15,-7 12-7 16,-4 0-5-16,-3 15 14 16,2 9 6-16,0 4 27 15,0-1 11-15,3-2-17 16,0-7-16-16,-2-2 1 15,6-6-8-15,3-6-4 16,6-4-4-16,6-2-86 16,-2-20-309-16</inkml:trace>
  <inkml:trace contextRef="#ctx0" brushRef="#br0" timeOffset="47726.71">3920 6102 1058 0,'0'0'166'0,"0"0"-151"16,0 0-4-16,0 0-11 16,0 0-22-16,0 0 8 15,67 71 3-15,-57-31 4 0,-4-2 5 16,-1-8 2-16,-3-13 4 15,2-6 22-15,0-9-2 16,5-2 3-16,9 0 0 16,15-11 11-16,13-14-8 15,14-9-30-15,7-5-56 16,-3-4-161-16,-7 1-405 16</inkml:trace>
  <inkml:trace contextRef="#ctx0" brushRef="#br0" timeOffset="48013.47">4645 5742 1185 0,'0'0'130'0,"0"0"-107"16,0 0 22-16,0 0 8 16,0 0-29-16,0 0-24 15,92 0 4-15,-23-3 1 16,4-4-2-16,-6 0-3 16,-16-1-61-16,-14 4-61 15,-10 0-69-15,-15-2-96 16,-12-2-311-16</inkml:trace>
  <inkml:trace contextRef="#ctx0" brushRef="#br0" timeOffset="48209.95">4913 5502 532 0,'0'0'567'16,"0"0"-485"-16,0 0-82 15,0 0 0-15,-1 109 13 16,1-35 88-16,2 2-40 15,0-2-33-15,0-5-21 16,-2-9-5-16,0-4-2 16,0-11-4-16,0-4-84 15,0-12-117-15,-2-11-325 0</inkml:trace>
  <inkml:trace contextRef="#ctx0" brushRef="#br0" timeOffset="48990.78">5783 5289 829 0,'0'0'254'0,"0"0"-230"0,0 0 39 15,0 0 46-15,0 0-22 16,0 0-42-16,0 0-41 15,-18-26-4-15,30 32-14 16,9 11-21-16,6 14 35 16,1 7-3-16,-5 5-57 15,-16 6 0-15,-7-1-6 16,-15-3 22-16,-12-7 12 16,-4-10 18-16,4-8 12 15,6-10 2-15,8-6 5 0,7-4 37 16,6 0 55-16,0 0-6 15,0 0-16-15,10 0-43 16,23-1-26-16,16-12-6 16,18-4-2-16,7 3 2 15,-6 3 0-15,-8 4-4 16,-9 2-63-16,-6 4-88 16,-10-3-172-16,-11 1-432 15</inkml:trace>
  <inkml:trace contextRef="#ctx0" brushRef="#br0" timeOffset="49576.44">6265 5420 1215 0,'0'0'79'0,"0"0"-79"15,0 0-23-15,0 0 8 16,0 0 0-16,103 11-1 16,-79 14-3-16,-5 5-29 15,-7 1-6-15,-3-4 14 16,-6-4 29-16,-3-9 8 16,0-6-2-16,0-5 3 0,0-3 4 15,0 0 4 1,0 0 37-16,0-11 31 0,0-10-37 15,0-8-30-15,11-4-2 16,8-4-1-16,11 7-4 16,0 8-2-16,-1 9-8 15,1 13-10-15,-6 0-4 16,-4 11 11-16,-5 13-2 16,-5 6 1-16,-4 1 7 15,-4-1-2-15,-2-7 6 16,0-4 2-16,0-8 1 15,0-5 0-15,0-5 0 16,0-1 4-16,0 0 5 16,0-1 22-16,8-19 54 15,6-11-16-15,8-13-68 0,11-6-1 16,6 4 10-16,1 7 8 16,-3 11 13-16,-4 11 3 15,-3 9-19-15,-7 8 6 16,-2 0-13-16,-4 15-8 15,-5 7 0-15,-1 6-10 16,-4 6 10-16,-4 5 0 16,-3 6-63-16,0-4-114 15,-10-8-291-15</inkml:trace>
  <inkml:trace contextRef="#ctx0" brushRef="#br0" timeOffset="50198.61">5300 5950 825 0,'0'0'232'15,"0"0"-224"-15,0 0-6 16,0 0 68-16,0 0 37 16,0 0-52-16,-39-18-38 15,48 18-17-15,24 0-16 16,19 0 16-16,30 0 5 16,18 0 24-16,16-9-24 0,11-7 0 15,12-5 1 1,9-1-2-16,11-4-4 0,10-1-1 15,-10 1 1-15,-11 4 0 16,-24 5-2-16,-27 5-3 16,-22 0 5-16,-17 3 0 15,-12 3 0-15,-10 2-9 16,-6 1 9-16,-2 0 6 16,-1 1 10-16,1-1 0 15,-2 0 18-15,1 2-23 16,-2-1 9-16,-4 1-9 15,-5 1-7-15,-1-1-4 16,-3-1-1-16,0 1-18 16,-5-1-42-16,1-2-84 15,-8-3-212-15</inkml:trace>
  <inkml:trace contextRef="#ctx0" brushRef="#br0" timeOffset="51099.2">6259 6129 168 0,'0'0'731'15,"0"0"-668"-15,0 0 41 16,0 0-30-16,0 0-56 0,0 0-18 15,-18 24-33-15,12 34 33 16,0 13 9-16,0 1 1 16,0-4-10-16,-1-5 6 15,1-6-1-15,-1-7 46 16,-1-7-27-16,5-10 1 16,-2-6-6-16,2-7-6 15,2-6-11-15,1-8-2 16,0-3 6-16,0-3 4 15,0 0 12-15,0-6-8 16,12-22 21-16,10-12-18 16,5-13-15-16,4 1-4 15,-1 4-6-15,-5 9 7 0,1 14-1 16,-5 12-11-16,-3 11 6 16,-6 2-2-16,1 8-13 15,1 19 3-15,-4 9 19 16,-1 8 6-16,0 0-6 15,0-3 0-15,-1-5 12 16,3-7-4-16,-3-9-8 16,-1-5 0-16,-1-6-5 15,-4-7-66-15,-1-2-90 16,-1 0-149-16,0-12-245 16</inkml:trace>
  <inkml:trace contextRef="#ctx0" brushRef="#br0" timeOffset="51409.37">6031 6426 730 0,'0'0'299'16,"0"0"-288"-16,0 0-1 0,0 0 31 15,0 0 17-15,92 0 22 16,-43-15-35-16,1-3-25 16,-3 2-14-16,-6 2-6 15,-4 1-11-15,-1 4-54 16,-1 4-36-16,-2 5-86 15,-8-2-131-15</inkml:trace>
  <inkml:trace contextRef="#ctx0" brushRef="#br0" timeOffset="51834.95">6656 6063 828 0,'0'0'220'0,"0"0"-200"16,0 0 23-16,0 0-28 16,0 0-15-16,106-24-4 15,-87 58-11-15,-7 10 4 0,-12 5 1 16,0-4 6-16,-7-5-5 16,1-14 2-16,1-10 7 15,5-9 1-15,0-5 16 16,0-2 22-16,21 0 18 15,13-9 13-15,13-11-35 16,8 0-33-16,3-3-2 16,-3 4-10-16,-6 6-46 15,-8 3-83-15,-16 1-237 16</inkml:trace>
  <inkml:trace contextRef="#ctx0" brushRef="#br0" timeOffset="52501.17">7948 4966 381 0,'0'0'421'15,"0"0"-369"-15,0 0 43 16,0 0 1-16,-115 43-60 15,60 29-8-15,-2 23 66 16,11 8-35-16,23-4-31 0,23-12-18 16,12-10 12-1,33-12-14-15,15-12-7 0,8-15-1 16,3-13 0-16,2-13-19 16,3-11-52-16,-8-1-67 15,-11-7-265-15</inkml:trace>
  <inkml:trace contextRef="#ctx0" brushRef="#br0" timeOffset="52772.44">8367 5254 1060 0,'0'0'166'0,"0"0"-166"0,0 0-16 16,0 0-18-16,0 0 34 16,0 119 10-16,0-65 15 15,0-2-19-15,0-7-4 16,0-8-1-16,0-6 5 16,0-9-6-16,0-7-31 15,0-5-65-15,0-8-104 16,-6-2-134-16</inkml:trace>
  <inkml:trace contextRef="#ctx0" brushRef="#br0" timeOffset="52976.9">8298 5252 1024 0,'0'0'192'15,"0"0"-163"-15,0 0-8 16,0 0-18-16,99-32-2 16,-44 19-2-16,-1 4-2 15,-2 5 1-15,-10 4-70 16,-15 0-152-16,-21 6-183 16</inkml:trace>
  <inkml:trace contextRef="#ctx0" brushRef="#br0" timeOffset="53148.44">8403 5541 892 0,'0'0'117'0,"0"0"-106"16,83-19 51-16,-39 3-12 16,2-1-31-16,-4 3-18 15,-8 4-2-15,-10 6-84 16,-15 4-121-16,-9 3-217 15</inkml:trace>
  <inkml:trace contextRef="#ctx0" brushRef="#br0" timeOffset="53307.54">8430 5754 639 0,'0'0'153'0,"0"0"-124"0,0 0 95 15,0 0-3-15,0 0-34 16,88-12-9-16,-36-1-66 15,3-6-12-15,0 1-66 16,-7-3-139-16,-5-4-496 16</inkml:trace>
  <inkml:trace contextRef="#ctx0" brushRef="#br0" timeOffset="53522.96">9060 5375 854 0,'0'0'351'15,"0"0"-322"-15,0 0-1 16,0 0-6-16,0 0-3 16,117 1 21-16,-59-1-28 15,-1 0-12-15,-7-1-64 16,-10-4-141-16,-18 0-247 15</inkml:trace>
  <inkml:trace contextRef="#ctx0" brushRef="#br0" timeOffset="53859.07">9571 5257 701 0,'0'0'404'15,"0"0"-404"-15,0 0 8 16,0 94-8-16,0-53 22 16,12-1 3-16,6-1 19 15,4-6-12-15,-2-6-12 16,-1-7 7-16,-5-7-11 16,-4-6 7-16,-3-6-1 0,-3-1 6 15,3 0 12-15,5-5 10 16,3-14 3-16,6-11-19 15,0-6-16-15,3-11-7 16,-1-4-7-16,1-7-4 16,0-2-1-16,-4 11-11 15,-4 8-42-15,-6 13-45 16,-4 15-27-16,-3 1-114 16,-3 4-265-16</inkml:trace>
  <inkml:trace contextRef="#ctx0" brushRef="#br0" timeOffset="54120.37">9969 4976 540 0,'0'0'432'0,"0"0"-308"0,0 0-108 16,0 0-16-16,0 0-23 15,35 77 23-15,-16-16 26 16,4 11-4-16,-3 8-1 15,1 2 4-15,-7 1 3 16,-1-5 23-16,-8-9-28 16,-5-11-12-16,0-10-7 15,-18-10-2-15,-9-6 3 16,-6-7 5-16,-3-3-1 16,-3-7-9-16,-1-10-94 15,6-5-401-15</inkml:trace>
  <inkml:trace contextRef="#ctx0" brushRef="#br0" timeOffset="54714.93">10183 5313 1120 0,'0'0'104'16,"0"0"-82"-16,0 0 9 0,45-77-24 15,-9 58-4-15,4 9-2 16,0 8 0-16,-3 2-1 16,-5 24-7-16,-7 11-7 15,-7 2 9-15,-8-2-1 16,1-6 6-16,-1-9 1 16,4-7 4-16,4-5 0 15,8-5 17-15,9-3 13 16,6-2 4-16,10-16 7 15,2-8-24-15,3-2-4 16,0-4-8-16,0-5-10 16,-5-6-27-16,-8 0-60 15,-13 4-75-15,-20 7-114 0,-10 14-100 16</inkml:trace>
  <inkml:trace contextRef="#ctx0" brushRef="#br0" timeOffset="54950.91">10759 5020 822 0,'0'0'173'15,"0"0"-73"-15,0 0-29 16,0 0-70-16,-9 79 8 16,4-11 56-16,-1 10-8 15,3-3-21-15,1-5-29 0,1-6 4 16,-2-7-10-1,-1-8 2-15,1-11 1 0,-1-12-8 16,-1-8 2-16,5-7-50 16,0-11-143-16,0 0-280 15</inkml:trace>
  <inkml:trace contextRef="#ctx0" brushRef="#br0" timeOffset="55206.23">11539 5209 1199 0,'0'0'80'16,"0"0"-77"-16,0 0-3 15,0 0 34-15,109-4-25 16,-72 4-8-16,-1 0-2 16,-6 2-65-16,-9 6-121 15,-16 2-232-15</inkml:trace>
  <inkml:trace contextRef="#ctx0" brushRef="#br0" timeOffset="55392.73">11361 5555 639 0,'0'0'465'16,"0"0"-382"-16,0 0 16 15,0 0 38-15,0 0-31 16,0 0-72-16,150-41-28 16,-54 11-6-16,5-1-51 15,-6 0-90-15,-13-1-175 16,-18-2-683-16</inkml:trace>
  <inkml:trace contextRef="#ctx0" brushRef="#br0" timeOffset="55775.71">12391 5138 749 0,'0'0'445'0,"0"0"-400"15,0 0-41-15,0 0 7 16,-104 69 15-16,69-27-10 16,7 3-11-16,7 3-5 15,7-4 0-15,10-2 0 16,4-6 1-16,4-5-1 16,22-8 5-16,10-6-3 15,7-7-2-15,8-8-8 0,-1-2 8 16,0-3 10-16,-3-17-5 15,-2-6 9-15,-3-6-4 16,-9-5 11-16,-11-6 5 16,-13-4 16-16,-9 0-17 15,0 3 1-15,-18 5-14 16,-7 10 6-16,-2 10-18 16,-3 11-5-16,-4 8-9 15,-5 4-22-15,-4 23-65 16,-3 2-57-16,8-3-292 15</inkml:trace>
  <inkml:trace contextRef="#ctx0" brushRef="#br0" timeOffset="57991.03">1195 7943 1146 0,'0'0'86'16,"0"0"-85"-16,0 0-2 15,0 0 0-15,0 0-10 16,0 0-3-16,0 0 14 15,88 0 1-15,-38 1 12 16,5-1 3-16,0 0-12 16,-1 0-2-16,-10-2 1 15,-2-8-3-15,-9 2-1 0,-2-5-23 16,-11 1-54 0,-2-4-100-16,-14 1-98 0</inkml:trace>
  <inkml:trace contextRef="#ctx0" brushRef="#br0" timeOffset="58186.51">1403 7659 817 0,'0'0'167'0,"0"0"-113"16,0 0 19-16,0 0-46 0,0 0-27 15,0 0-26-15,15-6-73 16,4 24-81-16,-2 7-90 16</inkml:trace>
  <inkml:trace contextRef="#ctx0" brushRef="#br0" timeOffset="58395.01">1462 8184 586 0,'0'0'435'16,"0"0"-370"-16,0 0 27 16,0 0 47-16,0 0-23 0,0 0-21 15,2-8-34-15,-2-2-42 16,3-2-19-16,0 5 0 16,-2-2-23-16,1 0-20 15,7 4-51-15,1-2-75 16,1 3-254-16</inkml:trace>
  <inkml:trace contextRef="#ctx0" brushRef="#br0" timeOffset="60655.21">2110 7654 719 0,'0'0'230'16,"0"0"-175"-16,0 0-31 16,0 0 7-16,0 0 0 15,0 0-18-15,0 0-13 16,40-20-12-16,-19 22 8 16,-1 15-2-16,-6 4-2 0,-8 7-4 15,-6 4-1 1,-1 3 5-16,-21 0-2 0,-2-3 9 15,1-8-2-15,4-7 3 16,7-8 1-16,5-2 3 16,7-5 21-16,0 0 20 15,0-2 10-15,0 0-9 16,8 0-18-16,19 0-15 16,12-11-12-16,18-1 3 15,4-5-1-15,-6 6-3 16,-4 1-58-16,-9 2-105 15,-4-2-153-15</inkml:trace>
  <inkml:trace contextRef="#ctx0" brushRef="#br0" timeOffset="61241.23">2555 7619 1015 0,'0'0'158'15,"0"0"-151"-15,0 0 2 16,0 0 1-16,0 0-10 16,0 0-14-16,12 3-19 15,4 18 26-15,5 2 2 0,-8-1-20 16,-7 1-2-16,-4-3 6 15,-2-2 7-15,0-4 11 16,-8-2-5-16,-1-4 8 16,-1-5 3-16,4-3-2 15,3 0 19-15,0-17 23 16,3-8-27-16,3-8-8 16,21 1 3-16,6 4-11 15,4 5-8-15,0 9 7 16,-2 8-11-16,-7 6 11 15,-7 0-9-15,-8 9-13 16,-4 8 18-16,-4 4-11 0,-2 0 9 16,0 0 7-1,-3-4 0-15,-6-3 0 0,1-6 0 16,1-3-1 0,4-3 1-16,3-2 4 0,0-2 15 15,0-19 36-15,15-8-26 16,6-7-29-16,4 3 0 15,2 10 43-15,-3 6-17 16,-2 7-20-16,-2 7-6 16,-1 3-1-16,-4 0 0 15,4 3 0-15,-2 11-2 16,1 8-3-16,-6 4-26 16,-5 1-98-16,-7 0-208 15</inkml:trace>
  <inkml:trace contextRef="#ctx0" brushRef="#br0" timeOffset="61673.73">2012 8153 936 0,'0'0'142'0,"0"0"-123"16,0 0 20-16,0 0 34 16,0 0-38-16,0 0-14 15,-50 11-20-15,98-7 3 16,31-4 9-16,27 0-5 15,22-26-4-15,16-6 0 16,5-4-1-16,-9 6 14 16,-12 7-11-16,-22 5-6 15,-21 6-2-15,-23 5 0 16,-21 2 1-16,-21 2-4 16,-14 3-3-16,-6 0 8 15,0 0 7-15,0 0-6 0,0 0 0 16,0 0-2-16,0 0-28 15,0 0-84-15,0 2-205 16,-6 11-171-16</inkml:trace>
  <inkml:trace contextRef="#ctx0" brushRef="#br0" timeOffset="62152.45">2695 8294 1100 0,'0'0'141'0,"0"0"-141"16,0 0-35-16,0 0 0 16,0 0 29-16,16 118 3 15,-4-68 5-15,-6 0-2 16,-3-5 0-16,-3-9 0 16,0-7 0-16,0-11 1 0,-3-7-1 15,0-6 7 1,3-5-4-16,0 0 4 0,0-5 35 15,0-20 4-15,6-7-39 16,16-2-7 0,1 2-8-16,5 10 1 0,-5 9 5 15,-7 8-4-15,-3 5-2 16,-2 0 2-16,1 6-5 16,-5 13-2-16,1 4 11 15,-4 2 0-15,-1-1-5 16,-3 0-46-16,0-3-116 15,0-7-127-15</inkml:trace>
  <inkml:trace contextRef="#ctx0" brushRef="#br0" timeOffset="62407.78">2541 8457 938 0,'0'0'182'0,"0"0"-180"15,0 0-1-15,0 0 8 16,0 0 32-16,0 0-7 16,87-13-19-16,-32-5-15 15,3 5-6-15,-7 1-59 0,-12 5-175 16,-11 1-239-1</inkml:trace>
  <inkml:trace contextRef="#ctx0" brushRef="#br0" timeOffset="62761.11">2953 8201 828 0,'0'0'316'16,"0"0"-285"-16,0 0-31 15,0 0-10-15,0 0-3 16,85 28-7-16,-70 8 6 15,-3 2 3-15,-5-3-3 16,-4-10 4-16,2-7 5 16,-1-11 5-16,1-7 0 15,5 0 13-15,7 0 16 16,8-6 21-16,11-14-21 16,4-1-29-16,-3-1-2 15,-1 6-47-15,-9 5-79 16,-9 5-182-16</inkml:trace>
  <inkml:trace contextRef="#ctx0" brushRef="#br0" timeOffset="70018.67">5067 7597 638 0,'0'0'156'0,"0"0"-125"16,0 0-20-1,0 0 25-15,0 0 11 0,0 0-6 16,0 0-7-16,-9-19-14 16,9 19-10-16,0 0-4 15,0 19-3-15,0 15 4 16,0 16 33-16,0 10-11 16,0 6-2-16,0 2-14 15,2-1-2-15,3-3-8 16,-2-4-1-16,-1-9 2 15,-2-14 11-15,0-13-7 16,0-8-2-16,0-9 3 0,0-5-7 16,0-2 5-16,0 0 9 15,0-2 20-15,0-21 7 16,0-13-31-16,0-16-12 16,9-6-1-16,7 1-3 15,2 10 2-15,5 12 1 16,-5 11-4-16,-2 11 5 15,2 6-1-15,-2 7-2 16,2 0-7-16,5 11 3 16,-1 17 7-16,-1 9 4 15,-3 4 3-15,-3 0-6 16,-6-2-2-16,-2-4 1 16,-4-5-1-16,0-6-10 0,-3-2-32 15,0-5-47 1,0-5-72-16,0-12-216 0</inkml:trace>
  <inkml:trace contextRef="#ctx0" brushRef="#br0" timeOffset="70371.17">4860 7936 658 0,'0'0'151'0,"0"0"-120"16,0 0-12-16,0 0 37 16,0 0 47-16,0 0-16 15,10-33-23-15,-8 33-33 16,-1 0-7-16,2 0-4 15,6 0 4-15,3-3-2 16,16-2-7-16,11-4 11 16,13-2-6-16,5-4-13 15,1-2-5-15,-5-2-2 16,-7-1-34-16,-9 5-33 16,-9 1-70-16,-7 4-104 15,-10 2-462-15</inkml:trace>
  <inkml:trace contextRef="#ctx0" brushRef="#br0" timeOffset="70820.95">5294 7457 794 0,'0'0'85'0,"0"0"-59"16,0 0 32-16,0 0 5 15,46-79 5-15,-31 69-15 16,6 9-24-16,0 1-27 16,0 13-4-16,-5 22-5 15,-10 16 0-15,-6 7 7 16,-6 3 0-16,-12-11 2 16,2-10-1-16,8-13 1 15,5-11-1-15,3-10 5 16,0-2 7-16,23-4 8 0,17 0 25 15,18-15-20-15,11-4-26 16,4 0-9-16,-8 3-65 16,-8 4-88-16,-18 1-284 15</inkml:trace>
  <inkml:trace contextRef="#ctx0" brushRef="#br0" timeOffset="71502.42">4676 8418 865 0,'0'0'81'16,"0"0"-47"-16,0 0 50 15,0 0 17-15,0 0-8 16,0 0-38-16,-61-18-19 0,61 18-22 16,0 0-14-16,15 0-7 15,19 0 2-15,20 1 5 16,23 4 12-16,19-4-8 16,12-1 2-16,6 0 4 15,1 0-4-15,-3 0-5 16,-6-4-1-16,-12 1-7 15,-9 0 7-15,-13-1 2 16,-22 2-2-16,-15-1-2 16,-19 0 2-16,-9 0 0 15,-5 3 6-15,-2 0 0 16,0 0 1-16,0 0-7 16,0 0-29-16,0-1-47 0,-10 1-89 15,-10 0-207-15</inkml:trace>
  <inkml:trace contextRef="#ctx0" brushRef="#br0" timeOffset="71922.5">4963 8705 669 0,'0'0'323'0,"0"0"-275"16,0 0-1-16,0 0 15 16,0 0-26-16,0 0-36 15,31 19-8-15,-22 7-5 16,-9 11 10-16,0 2-2 15,-8-1-11-15,-10-3-3 16,-1-10 18-16,1-6 1 16,6-9 2-16,5-3 6 15,4-4 20-15,3-2 10 16,0-1 6-16,0 0-7 16,15 0-8-16,13 0-13 15,17-10-7-15,7-1-6 0,2-1-3 16,-2 0-1-16,-12 3-46 15,-8 0-59-15,-10 1-64 16,-10-4-194-16</inkml:trace>
  <inkml:trace contextRef="#ctx0" brushRef="#br0" timeOffset="72598.69">5333 8776 1040 0,'0'0'47'16,"0"0"-47"-16,0 0-18 16,0 0 18-16,0 0-10 15,91 25-3-15,-78 9 8 16,-6 1-29-16,-7 0-11 16,0-3 10-16,0-5 33 0,-6-4 2 15,-5-6 1 1,2-8 0-16,3-5 8 0,1-4 25 15,5 0 50-15,0-21-34 16,0-9-19-16,11-10-20 16,15-6-9-16,9 1 3 15,5 5-5-15,2 13 0 16,-5 10-6-16,-4 15-9 16,-6 2 1-16,-9 5 0 15,-6 16-2-15,-9 3 9 16,-3 3 6-16,0 0-3 15,0-4 3-15,-11 0 1 16,-2-9 3-16,-1-1 0 16,4-6 2-16,4-3-3 0,3-4 10 15,3-6 44-15,3-20 10 16,21-11-55-16,13-10-10 16,12-5 3-16,8 5 4 15,0 8-8-15,-5 14 9 16,-6 13 9-16,-15 12-2 15,-9 0-8-15,-5 8-8 16,-6 13 2-16,-4 5-2 16,-4 5 1-16,-3 1-1 15,0 1-8-15,0-2-62 16,-9-8-110-16,-7-10-375 16</inkml:trace>
  <inkml:trace contextRef="#ctx0" brushRef="#br0" timeOffset="73570.78">6243 7767 744 0,'0'0'125'0,"0"0"-47"0,0 0 20 16,0 0-6-16,0 0-13 16,0 0-18-16,0 0-31 15,6-18-30-15,25 20-1 16,18 16 0-16,8 10 0 16,3 6-1-16,-8 9 1 15,-15 3-9-15,-13 3 7 16,-8 6 0-16,-10-1-1 15,-6-4-5-15,-1-8 8 16,-20-8 1-16,-3-10-5 16,-4-9 5-16,-2-3 0 15,-3-10 5-15,3-2-5 16,1-6 1-16,4-17 5 0,9-15-1 16,10-10-4-1,6-4 2-15,8 4-1 0,20 11-2 16,11 10 0-16,5 9 1 15,3 4-2-15,-3 4 1 16,-8 6-22-16,-12 4-52 16,-10 0-87-16,-14 0-186 15</inkml:trace>
  <inkml:trace contextRef="#ctx0" brushRef="#br0" timeOffset="74086.39">6583 7472 764 0,'0'0'61'0,"0"0"4"15,0 0 2-15,0 0 6 16,0 0-9-16,0 0-20 15,-16-57 2-15,16 53-21 16,0 3-10-16,11-2-11 16,7 3-4-16,6 6 0 15,1 19-6-15,-4 16 0 16,-7 8 6-16,-10 5 1 16,-2-5 1-16,-2-9-4 15,0-14 4-15,4-9-2 16,0-9 7-16,6-5 7 15,2-3 6-15,10 0 14 0,9-11-2 16,11-10-26-16,6-6-6 16,-3 2-46-16,-2 2-97 15,-7 7-190-15,-11 6-466 16</inkml:trace>
  <inkml:trace contextRef="#ctx0" brushRef="#br0" timeOffset="74530.69">7099 7886 953 0,'0'0'135'15,"0"0"-114"-15,0 0 12 16,10-89-15-16,14 64 9 16,3 8-10-16,6 6-17 15,0 11-1-15,-5 0-4 16,-3 13-3-16,-5 16-4 0,-1 7 7 15,-4-1 2-15,-3-3 3 16,3-8 3-16,-2-7 4 16,1-9 4-16,1-3 26 15,3-5 9-15,6 0 5 16,5-14-11-16,7-9-12 16,5-5-20-16,0-4-8 15,-3-5-21-15,-3 0-50 16,-8-3-88-16,-13 4-167 15,-14 6-387-15</inkml:trace>
  <inkml:trace contextRef="#ctx0" brushRef="#br0" timeOffset="74712.89">7490 7653 721 0,'0'0'367'15,"0"0"-349"-15,0 0-17 16,15 90 97-16,-2-36-21 15,-1 3-40-15,3 4-18 16,-6-4-17-16,-2 2-2 16,-5-6-25-16,-2-4-55 15,-2-8-96-15,-20-11-290 16</inkml:trace>
  <inkml:trace contextRef="#ctx0" brushRef="#br0" timeOffset="75226.03">6468 8399 969 0,'0'0'151'0,"0"0"-122"15,0 0 10-15,0 0 40 16,0 0-12-16,0 0-15 15,-40 0-29-15,59 0-23 16,18 0 2-16,19-2-2 16,24-7 0-16,26-3 0 15,19-5 2-15,13-1 0 16,8 1 10-16,-10 5 12 16,-17 3 8-16,-16 5-24 15,-21 2-8-15,-10 1 4 16,-14-1-2-16,-8 1-2 15,-11 0-3-15,-15-1 0 16,-10 0 3-16,-7 0 1 0,-7 1 2 16,0-2 1-16,0 1-4 15,0 1-18-15,0-2-51 16,-6 2-118-16,-13 0-337 16</inkml:trace>
  <inkml:trace contextRef="#ctx0" brushRef="#br0" timeOffset="75687.8">6817 8674 500 0,'0'0'673'0,"0"0"-644"16,0 0-22-16,0 0 10 15,0 0-11-15,0 0-6 16,70 4-5-16,-39 24-2 15,-1 10 4-15,-9 6 2 0,-6 1 1 16,-10 0-1-16,-5-4 2 16,0-7 0-16,-18-7-1 15,0-7 0-15,-1-7 2 16,0-4 1-16,2-7 6 16,3-2 14-16,2 0 4 15,8-17 3-15,4-8 8 16,0-8-19-16,22-1-19 15,12 1-8-15,5 8-45 16,3 10-55-16,-6 4-141 16,-11 4-469-16</inkml:trace>
  <inkml:trace contextRef="#ctx0" brushRef="#br0" timeOffset="76224.27">7203 8740 1055 0,'0'0'74'0,"0"0"-11"16,0 0 20-16,0 0-38 15,0 0-39-15,0 0-6 16,76-39-6-16,-48 51 0 16,-8 13-4-16,-8 5-1 15,-9 3 6-15,-3-2 1 16,-3-6 0-16,-13-4 2 15,0-6 2-15,0-7 1 16,4-4 0-16,7-4 2 16,3 0 1-16,2-11 1 15,0-13-5-15,19-9-12 0,11-7 3 16,5 3-5 0,-4 9-6-16,-3 9 13 15,-7 15 2-15,-6 4-4 0,-3 6 0 16,-2 17 9-16,-4 3 21 15,-1 4 10-15,3 0-9 16,0-5-7-16,3-4-8 16,1-9-5-16,0-3-2 15,-2-6-8-15,5-3-64 16,-3-4-94-16,0-18-236 16</inkml:trace>
  <inkml:trace contextRef="#ctx0" brushRef="#br0" timeOffset="76525.25">7658 8534 1080 0,'0'0'108'16,"0"0"-85"-16,0 0-3 15,0 0-19-15,0 0 6 16,68 76 11-16,-51-49-18 15,-3-4 2-15,2-7 1 16,-6-5-3-16,0-5 13 16,-3-6 11-16,5 0 16 15,5 0 12-15,5-14-6 16,9-7-29-16,2-3-16 0,0 2-1 16,-2 1-8-1,-4 4-37-15,-5 6-39 0,-1 5-30 16,-1 6-95-16,-4-1-290 15</inkml:trace>
  <inkml:trace contextRef="#ctx0" brushRef="#br0" timeOffset="77463.35">8206 7846 947 0,'0'0'113'0,"0"0"-107"16,0 0 22-16,0 0 55 16,0 0-18-16,0 0-7 15,-10-10-23-15,14 10-4 16,12-2-26-16,11-2-1 16,12-2 6-16,15-5 14 15,2-2-13-15,4 2 2 16,-6 0-1-16,-5 2-7 0,-7 1-1 15,-8 4-4-15,-7 4-1 16,-9-2-6-16,-8 1-46 16,-5 1-47-16,-5 0-51 15,0 0-103-15,-1 0-207 16</inkml:trace>
  <inkml:trace contextRef="#ctx0" brushRef="#br0" timeOffset="78423.34">8394 7665 501 0,'0'0'102'15,"0"0"-68"-15,0 0 44 0,0 0 13 16,0 0-7-16,0 0-20 15,0-10-3-15,0 10 0 16,0 0-24-16,0-1 8 16,0 0 6-16,0-1-9 15,0 0-30-15,0 2 8 16,0 0-15-16,0 0-5 16,0 0-1-16,0 0 1 15,0 0 3-15,0 0 7 16,0 0-7-16,0 0 13 0,0 0-9 15,0 0 13 1,0 0-6-16,0 0-2 0,0 0-3 16,0 0-6-16,0 0-3 15,0 0-3-15,0 0 1 16,0 0-17-16,0 0 7 16,0 14 0-16,0 14 8 15,0 11 4-15,0 12 5 16,6 4 0-16,0 4-4 15,10 45-1 1,-8-65 0-16,-4-5 0 16,1-9 0-16,-2-11 1 15,0-4-1-15,-2-6 2 16,-1-4-2-16,0 0 10 16,0 0-4-16,0 0 5 0,0 0-8 15,0 0-3-15,0 0-21 16,0 0-33-16,0 0-22 15,2-3-48-15,-2-1-122 16,0-3-314-16</inkml:trace>
  <inkml:trace contextRef="#ctx0" brushRef="#br0" timeOffset="79792">9365 7185 824 0,'0'0'107'15,"0"0"-53"-15,0 0 2 16,0 0-3-16,0 0-25 16,-89 50-13-16,48 14 37 15,7 7-3-15,13 1-25 16,15-6-8-16,6-13-11 0,5-8 2 16,16-12-4-16,7-7 1 15,3-9-1-15,2-6-3 16,0-5-47-16,-2-6-77 15,-2 0-79-15,-4-3-242 16</inkml:trace>
  <inkml:trace contextRef="#ctx0" brushRef="#br0" timeOffset="80054.3">9726 7205 925 0,'0'0'176'0,"0"0"-176"15,0 0-1-15,0 119 1 16,0-65 4-16,0-1 18 16,0-4-11-16,0-8-9 15,0-6-2-15,0-9 0 16,0-6-1-16,0-8-7 15,0-7-34-15,0-2-71 16,0-3-95-16,0 0-167 16</inkml:trace>
  <inkml:trace contextRef="#ctx0" brushRef="#br0" timeOffset="80270.72">9709 7256 1003 0,'0'0'110'0,"0"0"-57"16,0 0 31-16,0 0-21 15,0 0-18-15,0 0-38 16,102-20-7-16,-52 13 1 16,-1 6-2-16,-10 1-47 15,-9 0-61-15,-13 5-72 16,-17 14-145-16,-1 6-308 15</inkml:trace>
  <inkml:trace contextRef="#ctx0" brushRef="#br0" timeOffset="80444.53">9755 7533 866 0,'0'0'118'16,"0"0"-77"-16,0 0 41 15,0 0 19-15,116-27-54 16,-71 12-35-16,-8 5-12 15,-5 7-5-15,-12 3-62 16,-12 0-30-16,-8 14-131 16,-11 10-79-16,-20 2-171 15</inkml:trace>
  <inkml:trace contextRef="#ctx0" brushRef="#br0" timeOffset="80576.67">9778 7710 518 0,'0'0'240'0,"0"0"-123"0,0 0-11 16,0 0 0-16,0 0-18 15,0 0 8-15,60 26-31 16,-18-28-47-16,1-10-18 16,2-2-21-16,-5 0-98 15,-2-1-186-15</inkml:trace>
  <inkml:trace contextRef="#ctx0" brushRef="#br0" timeOffset="80789.12">10336 7438 1160 0,'0'0'150'16,"0"0"-138"-16,0 0 16 15,80 1 8-15,-29-8-22 16,6-1-14-16,2 1-35 15,-4 1-82-15,-13 0-171 16</inkml:trace>
  <inkml:trace contextRef="#ctx0" brushRef="#br0" timeOffset="81600.22">10932 7209 540 0,'0'0'170'16,"0"0"-60"-16,0 0 40 16,0 0-27-16,0 0-24 15,0 0-10-15,-5-9-35 16,8 14-36-16,8 16-18 15,7 13 0-15,4 15 12 0,-1 6-2 16,1 2-9-16,-2-4 1 16,-2-10-2-16,-2-10 0 15,-1-8 2-15,-4-12-2 16,-3-5 0-16,-3-5 1 16,-2-3 7-16,4 0 14 15,7-5 27-15,2-15-10 16,5-11-18-16,0-6-12 15,0-10-9-15,-4-7 6 16,3-1-6-16,-6 0 0 16,-1 9-12-16,-6 13-31 15,-5 12-20-15,-2 11-43 16,0 7-78-16,-16 2-189 0</inkml:trace>
  <inkml:trace contextRef="#ctx0" brushRef="#br0" timeOffset="81860.53">11308 7031 829 0,'0'0'186'16,"0"0"-95"-16,0 0-74 16,0 0-11-16,41 72-4 15,-16-7 47-15,0 14-31 16,-2 9-6-16,-5-1-8 15,-2-1 1-15,-6-8-5 0,-6-10 2 16,-4-11-4-16,-4-11 7 16,-20-9-5-16,-9-5 4 15,-7-9-3-15,1-9 4 16,3-10-5-16,5-4-122 16,7-27-359-16</inkml:trace>
  <inkml:trace contextRef="#ctx0" brushRef="#br0" timeOffset="82496.89">11581 7268 653 0,'0'0'459'0,"0"0"-423"16,0 0-6-16,0-79 22 16,19 62-25-16,1 4-5 0,5 7-9 15,2 6-13 1,1 8-3-16,-1 23-6 16,-2 12 6-16,-7 3 0 0,2-2-1 15,-4-8 4-15,2-7 7 16,3-9-5-16,1-6-1 15,8-9 25-15,9-5 8 16,1 0 16-16,2-16-17 16,1-6-3-16,-6-6-25 15,-4-3-5-15,-3-6-11 16,-8-2-84-16,-8-1-36 16,-11 8-75-16,-3 9-91 15,-17 13-235-15</inkml:trace>
  <inkml:trace contextRef="#ctx0" brushRef="#br0" timeOffset="82717.3">11997 7129 390 0,'0'0'354'0,"0"0"-228"16,0 0-15-16,0 0-55 16,0 0-6-16,-13 113 47 15,8-42-20-15,1 4-26 16,1-2-36-16,0-6-7 15,-2-9-1-15,-1-9-7 16,2-9 2-16,-1-12-2 16,1-9 0-16,1-9-11 15,1-4-44-15,2-6-108 0,0-6-237 16</inkml:trace>
  <inkml:trace contextRef="#ctx0" brushRef="#br0" timeOffset="82967.63">12680 7220 1178 0,'0'0'75'0,"91"-15"-75"15,-41 9 6-15,-6 6 14 16,-11 0-18-16,-9 0-2 16,-10 0-10-16,-7 4-85 15,-7 13-90-15,-4 5-211 16</inkml:trace>
  <inkml:trace contextRef="#ctx0" brushRef="#br0" timeOffset="83144.14">12512 7592 949 0,'0'0'147'15,"0"0"-76"-15,0 0 50 16,0 0-10-16,0 0-41 16,122-7-31-16,-52-11-39 0,2 1-12 15,-3-1-79-15,-7-3-149 16,-7-4-385-16</inkml:trace>
  <inkml:trace contextRef="#ctx0" brushRef="#br0" timeOffset="83532.83">13371 7233 1046 0,'0'0'84'0,"0"0"-72"16,0 0-4-16,-89 99 15 16,81-63-16-16,8-1 1 15,0 0-8-15,19-4 3 16,10-3-2-16,5-3 7 16,5-8-5-16,6-6 4 15,-1-6-7-15,3-5 3 16,1 0-1-16,-5-8 5 15,-2-14 5-15,-8-3 22 16,-7-8-7-16,-11-2 12 0,-8-7-6 16,-7-2-9-1,0 3-5-15,-18 8 2 0,-4 7 18 16,-3 8 3-16,0 6-27 16,2 6-15-16,-1 6-6 15,-1 0-1-15,-1 5-42 16,-4 15-58-16,4 2-64 15,0-2-186-15</inkml:trace>
  <inkml:trace contextRef="#ctx0" brushRef="#br0" timeOffset="85096.13">5136 9855 89 0,'0'0'15'15,"0"0"28"-15,0 0 80 16,0 0 11-16,0 0-63 16,0 0 16-16,0 0-28 15,-14-31-23-15,14 24-11 16,0 2 4-16,0-1 9 15,3 0-1-15,-3 0 14 16,0 0 10-16,0 0-7 16,0-1-16-16,0 0 13 15,0-1-6-15,0 1-13 0,0-1 5 16,0 1 10-16,0 0-9 16,0 2-9-16,0 3-2 15,0 0-8-15,0 2-4 16,0 0-15-16,0 21-16 15,9 18 6-15,0 20 10 16,0 12 19-16,-2 4-11 16,-4 1-5-16,-1-3-3 15,-2-8 1-15,0-8 1 16,0-8-1-16,0-12 1 16,0-10-2-16,-3-12 0 15,3-8 2-15,0-7-1 16,0 0 5-16,0 0 5 15,0 0 7-15,0-22 11 16,9-11-21-16,12-12-8 0,1-10-31 16,8 2-7-1,-3 5 2-15,3 11-2 0,-5 12 36 16,-1 7-3-16,-4 12 2 16,-1 6-4-16,-3 0 6 15,-1 20-17-15,0 15 17 16,-5 8 1-16,-2 1 7 15,-2 0-3-15,0-5 0 16,-3-6-3-16,0-5 0 16,-2-12-1-16,-1-5 0 15,0-5-25-15,0-5-83 16,0-1-101-16,0-7-173 0</inkml:trace>
  <inkml:trace contextRef="#ctx0" brushRef="#br0" timeOffset="85562.6">4949 9993 559 0,'0'0'104'16,"0"0"-6"-16,0 0 29 15,0 0-14-15,0 0-21 16,0 0-34-16,2-15-17 15,10 13-29-15,10-2-6 16,9 1 9-16,11-1 4 16,13-2 2-16,11-2 6 15,5 1 13-15,0-2-12 0,-9 2-10 16,-11 1-16-16,-14 2-1 16,-13 1 0-16,-10 3 1 15,-10 0-3-15,-4-1 1 16,0 1-4-16,0-2-5 15,-9 2-15-15,0 0-39 16,0-2-70-16,3-4-99 16,5-5-662-16</inkml:trace>
  <inkml:trace contextRef="#ctx0" brushRef="#br0" timeOffset="86223.35">5694 9554 906 0,'0'0'101'16,"0"0"-61"-16,0 0 12 15,0 0-5-15,0 0-1 0,0 0-16 16,4-29-14-16,-4 29-16 16,0 0-1-16,0 0 1 15,0 0-16-15,0 0 7 16,0 0 8-16,-6 0 1 15,-3 1 0-15,-4 4 4 16,1-4 3-16,3-1-2 16,3 1 2-16,5-1 10 15,1 0-12-15,0 0 7 16,0 0 2-16,0 0 1 16,0 0 5-16,4-1-10 15,5-2-6-15,1 0-4 16,5 3-1-16,3 0-7 15,3 5 0-15,-3 13-9 0,-3 9-8 16,-9 4-8-16,-6 4 9 16,0-3 12-16,-3-6 12 15,-8-7 0-15,3-6 1 16,3-6-5-16,5-3 8 16,0-4 0-16,3 0 28 15,19 0 15-15,11 0-29 16,12-8-9-16,6-1-2 15,2 2-3-15,-2 1-3 16,-9 4 0-16,-12 2 0 16,-14 0-1-16,-9 0-10 15,-7 0-40-15,0 10-74 0,-8-2-114 16,-15-2-555 0</inkml:trace>
  <inkml:trace contextRef="#ctx0" brushRef="#br0" timeOffset="87206.05">4910 10643 466 0,'0'0'331'0,"0"0"-268"15,0 0 9-15,0 0 36 0,0 0-25 16,0 0-38-16,-22-9-5 16,22 9-20-16,0 0-19 15,6 0 2-15,12 10 0 16,10-3 29-16,15 1-8 15,19-6 1-15,18-2-5 16,20-2-4-16,18-16-7 16,15-2 8-16,7-1-4 15,0 2 3-15,-17 1-6 16,-26 6-8-16,-27 4 4 16,-27 3-4-16,-22 2-2 15,-14 0-1-15,-7 2 1 16,0-1 5-16,0 1 11 15,0 1-7-15,0-2-2 16,0 2-7-16,0 0-7 0,0 0-52 16,-7 0-72-16,-8 2-96 15,-6 3-287-15</inkml:trace>
  <inkml:trace contextRef="#ctx0" brushRef="#br0" timeOffset="87615.95">5170 10937 587 0,'0'0'372'15,"0"0"-275"-15,0 0-28 16,0 0-12-16,0 0-14 16,82-48-23-16,-64 48-20 15,0 12-9-15,-12 17 0 16,-6 10-1-16,-6 7 10 16,-24 3 2-16,-3-8-2 15,-3-7 3-15,6-9-1 16,8-11-2-16,10-6 1 15,9-5 3-15,3-3-3 0,6 0 28 16,18 0 8-16,15-11-17 16,10-1-16-16,9-3-4 15,-1 4 0-15,-12 3-3 16,-5 2-16-16,-12 5-118 16,-10-2-124-16,-9-1-381 15</inkml:trace>
  <inkml:trace contextRef="#ctx0" brushRef="#br0" timeOffset="88202.38">5619 10969 1038 0,'0'0'62'0,"0"0"-62"16,0 0-5-16,0 0-2 16,0 0 2-16,95 13-5 15,-84 10-18-15,-2 3-4 16,-6-1-12-16,-3-3 25 16,0-5 15-16,0-5 1 15,0-4 2-15,0-5 2 16,0-3 6-16,0 0 10 0,0-1 72 15,0-16-43 1,0-8-27-16,13-7-15 0,7-2 0 16,5 4-4-16,-1 8 1 15,1 11 1-15,-8 11-2 16,-1 0-15-16,-4 11 7 16,-3 13 1-16,-6 2 1 15,-3 4 6-15,0-3 0 16,0-2-1-16,0-7 1 15,-6-3 1-15,-1-5-1 16,1-5 0-16,4-5 2 16,2 0 3-16,0 0 7 0,0-15 55 15,16-12-35 1,7-6-31-16,8-3 0 0,8 4 7 16,-2 6 14-16,-1 9 0 15,-6 10-2-15,-6 7-5 16,-6 0-7-16,-5 6-3 15,-2 12-4-15,-5 3-1 16,-3 2 0-16,-3 2-1 16,0 0-22-16,0-2-92 15,-8-5-125-15</inkml:trace>
  <inkml:trace contextRef="#ctx0" brushRef="#br0" timeOffset="89258.27">6507 9903 746 0,'0'0'185'0,"0"0"-159"0,0 0-13 16,0 0 30-16,0 0-38 15,0 0-1-15,104 15 9 16,-65 4 2-16,-3 9-12 15,-2 6 0-15,-5 7 2 16,-4 2 4-16,-6 3-7 16,-8-1 7-16,-7-1-9 15,-4-6 10-15,0-4-10 16,-7-7 4-16,-13-6 0 16,-4-5-1-16,-1-4 6 15,-2-10-2-15,2-2-5 16,-2 0 6-16,3-12-1 0,6-11-5 15,5-5 1-15,8-3 1 16,5 0 3-16,0 3 0 16,20 6-4-16,5 5 13 15,3 5-16-15,-2 4-6 16,-5 1 6-16,-8 5-1 16,-9 2-21-16,-4 0-73 15,0 0-172-15,0 0-327 16</inkml:trace>
  <inkml:trace contextRef="#ctx0" brushRef="#br0" timeOffset="90053.04">6738 9626 648 0,'0'0'114'16,"0"0"-13"-16,0 0-29 15,0 0 0-15,0 0-4 16,0 0-18-16,0-48-15 16,0 48 0-16,0-2-20 15,0 2 9-15,0 0-10 0,0 0 2 16,-3 0-7-16,1 0-2 16,1 0 1-1,-2 0 0-15,-3 0-1 0,2 0-5 16,1-2-1-16,0 2-1 15,3-3 4-15,0 3-2 16,0-1 5-16,0-1 12 16,0-2-10-16,0 0 1 15,10-2-8-15,5 1-2 16,6 0-1-16,1 5-3 16,2 0-1-16,-3 10-8 15,-9 16 0-15,-4 6 4 16,-8 5 4-16,0 0 1 0,-5-5 4 15,-8-7 0-15,2-6 0 16,5-9 4-16,5-6-4 16,1-1 0-16,0-3 2 15,0 0 13-15,14-3 15 16,13-10-10-16,9-3-19 16,6 0-1-16,0 3 0 15,-2 2-1-15,-10 4-10 16,-12 3-16-16,-8 4-23 15,-4 0-43-15,-6 0-34 16,0 3-117-16,0 4-71 16</inkml:trace>
  <inkml:trace contextRef="#ctx0" brushRef="#br0" timeOffset="90495.4">7093 9990 878 0,'0'0'163'0,"0"0"-131"0,0 0 20 16,36-75-20-16,-9 63-6 15,10 5-24-15,0 7 1 16,1 0-1-16,-7 12-2 16,-4 14-10-16,-8 2 8 15,-4 2 1-15,0-3 1 16,-3-8 7-16,2-3-6 15,2-8 11-15,3-8 15 16,5 0 18-16,9-6 12 16,4-19-23-16,5-5-13 15,1-3-20-15,-1-4-1 0,-8-1-7 16,-13 2-82 0,-18 8-68-16,-3 11-91 0,-22 12-164 15</inkml:trace>
  <inkml:trace contextRef="#ctx0" brushRef="#br0" timeOffset="90714.82">7517 9844 827 0,'0'0'157'0,"0"0"-46"16,0 0 6-16,0 0-27 15,0 0-69-15,0 0-16 16,-12 106 10-16,10-43 15 15,2-2-25-15,0-5-5 16,0-7-1-16,-1-3-7 0,-4-6-50 16,-8-1-59-16,-1-10-116 15,-5-9-598-15</inkml:trace>
  <inkml:trace contextRef="#ctx0" brushRef="#br0" timeOffset="91365.08">6462 10661 998 0,'0'0'116'15,"0"0"-103"-15,0 0 3 16,0 0 12-16,0 0-16 15,0 0-12-15,34-2-6 16,2 4 6-16,15-2 5 16,14 0-1-16,20 0-3 15,17-10-1-15,24-7 3 0,15 1 2 16,2-2 5 0,-6 5 1-16,-13 2-7 0,-19 3 7 15,-16 1-7-15,-14-1 5 16,-20 1 8-16,-16 2-7 15,-18 1 3-15,-8 0-1 16,-10 3 4-16,-3 1 8 16,0 0 6-16,0-1-12 15,0 1-16-15,0 0-2 16,0-2-25-16,0 2-62 16,-16 0-111-16,-4 0-311 15</inkml:trace>
  <inkml:trace contextRef="#ctx0" brushRef="#br0" timeOffset="91800.92">6813 10901 966 0,'0'0'102'15,"0"0"-88"-15,0 0 40 16,0 0 12-16,0 0-42 0,0 0-23 16,86-36 2-16,-45 43-3 15,-3 16-9-15,-8 8 5 16,-9 5-3-16,-8 3 5 15,-10 0-3-15,-3-4 1 16,-6-3 4-16,-15-8 3 16,-2-6-1-16,-1-7 1 15,4-5 0-15,4-6 2 16,5 0 5-16,5-9 2 16,5-11 12-16,1-10-3 15,6-2-11-15,18 3-8 16,4 4-4-16,6 5-2 15,-1 12-34-15,-1 4-49 0,-6 4-58 16,-6 0-196-16</inkml:trace>
  <inkml:trace contextRef="#ctx0" brushRef="#br0" timeOffset="92332.51">7317 10895 282 0,'0'0'691'15,"0"0"-608"-15,0 0-11 16,0 0 24-16,0 0-40 16,0 0-45-16,33-27-11 15,-12 28-4-15,-2 19-1 16,-3 5 0-16,-9 4-4 16,-7 2 6-16,0-4 2 15,-2-2 2-15,-11-7 0 16,2-5 1-16,3-6 4 0,5-6-3 15,3-1-3 1,0 0 5-16,3-11 9 0,14-15-14 16,8-8-13-16,8-7 2 15,0 3-10-15,-5 8-16 16,-2 12 18-16,-13 13 15 16,0 5-13-16,-2 5 6 15,-5 17 11-15,3 3 7 16,-2 0 22-16,1-5 0 15,3-1-12-15,0-6-9 16,1-5-7-16,1-4-2 16,4-4-17-16,1 0-94 0,-3-8-154 15,1-8-577-15</inkml:trace>
  <inkml:trace contextRef="#ctx0" brushRef="#br0" timeOffset="92640.73">7778 10743 1088 0,'0'0'100'0,"0"0"-42"16,0 0-5-16,0 0-45 15,0 0-8-15,0 0-12 16,68 56 1-16,-60-21 10 15,-5-4 1-15,2-5 1 16,-3-11 0-16,3-6 1 0,-1-5 2 16,1-4 14-16,5 0 17 15,10-3 15-15,8-12-26 16,8-4-22-16,4-5-2 16,6-2-20-16,-1 0-45 15,1 3-14-15,-7 4-111 16,-11 5-234-16</inkml:trace>
  <inkml:trace contextRef="#ctx0" brushRef="#br0" timeOffset="93452.69">8209 10029 360 0,'0'0'473'15,"0"0"-424"-15,0 0 31 16,0 0 51-16,0 0-10 16,0 0-44-16,0 0-33 15,-22-13-24-15,42 13-18 16,13 5 1-16,14 4 0 16,11-3 12-16,9-5-4 0,6-1 5 15,-3 0 9-15,-10-6-9 16,-15-1-12-16,-14 1-2 15,-15 0-2-15,-7 0-6 16,-4-1-37-16,-5 0-45 16,0-1-56-16,-12 3-47 15,-15 2-171-15</inkml:trace>
  <inkml:trace contextRef="#ctx0" brushRef="#br0" timeOffset="93730.93">8506 9907 111 0,'0'0'452'15,"0"0"-353"-15,0 0 12 0,0 0 43 16,0 0-52-16,0 0-26 16,-27-58-17-16,26 58-18 15,1 14-41-15,0 20 2 16,0 14 10-16,0 7 26 15,5 2-11-15,9-5-14 16,-2-5-8-16,1-8-1 16,-4-8-4-16,-4-8 0 15,-4-7 0-15,-1-5-7 16,0-3-68-16,0-7-121 0,0-1-226 16</inkml:trace>
  <inkml:trace contextRef="#ctx0" brushRef="#br0" timeOffset="94638.96">9186 9769 610 0,'0'0'65'15,"0"0"2"-15,0 0 44 16,0 0 7-16,0 0-15 0,0 0-31 16,-1-54 1-16,1 54-20 15,0 0-10-15,0 4-43 16,0 24-13-16,5 15 13 15,3 12 15-15,0 3 7 16,-4-4-15-16,2-4-7 16,-3-7-2-16,1-12 2 15,-4-7 0-15,0-10 0 16,0-7-10-16,0-1-21 16,0-6-18-16,0 0-29 15,0 0-10-15,0-6-71 16,-5-10-209-16</inkml:trace>
  <inkml:trace contextRef="#ctx0" brushRef="#br0" timeOffset="94865.54">9198 9774 839 0,'0'0'169'16,"0"0"-113"-16,0 0-4 15,0 0 51-15,0 0-45 16,0 0-38-16,103-29-15 16,-49 19 0-16,-2 1-2 15,-10 2-3-15,-11 5-7 16,-10 0-33-16,-10 2-85 16,-11 0-82-16,0 11-161 0</inkml:trace>
  <inkml:trace contextRef="#ctx0" brushRef="#br0" timeOffset="95045.57">9265 10007 574 0,'0'0'365'0,"0"0"-320"16,0 0 17-16,82-13 11 15,-46 2-45-15,-3 3-28 16,-9 2-2-16,-11 6-27 15,-11 0-104-15,-2 5-192 16,-15 11-71-16</inkml:trace>
  <inkml:trace contextRef="#ctx0" brushRef="#br0" timeOffset="95185.2">9248 10183 669 0,'0'0'129'0,"0"0"-21"15,0 0-1-15,0 0 1 16,0 0-14-16,80 18-34 15,-31-20-45-15,-1-9-15 16,1-1-39-16,-7-2-105 16,-8-4-262-16</inkml:trace>
  <inkml:trace contextRef="#ctx0" brushRef="#br0" timeOffset="95605.07">9789 9861 809 0,'0'0'140'0,"0"0"-106"15,0 0 76-15,0 0-6 0,-40-85-36 16,40 68-16 0,9 3-25-16,16 6-15 0,8 8-12 15,4 0-5-15,2 19-8 16,-8 13 5-16,-5 5 3 16,-9-1 3-16,-3-4 0 15,-1-7 2-15,-2-9 4 16,0-5 3-16,3-6 14 15,1-5 8-15,7 0 11 16,7-5 1-16,7-14-18 16,1-4-10-16,3-5-13 15,-6-9-1-15,-2-2-35 16,-7-5-107-16,-10-1-123 16,-9 5-370-16</inkml:trace>
  <inkml:trace contextRef="#ctx0" brushRef="#br0" timeOffset="95846.43">10073 9556 980 0,'0'0'160'0,"0"0"-149"16,0 0-10-16,-2 131 67 15,7-58 15-15,5 4-37 16,-3-2-19-16,1-6-17 15,-4-4 4-15,-2-8 4 16,-2-10-18-16,0-9 4 0,0-11-4 16,-11-10-3-1,-2-6-49-15,-3-7-53 0,5-4-85 16,4-7-300-16</inkml:trace>
  <inkml:trace contextRef="#ctx0" brushRef="#br0" timeOffset="96253.35">10799 9688 753 0,'0'0'432'0,"0"0"-380"0,0 0-31 16,0 0 41 0,0 0-8-16,0 0-28 0,75 22-15 15,-28-20 3-15,1-1-12 16,-6 1-2-16,-11 0-41 16,-13 3-58-16,-15 4-88 15,-3 0-216-15</inkml:trace>
  <inkml:trace contextRef="#ctx0" brushRef="#br0" timeOffset="96438.88">10787 10007 916 0,'0'0'110'16,"0"0"-15"-16,0 0 65 0,0 0-19 15,0 0-68-15,0 0-43 16,63 3-17-16,-8-16-7 15,10-1-6-15,7-1-8 16,-8 2-74-16,-13 2-104 16,-18-1-184-16</inkml:trace>
  <inkml:trace contextRef="#ctx0" brushRef="#br0" timeOffset="97143">11446 9496 818 0,'0'0'217'15,"0"0"-208"-15,0 0-9 0,0 0 0 16,14 122 52 0,-5-56-1-16,7 0-32 0,7-4-7 15,5-12-8-15,2-9 0 16,0-10-2-16,-6-10 5 16,-2-7 10-16,-4-5 29 15,-5-8-21-15,-4-1 5 16,2 0 7-16,-2-3 18 15,3-14-11-15,4-5-29 16,2-8 5-16,-3-8 2 16,3-7-3-16,1-10-19 15,2-4 5-15,-2-2-5 16,1 6-1-16,-4 12-1 16,-4 16-26-16,-6 10-32 0,-4 9-35 15,-2 8-53-15,0 0-80 16,0 0-258-16</inkml:trace>
  <inkml:trace contextRef="#ctx0" brushRef="#br0" timeOffset="97639.24">12130 9649 645 0,'0'0'356'15,"0"0"-288"-15,0 0 8 16,0 0 41-16,0 0-48 16,0 0-17-16,-11-81-23 15,32 59-6-15,11 0-23 16,5 4 0-16,2 11-5 0,-4 7-3 16,-3 8 0-1,-7 23 0-15,-8 11-2 0,-9 3 7 16,-6 0 0-16,-1-7 6 15,2-8 2-15,5-6 14 16,4-10 2-16,6-2 8 16,6-6-1-16,7-4-5 15,6-2 12-15,5-4-8 16,3-13-24-16,-3-7-3 16,-2-1-11-16,-7-1-51 15,-11-4-70-15,-9 0-96 16,-13 1-155-16</inkml:trace>
  <inkml:trace contextRef="#ctx0" brushRef="#br0" timeOffset="97841.96">12519 9407 585 0,'0'0'488'0,"0"0"-431"15,0 0-52-15,0 100 92 16,0-22 40-16,-1 8-66 15,-4 0-37-15,2-2-23 16,0-10-1-16,-3-5-10 16,-3-3-4-16,-4-11-52 15,-1-9-96-15,0-18-121 16,-1-14-693-16</inkml:trace>
  <inkml:trace contextRef="#ctx0" brushRef="#br0" timeOffset="101966.29">4220 9666 61 0,'0'0'645'0,"0"0"-598"16,0 0-31-16,26-75 20 16,-24 66 75-16,-2 3-10 15,0 5-24-15,0 1-34 16,0 0-25-16,0 24-18 0,0 23-1 15,0 24 1-15,0 16 26 16,3 12-7-16,5-1-14 16,2 1-4-16,-3 2-1 15,-1-1 0-15,-1-1 0 16,2-6 1-16,-1-10-1 16,3-6 0-16,0 0 1 15,0 5 0-15,-3-1-1 16,-2 1 1-16,1-6-1 15,1-6 1-15,-1-9 0 16,0-11 2-16,-2-7-2 16,-1-12 3-16,-2-11 6 15,1-7 4-15,1-7-5 16,-1-5-6-16,2-1 5 0,-1 0 2 16,2 0 3-16,2 0-3 15,3 0-4-15,2 0-5 16,1 0 0-16,2-1-1 15,3-3 2-15,4 0-2 16,7-4 0-16,8 1-1 16,16-3 2-16,11-1-1 15,10 0 0-15,9-1 0 16,1 2 6-16,3 1-6 16,3 1-5-16,2 6 5 15,2 0 0-15,-4 2-1 16,-2 0-2-16,-7 0 2 0,2 0-6 15,-1 0 4-15,-3 0-4 16,2 0-1-16,3 0 6 16,4 0-1-16,1 0 2 15,5 0 1-15,3-1-4 16,4-6 3-16,2-1-2 16,-2-1 3-16,-6 2 0 15,-4 3-2-15,-4 0 2 16,5 3-4-16,3 1 4 15,0 0 0-15,5 0-1 16,3-3 0-16,0 3 0 16,2 0-2-16,4-2-8 15,-4-1 6-15,2 2-4 0,-8-2-1 16,-2 2 6-16,-5 0 3 16,3 1 2-16,-5-3-3 15,-1 1 3-15,2-1-2 16,-2 1 2-16,-4 2-2 15,5-2 4-15,-1 0-3 16,2 2 0-16,1 0 0 16,-5-2 2-16,0 2-4 15,-2-2 4-15,1 0-2 16,0 0 4-16,-4-2-2 16,1 0-1-16,-2-1 1 15,1 1-2-15,0 0 1 16,-1-1 4-16,4 4-2 0,5 1 5 15,5-3-4-15,5 2 2 16,1 1-3-16,-3 0-3 16,-2 0 0-16,-1 0 0 15,2 0 0-15,-4 0 0 16,-2 0 1-16,-2 0 3 16,-2 1-4-16,-4 2 0 15,2 0 6-15,-1 0-4 16,-2-2-2-16,-2 0 0 15,-4-1 3-15,1 0-7 16,0 0 4-16,3 0-1 16,7 0 1-16,-3 0 3 15,-2 2-3-15,-2-2-1 16,-5 3 0-16,-4-2 1 0,-4 1 2 16,-4-2-2-16,-1 1 1 15,2-1-1-15,5 0 2 16,4 2-3-16,1-2 1 15,0 2-3-15,-7 0 2 16,-3 1 1-16,-7 0-1 16,-5 1 1-16,-5 2 0 15,-7-2 3-15,-4-1-2 16,-3 0 12-16,-2-2-4 16,2-1-2-16,-3 1 6 15,1-1-3-15,-1 0 1 16,-4 0-2-16,-6 0-6 15,-8 0 4-15,-7 0 1 0,-4 0 12 16,0 0 18-16,0-10-2 16,0-8-25-16,-9-8-11 15,-4-5-1-15,2-5 1 16,-1-6 1-16,4-8 1 16,2-7 0-16,6-10-2 15,0-7-1-15,0-3-1 16,0-1-4-16,0 1-12 15,0 2-3-15,0 2 12 16,0 1-16-16,-3 3 7 0,-3 6 4 16,2 0-8-1,1 2 13-15,3-2-2 0,0-2 8 16,0-1-1-16,5-5-12 16,7 1 16-16,3 1 0 15,-2 5 0-15,2 11-2 16,-4 6 0-16,-2 11 2 15,-3 7 2-15,-4 3-2 16,-2 3-6-16,3-1 6 16,-3 1-1-16,0-4 1 15,0 1 1-15,0-4-1 16,2 1 2-16,1 1 1 16,0 1-2-16,1-1 4 15,1 2-4-15,-3 1-2 0,-1 3-1 16,-1 0 0-16,0 5 1 15,0 2 1-15,0 3 0 16,0 0-2-16,-3 0 1 16,0 0 2-16,-2-1-1 15,2 0 1-15,0-2 0 16,0 1 0-16,-2 0-1 16,0 2 0-16,-2 2-2 15,-4 1-1-15,-4 3-7 16,-1-1 4-16,-9 1 6 15,-2 3-5-15,-3 2 2 16,-3 1 3-16,-3 0-1 16,-4 0 1-16,-3 0 0 15,-1 0 1-15,-5 0 2 16,0 0-3-16,1 0 0 0,-1-3-2 16,-2 2 2-16,-4 1 0 15,-3 0 0-15,-5 0 2 16,0 0-2-16,1 0-1 15,2 0 0-15,0 0-2 16,2 1 2-16,-1 0 0 16,1-1 1-16,-2 0 0 15,4 0 0-15,1 0 2 16,2 0-2-16,2 0 0 16,0 0 0-16,-1 5 0 15,0 1 0-15,1 3 0 16,-1 1 4-16,1 2-4 0,3-2 0 15,-2-2-2-15,-1-2 2 16,-5 1 3-16,-2-2-3 16,-3 1-2-16,2 2 0 15,0-4-1-15,1 2 3 16,0 1 0-16,-1 3 2 16,0-1-2-16,2 2 0 15,2-2-1-15,0-1-1 16,-1 1 2-16,0-3 3 15,-2 3-3-15,1-2 0 16,1 0 0-16,-1-2 0 16,0 2 0-16,1-1 1 15,-4-1 2-15,-1 1-2 0,-3-1 0 16,-4-2-1-16,1 3-1 16,-6-2 1-16,0 0-2 15,-3 0-1-15,-5 2 3 16,0-4 1-16,1 3-1 15,3-4 2-15,1 1-1 16,1-2 2-16,0 0-3 16,-2 0 5-16,-1 0-1 15,-5 0 6-15,-7 0-7 16,-4 0 2-16,-1 2-2 16,-4 1-3-16,4 1-2 15,1-1 2-15,1-2 0 16,2 1 1-16,2 1-1 0,-2 0 2 15,3 1-1-15,0 0-1 16,4 0 0-16,1 1 5 16,-1-2-2-16,2 1-3 15,6-3-3-15,4 0 2 16,4 1 1-16,2-1-2 16,-1 2 2-16,3-1 0 15,0 1-2-15,1 2 1 16,2 1 1-16,3 1 0 15,1-2 1-15,5 1-1 16,2-1 0-16,4 0 1 16,1 0 0-16,0 1 4 15,1-2-5-15,-1 2-2 16,-4 0 2-16,0 1-1 0,-2-1 1 16,-3-2 0-16,4 2 0 15,0-1-2-15,1-1-1 16,0 2 1-16,0-2 0 15,-2 1 1-15,0-3 0 16,2 2-1-16,-2-3 2 16,2 1 0-16,-2-1 0 15,3 1-2-15,-1-1 2 16,-1 0 0-16,2-1 0 16,-4 2 2-16,2 1-2 0,1 0 0 15,6 1 0 1,0 1-1-16,4-2 3 0,1 2-1 15,0-1-1-15,-1 0 0 16,3-1 0-16,-1 0 0 16,2-2 1-16,4 2-1 15,4 0 0-15,5 0 0 16,1 0-5-16,3-2 3 16,2 2 0-16,-1 0 0 15,1 0 2-15,1-1-1 16,-3 2 1-16,3 1-5 15,-3-1 4-15,-1 0 0 16,1 2-3-16,-3-1 1 16,-1 1 2-16,-4 0 0 15,-1-1 0-15,-1 1 0 0,-2 2-1 16,-1-3 4-16,3 1-4 16,-2 1 2-16,3-2-1 15,3-1 1-15,6-1 0 16,5 0 3-16,4-2-3 15,3 3-3-15,2-4 3 16,2 0-1-16,0 0-2 16,2 0 3-16,0 0-2 15,0 0-1-15,0 1 3 16,0-1-4-16,0 0 2 16,0 0 0-16,0 0 2 15,0 0 2-15,0 0 0 0,0 0 1 16,0 0 2-1,0 0-3-15,0 0 4 0,0 0-4 16,0 0 1-16,0 0-1 16,0 0-1-16,0 0-2 15,0 0-1-15,0 0-2 16,0 0 0-16,0 0 1 16,0 0-1-16,0 0 0 15,0 0 4-15,0 0 0 16,0 0 6-16,0 0-1 15,0 0-1-15,0 0 0 16,0 0 1-16,0 0 3 16,-2 0-4-16,-6 0-2 15,2 0-2-15,-2 0-1 16,4 0 1-16,-2 0 0 0,2 0 0 16,1 0 0-16,-3 0 0 15,-2 0 0-15,-7 0 0 16,-1 0-1-16,-5 0 1 15,3 0 1-15,3 2-1 16,6 0-1-16,2-1 1 16,7-1 0-16,0 0-43 15,0 0-87-15,15 0-119 16,0 0-209-16</inkml:trace>
  <inkml:trace contextRef="#ctx0" brushRef="#br0" timeOffset="108791.49">14422 9684 604 0,'0'0'16'16,"0"0"21"-16,0 0-34 16,0 0 44-16,0 0 40 15,0 0-20-15,0 0-51 16,-5-30-16-16,5 30-4 15,0 16 4-15,0 14 9 16,0 15 33-16,0 11 19 16,0 9-12-16,0 6-23 15,0-4-5-15,0-4-17 16,0-10 0-16,0-8 1 16,0-7 4-16,0-7-3 15,0-8-2-15,0-5-4 0,2-5 0 16,-1-6-2-16,2-1-18 15,1 0-88-15,-1-6-152 16</inkml:trace>
  <inkml:trace contextRef="#ctx0" brushRef="#br0" timeOffset="109220.45">15103 9670 762 0,'0'0'46'16,"0"0"14"-16,0 0-26 16,0 0-10-16,0 0-1 15,0 0-20-15,-6 54 13 16,6 8 59-16,0 7-22 16,0 1-4-16,6-2-26 0,5-8 4 15,-2-10-14-15,-2-6-6 16,0-10 0-16,-4-6-3 15,-1-6-4-15,-2-9 1 16,0-4-1-16,0-5 0 16,0-4-11-16,-2 0-40 15,-6-7-12-15,-1-21-71 16,0-15-200-16</inkml:trace>
  <inkml:trace contextRef="#ctx0" brushRef="#br0" timeOffset="109524.63">15051 9743 760 0,'0'0'83'0,"0"0"-17"0,0 0-17 15,0 0-9-15,0 0 0 16,0 0-18-16,52-19-21 16,7 23 4-16,12 15-5 15,2 8 0-15,-6 6-1 16,-5 6-5-16,-10 7 12 15,-7 3-12-15,-15 0 5 16,-14-1 1-16,-16-4 1 16,0-4 1-16,-24-6-1 15,-9-5 16-15,-3-5-2 16,-1-5 23-16,4-5 1 0,3-7-12 16,9-2-12-16,8-5-9 15,4 0-6-15,9-10-10 16,3-13-106-16,21-11-258 15</inkml:trace>
  <inkml:trace contextRef="#ctx0" brushRef="#br0" timeOffset="109717.12">15643 9872 940 0,'0'0'61'15,"0"0"-59"-15,0 0 7 16,6 85 48-16,3-50-21 15,-1-1-19-15,1-3-7 16,-2-5-8-16,0-3-2 0,-2-4-4 16,-4-8-29-16,-1-3-104 15,0-8-126-15,0 0-299 16</inkml:trace>
  <inkml:trace contextRef="#ctx0" brushRef="#br0" timeOffset="109849.76">15709 9704 617 0,'0'0'280'0,"0"0"-274"15,0 0-6-15,0 0-30 16,0 0-63-16,-28 84-166 16</inkml:trace>
  <inkml:trace contextRef="#ctx0" brushRef="#br0" timeOffset="110402.58">15788 9806 954 0,'0'0'106'15,"0"0"-105"-15,0 0 0 16,0 0-1-16,0 0 0 15,0 0-2-15,76 88 1 16,-64-57 2-16,-8-5-2 0,1-3 1 16,-3-7-7-16,-2-5 7 15,0-3 0-15,0-5-11 16,0-2 1-16,0-1 10 16,0-4 6-16,0-16-6 15,6-12-11-15,10-3-33 16,3 0 8-16,4 10 32 15,-1 12 4-15,-2 13 7 16,-1 2-6-16,-1 23 1 16,-6 9 7-16,-3 5 14 15,-5-1-11-15,-1-4 6 16,-3-6-8-16,0-5 4 16,0-6 3-16,0-6-15 0,-3-5 5 15,0-5-4-15,0-1 5 16,2-1 14-16,1-20 4 15,0-11-16-15,6-11-6 16,19-8-3-16,6-4 1 16,1 6-2-16,-4 13-1 15,-6 18 1-15,-9 16 0 16,1 2-10-16,-6 9 8 16,1 14 2-16,-2 5 1 15,-4 5-1-15,-2 1-1 16,-1 2 0-16,0-4-101 0,0-5-212 15</inkml:trace>
  <inkml:trace contextRef="#ctx0" brushRef="#br0" timeOffset="111010.89">16546 9974 897 0,'0'0'101'15,"0"0"-95"-15,0 0-5 16,0 0 1-16,85-9-1 16,-79 3 15-16,-6-2-15 0,0-2-1 15,-3-6-3 1,-15 1-34-16,-6-1 0 0,-3 5-6 15,1 6 3-15,3 5 29 16,5 3 7-16,9 16-7 16,5 7 11-16,4 2-1 15,2-1 2-15,18-2-1 16,6-2 1-16,0-5 3 16,3-4-4-16,-3-3 0 15,-4-5 6-15,-5-5-5 16,-8-1 1-16,-4 0-2 15,-3 0 3-15,3-10 6 0,1-10 23 16,5-9-24 0,1 1 3-16,3 3-3 0,-3 5-2 15,-1 7-5-15,0 9-1 16,0 2 0-16,-3 2 0 16,1 0 1-16,-1 0 2 15,-2 0 1-15,1 0-1 16,-3 2 3-16,0-1-5 15,-1 0 0-15,-2-1-1 16,1 0 2-16,2 0 6 16,6 0 37-16,3-8 1 15,9-2-43-15,3 3-3 16,1 7 0-16,3 0-9 0,2 11 1 16,4 9 2-16,2 3-30 15,1-2-107-15,-4-4-144 16</inkml:trace>
  <inkml:trace contextRef="#ctx0" brushRef="#br0" timeOffset="112210.84">14529 4117 749 0,'0'0'128'0,"0"0"-103"16,0 0-22-16,0 0 20 15,0 0 0-15,0 0 6 16,-9 0 1-16,9 0 4 16,18-3-12-16,12-1-10 15,14-3-8-15,12 2 7 16,7 3-7-16,5 1-2 16,-1-1-1-16,-1-2-1 0,-5 0 3 15,-9-2 1-15,-12 2 12 16,-13 0-13-16,-10 4 3 15,-9 0-5-15,-6-1-2 16,-2 1 1-16,0 0-1 16,0 0-15-16,3 0-68 15,8 0-139-15,5 0-34 16</inkml:trace>
  <inkml:trace contextRef="#ctx0" brushRef="#br0" timeOffset="112596.81">16039 3692 898 0,'0'0'81'0,"0"0"-58"16,0 0 19-16,0 0-11 0,0 0-23 16,0 0-8-1,12 65 0-15,-1-12 28 0,-1 3 27 16,3 1-38-16,0-5-5 15,-1-6-10-15,0-4-2 16,-3-7 1-16,-1-5-1 16,-1-2-1-16,3-5-46 15,1-1-60-15,7-10-122 16,0-6-133-16</inkml:trace>
  <inkml:trace contextRef="#ctx0" brushRef="#br0" timeOffset="112849.14">16722 3853 677 0,'0'0'49'15,"-14"104"20"-15,11-41-42 16,3-5 20-16,0-8-11 15,0-5-13-15,6-7-5 16,1-3-10-16,0-5-6 16,-4-8-2-16,0-5 0 15,-3-4-15-15,0-6-63 16,0-7-93-16,0 0-189 16</inkml:trace>
  <inkml:trace contextRef="#ctx0" brushRef="#br0" timeOffset="113162.6">16669 3837 818 0,'0'0'192'0,"0"0"-182"16,0 0-10-16,0 0-11 15,0 0-3-15,0 0 14 16,119 55 6-16,-57-27-5 15,4 1 0-15,-7 4-1 0,-5 3 1 16,-13 5 0-16,-14 1 0 16,-15-1 5-16,-12 1-6 15,0-6 0-15,-17-4 17 16,-10-5 10-16,-4-5 1 16,3-6 4-16,5-4 7 15,7-3-13-15,8-5-24 16,7-4-2-16,1 0-39 15,3-10-61-15,20-19-245 16</inkml:trace>
  <inkml:trace contextRef="#ctx0" brushRef="#br0" timeOffset="113330.06">17274 4128 731 0,'0'0'74'0,"0"0"11"16,-15 98-27-16,9-68-16 15,6-7-7-15,0 1-20 16,0-6-3-16,0-1-12 16,3-4-10-16,4-8-134 15,-4-5-216-15</inkml:trace>
  <inkml:trace contextRef="#ctx0" brushRef="#br0" timeOffset="113478.66">17396 3932 732 0,'0'0'280'0,"0"0"-280"15,0 0-25-15,0 0 16 16,0 0-79-16,0 0-192 16</inkml:trace>
  <inkml:trace contextRef="#ctx0" brushRef="#br0" timeOffset="113994.52">17564 4063 690 0,'0'0'293'16,"0"0"-261"-16,0 0-32 16,0 0-5-16,0 0-2 0,89 1 6 15,-67 16-11-15,-4 5 4 16,-3 3 1-16,-7-5-4 15,-5 2 0-15,-3-7-10 16,0-2 16-16,0-4 4 16,0-6-4-16,0-2-3 15,0 1 4-15,0-2 4 16,0 0-4-16,0-15 4 16,16-12-61-16,9-2 14 15,5 7 42-15,1 9 5 16,-2 9 18-16,-6 4-8 15,-3 1-10-15,-2 12 5 0,-4 4 5 16,-7-5 7 0,0 2-3-16,-2-4-12 0,-2-4 5 15,-2-3 1-15,2 0-3 16,-1-1 1-16,-1-2-3 16,1 0-3-16,4 0 5 15,9-6 55-15,14-16 22 16,15-8-61-16,10-3-21 15,-1 7 11-15,-8 9 15 16,-7 9 0-16,-10 8-15 16,-3 6-5-16,-4 17-6 15,-5 10 0-15,-4 9 3 16,-6 4-2-16,-6 4 0 0,0 1-1 16,-1-2-57-16,-17-12-220 15</inkml:trace>
  <inkml:trace contextRef="#ctx0" brushRef="#br0" timeOffset="122526.33">2589 12428 657 0,'0'0'59'0,"0"0"-43"15,0 0 70-15,0 0-33 16,0 0 56-16,0 0-59 16,0 0-28-16,0 0 5 0,0-41-6 15,0 37 2 1,0 4 0-16,0 0-1 0,0-2 1 16,0 2-7-16,0-3-3 15,0 2 1-15,0 1-2 16,0 0-3-16,0 0-4 15,0 0-5-15,0 1-4 16,0 20-8-16,0 14 1 16,13 16 11-16,-1 8 1 15,0 3 2-15,0-6-3 16,3-7 0-16,-3-8 0 16,-3-9 1-16,0-8 0 15,-7-5-1-15,5-7 1 16,-6-7 0-16,-1-2 1 0,0-3 0 15,0 0-1-15,0 0 1 16,0 0 8-16,0 0-4 16,0 0 7-16,3-10 4 15,2-11 11-15,1-6-28 16,4-10-3-16,5 0 2 16,-1 2 1-16,3 7-4 15,0 7 2-15,1 8 1 16,-5 6 1-16,-1 7-1 15,5 0-8-15,0 8-3 16,3 16 9-16,-1 5 3 16,2 2 0-16,0 1 1 15,-3-2-1-15,1-6 0 0,-5-4 0 16,-1-1 1-16,-4-3-1 16,-1-5 0-16,-2-2-18 15,-3-4-45-15,-3-1-79 16,0-4-175-16,-2 0-413 15</inkml:trace>
  <inkml:trace contextRef="#ctx0" brushRef="#br0" timeOffset="123245.18">2470 12536 604 0,'0'0'128'16,"0"0"-107"-16,0 0 61 0,0 0 50 16,0 0-27-16,0 0-33 15,0-4-43-15,0 4-5 16,0 0-15-16,0 0-3 16,7 0-6-16,11 0-10 15,21 0 10-15,19 0 8 16,12 0-3-16,0-5 7 15,-7-3-2-15,-11 0-3 16,-12-1 8-16,-13 2-13 16,-7 2 10-16,-9 0-5 15,-8 3-1-15,-3 0 1 0,0-1-2 16,0 0-5-16,-3-2-47 16,-8-5-144-16,-1-3-732 15</inkml:trace>
  <inkml:trace contextRef="#ctx0" brushRef="#br0" timeOffset="123725.07">2914 12161 469 0,'0'0'182'0,"0"0"-89"15,0 0 11-15,0 0 9 16,0 0-8-16,0 0-50 15,3-43-2-15,2 37-28 16,-1 2-8-16,4 0-5 16,11 2-12-16,8 0-7 0,6 2-2 15,1 0 3 1,-6 8 4-16,-10 11-14 0,-6 1 6 16,-10 1 4-16,-2-2-2 15,0-7 2-15,0-3 6 16,0-5 2-16,0-4 0 15,3 0 2-15,1 0 17 16,11 0 0-16,10 0-2 16,10-6-7-16,14-3-8 15,3 2-4-15,-5 4-52 16,-6 3-74-16,-11 0-201 16</inkml:trace>
  <inkml:trace contextRef="#ctx0" brushRef="#br0" timeOffset="124301.53">2456 13122 811 0,'0'0'91'16,"0"0"-51"-16,0 0 78 15,0 0-1-15,0 0-24 16,0 0-40-16,-13 0-12 16,13 0-14-16,0 0-20 15,16 0-7-15,11 0-15 0,16 0 13 16,17 0 4-16,6-4-4 15,2 0 1-15,-2-2 0 16,-2-2 1-16,0-2-2 16,0-1-1-16,-1-2-1 15,-5 4 1-15,-10 2 0 16,-15 1 0-16,-9 3-6 16,-13 2 4-16,-6 0-7 15,-1-1 6-15,4-2 2 16,5-1 1-16,2-1-6 15,6 0-41-15,-3 0-62 16,0 4-53-16,-12 0-155 16</inkml:trace>
  <inkml:trace contextRef="#ctx0" brushRef="#br0" timeOffset="124646.39">2750 13333 998 0,'0'0'88'0,"0"0"-47"16,0 0-5-16,0 0-30 15,0 0-6-15,87-22-3 0,-71 44-2 16,-10 11-19-16,-6 8 6 15,-9 1 5-15,-18 0 3 16,3-9 10-16,2-10 0 16,8-8 1-16,8-9-1 15,5-6 18-15,1 0 17 16,0 0 19-16,21-2-10 16,15-11-28-16,8-4-12 15,7 0-4-15,-6 3-53 16,-6 2-123-16,-11 1-307 15</inkml:trace>
  <inkml:trace contextRef="#ctx0" brushRef="#br0" timeOffset="125215.97">3087 13380 1101 0,'0'0'19'16,"0"0"-19"-16,0 0-8 15,0 0 7-15,96-34-1 16,-75 41-10-16,-5 12 6 16,-7 2-16-16,-3 0 11 15,-6-2 0-15,0-5 3 0,0-1 7 16,0-5 0-16,0-4-2 15,0-4 3-15,0 0 3 16,0 0 35-16,0-7 41 16,0-15-34-16,0-6-36 15,15-4-9-15,7 3 2 16,2 8-7-16,0 9-3 16,-3 9 7-16,-5 3-5 15,-1 0-6-15,0 15 10 16,-6 1-8-16,0 1 10 15,-5 3 1-15,-2-6 0 16,-1-2-1-16,-1-5 1 16,0-3-1-16,0-2 7 15,0-2-3-15,0 0-4 16,2 0 14-16,4-14 49 0,9-8-2 16,3-8-61-16,10-2 2 15,2 8-2-15,6 6 10 16,-3 10 9-16,-8 6-7 15,2 2 1-15,-8 2-9 16,1 14 1-16,-4 3-9 16,-7 5 4-16,-1 6-4 15,-8 4-50-15,0-1-81 16,-8-10-309-16</inkml:trace>
  <inkml:trace contextRef="#ctx0" brushRef="#br0" timeOffset="126551.27">4591 12187 144 0,'0'0'635'0,"0"0"-558"16,0 0-50-16,0 0 67 0,0 0 11 15,0 0-43 1,33-46-1-16,-33 44-44 0,0 0 1 15,0 2-7-15,0 0-2 16,0 0-9-16,0 0 0 16,-9 0-7-16,-16 0-5 15,-14 0 11-15,-12 8-2 16,3 2 2-16,2-3 0 16,10-1 1-16,8-3 3 15,6-2-2-15,7-1 1 16,4 0 1-16,8 0 7 15,3 0-2-15,0 0 0 16,0 0-8-16,0 0 0 16,0 0 0-16,0 1 0 15,0-1-1-15,0 5 0 0,0 6-7 16,-4 10 5-16,-2 12 2 16,0 11-3-16,1 1 5 15,2 1-1-15,3 1 0 16,0-2 1-16,3 1 2 15,9 4-3-15,0-2 0 16,3 0 2-16,-4-4-2 16,2-4 0-16,-1-3 0 15,2-2 0-15,2 4 0 16,-3 2 0-16,4 5 0 16,-3 4 0-16,0 4 2 15,-3-2-1-15,-1 3-1 0,-3-2 0 16,-4-3 0-1,0-1 0-15,-3-6 0 0,0-6 1 16,2-8-2-16,-1-6 2 16,2-10-1-16,0-3 0 15,3-4 0-15,6-4 4 16,6 0 0-16,10-2 9 16,8 0 9-16,17 0 7 15,13-13 6-15,9-1-7 16,4-2-18-16,-1 1-5 15,-6-1-5-15,-7 2-43 16,-11-4-74-16,-10-11-173 16</inkml:trace>
  <inkml:trace contextRef="#ctx0" brushRef="#br0" timeOffset="127564.31">5206 12097 563 0,'0'0'197'16,"0"0"-157"-16,0 0 29 15,0 0 14-15,0 0 18 16,0 0-39-16,-9-38-5 16,10 32-32-16,11-2-25 0,8 2-1 15,5 4 0 1,5 2 1-16,4 0-9 0,2 12 5 16,3 10-1-16,-3 7 5 15,-6 5-1-15,-5 4-1 16,-6 0 2-16,-8-2 0 15,-8-4-5-15,-3-4 9 16,0-2-4-16,-11-4 0 16,-11-1 1-16,-2-5-1 15,0-5 1-15,0-4 0 16,5-7 3-16,2 0-2 16,5-6 7-16,5-14-2 0,7-6 6 15,0-1-12-15,9 3-2 16,12 5 0-16,4 5-12 15,3 3 8-15,1 2-31 16,-1 3-41-16,3 0-133 16,-8-1-158-16</inkml:trace>
  <inkml:trace contextRef="#ctx0" brushRef="#br0" timeOffset="128294.18">5522 11783 700 0,'0'0'63'16,"0"0"-14"-16,0 0 35 16,0 0 41-16,0 0-74 15,0 0-20-15,-12-19-5 16,12 19-1-16,0 0-2 16,0 0-4-16,0 0-2 15,0 0 4-15,-1 0-2 16,-1 0-10-16,2 0 0 15,0-2 2-15,-1 2-4 16,1-2-4-16,0 2-2 16,0 0 0-16,0-2 0 15,0 2 2-15,0 0-3 16,0 0 1-16,0 0 1 0,0 0-1 16,0 0-1-16,6 0-10 15,4 6-7-15,8 13 10 16,3 10 6-16,-5 6 1 15,-1 1-3-15,-6-4 3 16,-4-7-3-16,-2-6 3 16,-2-8-1-16,-1-5 2 15,0-4 0-15,0 0 2 16,2-2 0-16,1 0 7 16,7 0 2-16,10-11-1 15,9-5-11-15,11 0 0 16,-1 2-33-16,-1 5-46 0,-7 4-26 15,-9 4-157-15,-10 1-232 16</inkml:trace>
  <inkml:trace contextRef="#ctx0" brushRef="#br0" timeOffset="128676.3">5846 12135 859 0,'0'0'176'0,"0"0"-147"16,0 0 10-16,0 0 10 15,27-84-34-15,1 74-15 16,3 10-9-16,2 0 6 16,-2 6-2-16,1 13 4 15,-7 2 2-15,2 0-3 16,-6-5 4-16,-5-3 2 16,-1-6-2-16,-3-4 20 15,3-3 29-15,1 0-2 0,0 0-17 16,4-13-22-16,-3-5-10 15,-2-2-41-15,-5-4-104 16,-10-1-331-16</inkml:trace>
  <inkml:trace contextRef="#ctx0" brushRef="#br0" timeOffset="128857.81">6114 11960 993 0,'0'0'60'0,"0"0"-54"15,0 0 0-15,15 91 73 16,3-44 7-16,0 2-46 16,1 1-22-16,-6 0-12 0,-2-4-6 15,-8-2-4 1,-3-2-70-16,0-7-110 0,-20-10-429 16</inkml:trace>
  <inkml:trace contextRef="#ctx0" brushRef="#br0" timeOffset="129260.74">5167 12716 1148 0,'0'0'108'15,"0"0"-93"-15,0 0 2 16,0 0 4-16,0 0-18 16,130-8-3-16,-23 0 1 15,24-9 17-15,17-7-23 16,15-4 14-16,-8 0 0 15,-12 2-2-15,-21 7 10 16,-25 4-15-16,-25 5 2 16,-27 4-2-16,-24 1-2 15,-15 2 4-15,-6 2 16 0,0 1 19 16,0 0-21-16,0 0-18 16,0 0-5-16,0 0-69 15,-6 0-82-15,-12 0-224 16</inkml:trace>
  <inkml:trace contextRef="#ctx0" brushRef="#br0" timeOffset="129680.43">5577 12927 1104 0,'0'0'89'0,"0"0"-72"16,0 0-10-16,0 0-7 15,88-3 0-15,-39 22 0 16,-5 6 4-16,-11 6-4 15,-10 3-4-15,-15-3-3 16,-8 0-6-16,0-6 3 16,-15-5 1-16,-7-6 9 15,-4-7 3-15,-2-4 6 16,1-3-5-16,0 0 1 0,6-6 4 16,5-11 2-16,10-5-4 15,6-7 0-15,8 4-7 16,17 1-17-16,8 7-28 15,4 7-3-15,3 5-21 16,0 4-70-16,-4 1-126 16</inkml:trace>
  <inkml:trace contextRef="#ctx0" brushRef="#br0" timeOffset="130204.4">6047 12906 870 0,'0'0'142'15,"0"0"-100"-15,0 0 41 16,0 0-9-16,0 0-65 0,0 0-9 16,57-15-13-1,-30 15 8-15,-3 6 2 0,-5 13 0 16,-10 12 1-16,-6 3-2 16,-3 1 4-16,-2-3 0 15,-12-3 0-15,-3-7 2 16,2-6-1-16,5-9 3 15,4-4-2-15,6-3 3 16,0 0 11-16,0-19 17 16,10-10-25-16,13-9-6 15,2 1-2-15,2 7-1 16,-6 11-2-16,-6 13 2 16,-3 6-7-16,-2 0-7 15,-3 15 15-15,1 7 1 0,3 3 11 16,-3-2-2-16,1-3-3 15,0-6-2-15,-2-2-4 16,6-5-1-16,-4-2-9 16,0-5-64-16,-2 0-150 15,-4-5-352-15</inkml:trace>
  <inkml:trace contextRef="#ctx0" brushRef="#br0" timeOffset="130478.27">6380 12790 1080 0,'0'0'57'16,"0"0"-55"-16,0 0-2 0,0 0 0 16,85 63-3-16,-79-26 1 15,-3-1 2-15,-3-9 0 16,0-5 0-16,0-13 1 15,0-6 0-15,2-3 8 16,3 0 54-16,7-8 17 16,12-12-2-16,9-6-66 15,6-9-12-15,1 2-46 16,-1-1-101-16,-13 1-227 16</inkml:trace>
  <inkml:trace contextRef="#ctx0" brushRef="#br0" timeOffset="130752.53">6841 12514 983 0,'0'0'166'16,"0"0"-129"-16,0 0 40 15,0 0 30-15,0 0-45 16,0 0-45-16,61-19-15 16,-16 9 4-16,6-3-5 15,4 1-1-15,-8 0-2 0,-8 4-19 16,-10 1-84 0,-13 2-60-16,-7-1-50 0,-9-1-78 15,-5 0-119-15</inkml:trace>
  <inkml:trace contextRef="#ctx0" brushRef="#br0" timeOffset="130952">7031 12312 547 0,'0'0'141'15,"0"0"-8"-15,0 0 74 16,0 0-77-16,0 0-43 16,0 0-70-16,-3-2-15 15,16 40 7-15,-1 10 70 16,-3 2-28-16,-2-1-13 0,-4-4-28 15,-1-1-4-15,-1-1-6 16,-1-6-3-16,0 1-41 16,0-11-127-16,-12-10-254 15</inkml:trace>
  <inkml:trace contextRef="#ctx0" brushRef="#br0" timeOffset="131674.29">7481 11945 878 0,'0'0'93'0,"0"0"-36"15,0 0 5-15,0 0-6 0,0 0-24 16,0 0-32-16,21 17-12 16,7 10 7-16,9 8 10 15,7 7-4-15,2 4 2 16,-9 4-3-16,-5 0-2 15,-12-3-3-15,-11-4-10 16,-9-6-10-16,0-8-1 16,-22-6 8-16,-12-6 12 15,-5-7 6-15,0-9 0 16,5-1 1-16,8 0 1 16,6-16 8-16,9-6 33 15,11-9-20-15,3-4-14 0,24 3-9 16,10 2-17-16,8 13-18 15,1 5-52-15,-7 6-113 16,-11 2-103-16</inkml:trace>
  <inkml:trace contextRef="#ctx0" brushRef="#br0" timeOffset="132305.12">7757 11770 716 0,'0'0'120'0,"0"0"-59"15,0 0 73-15,0 0-62 16,0 0-15-16,0 0-15 16,-12-37-20-16,12 36-10 15,0 1 2-15,0-1-4 16,0 1-10-16,3 0-16 15,9 11 2-15,4 14 10 16,-1 8 4-16,-4 4 0 16,-4-2 3-16,-1-4-3 15,-1-8 0-15,-1-8-1 0,1-7 1 16,-1-6 2 0,6-2 5-16,6 0 16 0,7-4 12 15,10-12-13-15,6-8-18 16,5-3-4-16,2 3-7 15,-5 5-72-15,-7 10-54 16,-10 9-155-16,-12 0-369 16</inkml:trace>
  <inkml:trace contextRef="#ctx0" brushRef="#br0" timeOffset="132665.16">8151 12104 1009 0,'0'0'149'16,"0"0"-120"-16,0 0 32 15,0 0-11-15,21-85-37 16,3 70-13-16,1 7-8 15,2 8 3-15,-3 0-2 16,-3 16-5-16,-2 11 2 16,0 0 9-16,-5 0 1 15,2-5-4-15,-2-3 5 0,0-6-2 16,3-8 2-16,2-4 8 16,1-1 13-16,5 0 9 15,2-12-6-15,3-7-16 16,0-3-9-16,-7-6-39 15,-6 2-90-15,-11-4-172 16</inkml:trace>
  <inkml:trace contextRef="#ctx0" brushRef="#br0" timeOffset="132848.67">8486 11916 837 0,'0'0'241'16,"0"0"-234"-16,0 0 13 0,0 0 60 15,6 113 14 1,5-70-33-16,2 3-39 0,-2-2-7 16,-2-2-13-16,-5 1-2 15,-4-3-9-15,0-2-94 16,-18-9-178-16</inkml:trace>
  <inkml:trace contextRef="#ctx0" brushRef="#br0" timeOffset="133496.87">7553 12694 632 0,'0'0'357'0,"0"0"-321"15,0 0-28-15,0 0 39 16,0 0 16-16,0 0-23 16,-23-12-31-16,23 12 8 0,0 0-15 15,12 0-2-15,18 0 1 16,25 1 2 0,20-1 27-16,20 0-23 0,20-14-7 15,9-5 4-15,10 2 4 16,5 0 22-16,-11 4-14 15,-19 6 3-15,-22 1-7 16,-30 0-10-16,-26 2-2 16,-15 1 0-16,-11 0 3 15,-5 1 6-15,0 0-1 16,0 0-4-16,0 0-4 16,0 2-51-16,-6 0-81 0,-14 0-217 15</inkml:trace>
  <inkml:trace contextRef="#ctx0" brushRef="#br0" timeOffset="133923.01">7887 12866 977 0,'0'0'88'16,"0"0"-36"-16,0 0 0 15,0 0-16-15,0 0-33 0,0 0-3 16,77 38-3-16,-62-1 1 16,-5 5 2-16,-8-1-1 15,-2-3 3-15,-4-4-4 16,-13-8 3-16,-2-7-2 15,1-6 2-15,-1-9 3 16,2-4 1-16,4 0-4 16,-1-6-1-16,6-16-6 15,6-9-19-15,2-2-8 16,0 1 15-16,10 8 12 16,4 7 0-16,2 8 5 15,-1 6 0-15,1 3-2 0,-2 0 2 16,2 0-1-16,-2 8-2 15,0 5-2-15,0-3-164 16,-3-3-239-16</inkml:trace>
  <inkml:trace contextRef="#ctx0" brushRef="#br0" timeOffset="134380.79">8260 12869 987 0,'0'0'52'0,"0"0"-50"0,0 0-2 16,0 0 2-16,40 90 9 16,-20-71-8-16,2-6-2 15,3-4-1-15,-1-6-4 16,-3-3 1-16,-2 0-11 15,-5-10-2-15,-1-8-2 16,-5-4-11-16,-1-4-15 16,2 5 20-16,-3 4-5 15,-2 6 13-15,-1 6 15 16,-1 5 1-16,-2 5-21 16,0 25 10-16,0 12 11 15,0 10 17-15,0 10-16 16,0 0 9-16,-9-1 27 0,-1-5 7 15,-2-10-22-15,1-12 16 16,-2-10 8-16,2-9 6 16,2-11-2-16,1-1 26 15,-2-3-13-15,0-3 18 16,-5-16-31-16,0-9-36 16,0-8-14-16,3-10-18 15,5-8-88-15,3-4-190 16</inkml:trace>
  <inkml:trace contextRef="#ctx0" brushRef="#br0" timeOffset="134792.57">8628 12741 787 0,'0'0'129'15,"0"0"-71"-15,0 0 0 0,0 0-17 16,0 0-33-16,0 0-8 15,60-30-7-15,-45 58 7 16,-6 4 6-16,-2 5 0 16,-7-1 5-16,0-5-4 15,0-8 2-15,0-7 8 16,0-9 2-16,0-4 21 16,0-3-7-16,2 0 6 15,11-3 3-15,10-12-1 16,8-7-41-16,11-4-40 15,-1-7-128-15,-3-3-308 16</inkml:trace>
  <inkml:trace contextRef="#ctx0" brushRef="#br0" timeOffset="135089.34">9076 12543 1131 0,'0'0'79'0,"0"0"-51"0,0 0 47 16,0 0-8-16,0 0-55 15,85-15-10-15,-39 5-2 16,3-3-1-16,-1 2-18 16,-6 1-45-16,-13 3-46 15,-10 1-89-15,-16-1-244 16</inkml:trace>
  <inkml:trace contextRef="#ctx0" brushRef="#br0" timeOffset="135282.81">9255 12320 1008 0,'0'0'153'15,"0"0"-147"-15,0 0-4 0,-2 92 49 16,8-33 23-16,6 4-40 16,0 3-14-16,-1-4-16 15,-5-2-4-15,-6-7-2 16,0-7-46-16,-14-9-123 15,-13-13-351-15</inkml:trace>
  <inkml:trace contextRef="#ctx0" brushRef="#br0" timeOffset="136206.1">9585 11989 909 0,'0'0'142'16,"0"0"-137"-16,0 0 9 0,0 0 3 16,0 0-8-16,0 0-9 15,102 12 0 1,-61 15 5-16,-2 11-1 15,-5 6 0-15,-7 4-4 0,-9 2-3 16,-11-5 1-16,-7-5 0 16,-1-6 1-16,-19-8-2 15,1-8 3-15,-2-6 2 16,0-6 2-16,2-6 13 16,1 0 24-16,3-2-15 15,3-16-5-15,8-5 3 16,4-8-6-16,0-3-16 15,17 0-2-15,10 7 0 16,4 6-12-16,4 5 1 16,-4 10-27-16,-4 2-33 0,-9 3-118 15,-8 1-170-15</inkml:trace>
  <inkml:trace contextRef="#ctx0" brushRef="#br0" timeOffset="136760.06">9835 11760 540 0,'0'0'144'15,"0"0"-81"-15,0 0 25 16,0 0 7-16,0 0 20 0,0 0-56 16,-6-26-8-1,6 25 0-15,0-1-24 0,0-1 3 16,0 3-25-16,17 0-5 16,6 0-12-16,7 0 8 15,0 16 0-15,-7 10 2 16,-7 5 0-16,-9 5-2 15,-5-3 3-15,-2-6-5 16,0-8 6-16,0-9 1 16,0-5 0-16,0-3 4 15,3-2 8-15,9 0 19 16,10-8-2-16,17-10-16 0,12-8-14 16,5-1-22-1,-2 5-104-15,-12 6-193 0,-12 11-464 16</inkml:trace>
  <inkml:trace contextRef="#ctx0" brushRef="#br0" timeOffset="137151.01">10238 12110 1054 0,'0'0'31'0,"0"0"-26"16,0 0 3-16,24-79 0 15,7 66-7-15,6 10-2 16,-1 3-4-16,0 7 3 15,-5 12-6-15,-2 5 8 16,-7 0 0-16,-1-5 4 16,-3-3-3-16,-3-5 18 15,1-6 4-15,4-5 34 16,4 0 18-16,6-9-18 16,2-10-23-16,0-3-26 15,-5-4-8-15,-5-3-46 0,-10-2-73 16,-11-3-174-16,-1 1-618 15</inkml:trace>
  <inkml:trace contextRef="#ctx0" brushRef="#br0" timeOffset="137320.56">10574 11933 765 0,'0'0'173'0,"0"0"-162"15,0 0 101-15,9 106 7 16,4-58-40-16,0 2-54 15,-1-3-18-15,-4-1-5 16,-6-3-2-16,-2 0-43 0,0-9-124 16,-19-7-327-16</inkml:trace>
  <inkml:trace contextRef="#ctx0" brushRef="#br0" timeOffset="137712.44">9522 12591 744 0,'0'0'438'15,"0"0"-410"-15,0 0-22 16,0 0 8-16,101 0 2 16,-10 0 5-16,21-5-9 15,14-5-7-15,12-2-2 16,1-4 5-16,3 1 28 16,-11 1-7-16,-16 4 20 15,-24 2-19-15,-25 2-22 16,-26 2-7-16,-18 4 5 15,-14-1 1-15,-8 1 1 16,0-1 4-16,0 1-10 16,0-2-2-16,0 2-26 0,-12 0-104 15,-10 0-88-15,-10 0-595 16</inkml:trace>
  <inkml:trace contextRef="#ctx0" brushRef="#br0" timeOffset="138111.62">9869 12797 905 0,'0'0'251'0,"0"0"-237"0,0 0-11 15,0 0-5-15,93-8 3 16,-67 33-1-16,-3 8 9 16,-8 7-9-16,-9 1-3 15,-6 2 3-15,0-5 0 16,-18-6 0-16,-1-7 0 16,-4-8 3-16,3-5-3 15,2-8 7-15,1-4 1 16,7 0-1-16,1-13 0 15,6-9-4-15,3-10-3 16,6-6-14-16,13 3-29 0,5 9 18 16,0 9-2-1,0 9 21-15,-2 4-8 0,2 4-9 16,-3 0-46-16,-7 2-123 16,-7 8-234-16</inkml:trace>
  <inkml:trace contextRef="#ctx0" brushRef="#br0" timeOffset="138643.16">10339 12839 182 0,'0'0'924'16,"0"0"-850"-16,0 0-45 15,0 0-24-15,0 0-5 16,0 0 0-16,93 42 2 15,-69-15-2-15,-9-1-8 0,-11 1-26 16,-4-5-5 0,0-2 18-16,0-7 9 0,-3-2 7 15,2-5 3-15,1-2 2 16,0 5-6-16,1 3 5 16,11 7-7-16,-1 4-8 15,-4 5 2-15,-7-2 10 16,0-1-2-16,0-5 5 15,-13-4 1-15,-2-8 29 16,4-3 33-16,2-5 27 16,-1 0-16-16,4-3 8 15,4-17-3-15,2-8-37 16,2-12-26-16,23-12-15 16,10-9-1-16,5-4-9 0,2 3-64 15,-5 12-63-15,-10 17-59 16,-14 15-294-16</inkml:trace>
  <inkml:trace contextRef="#ctx0" brushRef="#br0" timeOffset="138913.41">10703 12762 1061 0,'0'0'60'0,"0"0"-59"16,0 0-2-16,0 0-8 0,51 83 8 16,-51-50-7-16,-7-8 5 15,-2-7 3-15,5-8 3 16,4-7 5-16,0-3 26 16,0 0 37-16,25-13 2 15,15-10-40-15,12-4-33 16,10-7-11-16,1-3-74 15,-9 2-87-15,-9-3-309 16</inkml:trace>
  <inkml:trace contextRef="#ctx0" brushRef="#br0" timeOffset="139731.03">10866 11760 427 0,'0'0'643'16,"0"0"-608"-16,0 0-4 15,0 0 27-15,0 0-25 16,0 0-33-16,91-23-10 16,-37 19 10-16,0 2 7 0,-8-1-6 15,-13 1-1-15,-10-1 0 16,-10 1 2-16,-9 0 5 15,-3 1-2-15,-1 1 20 16,0 0 7-16,0 0-3 16,0 0-17-16,0 0-7 15,0 0-5-15,0 0-6 16,8 16-12-16,2 15 13 16,2 15 4-16,2 12 1 15,-1 8 0-15,-1 6 0 16,0 8 2-16,-3 6 1 15,0 7-2-15,-4 5 0 16,-5 4 0-16,0 6-1 0,0-6 1 16,-2-6-1-16,-8-9 0 15,4-13-1-15,-2-7-3 16,5-9 3-16,-6-10 2 16,3-11-2-16,-2-12 1 15,1-9 0-15,3-9 14 16,-2-1 12-16,0-4 15 15,-6 0-2-15,-9-2 1 16,-9 0-10-16,-6 0-20 16,-4-2 1-16,-2-6-10 15,4 0-1-15,0 2-21 16,7-2-77-16,4-6-145 0,8-8-623 16</inkml:trace>
  <inkml:trace contextRef="#ctx0" brushRef="#br0" timeOffset="140468.06">11769 12237 811 0,'0'0'245'0,"0"0"-220"0,0 0-4 16,0 0 44-16,0 0-1 16,0 0-27-16,43-4-15 15,2-5-15-15,16-3 2 16,5-1-4-16,-2 1 10 15,-10 2-12-15,-16 4-2 16,-9 1-1-16,-13 4 0 16,-10 1-15-16,-6-1-48 15,0 1-60-15,-9-2-101 16,-15-2-153-16</inkml:trace>
  <inkml:trace contextRef="#ctx0" brushRef="#br0" timeOffset="140731.34">11929 11970 817 0,'0'0'213'0,"0"0"-157"16,0 0 12-16,0 0-3 15,0 0-44-15,0 0-21 16,11 61 0-16,4-9 4 15,3 9 17-15,-3-3-13 0,-2-4-3 16,-2-4-5 0,-5-6 2-16,0-5-2 0,-3-9 0 15,-2-6-36-15,1-7-83 16,1-7-95-16,4-9-301 16</inkml:trace>
  <inkml:trace contextRef="#ctx0" brushRef="#br0" timeOffset="141032.07">12607 11915 1054 0,'0'0'21'0,"0"0"-21"16,0 0 0-16,6 101 0 16,-1-45 21-16,-1 5 11 15,2-4-12-15,-1-6-5 16,-4-7-14-16,1-7 5 16,-2-6-5-16,0-11-2 15,0-4-5-15,-2-9-53 16,-8-2-79-16,-2-5-97 15,-2-2-334-15</inkml:trace>
  <inkml:trace contextRef="#ctx0" brushRef="#br0" timeOffset="141264.41">12573 11941 1034 0,'0'0'73'16,"0"0"-52"-16,0 0 50 16,0 0-1-16,0 0-44 15,84-22-22-15,-31 12-4 16,4 4 0-16,-9 3-9 0,-7 3-22 16,-14 0-77-1,-10 6-75-15,-16 10-130 0,-1 7-242 16</inkml:trace>
  <inkml:trace contextRef="#ctx0" brushRef="#br0" timeOffset="141428.49">12647 12226 641 0,'0'0'207'0,"0"0"-157"15,0 0 14-15,0 0 27 16,88-23-65-16,-62 16-26 15,-7 2-11-15,-10 5-97 0,-7 0-134 16,-2 2-222 0</inkml:trace>
  <inkml:trace contextRef="#ctx0" brushRef="#br0" timeOffset="141575.1">12566 12456 453 0,'0'0'239'0,"0"0"-135"16,0 0 46-16,0 0-13 15,0 0-38-15,0 0-8 16,125 0-65-16,-72-16-26 16,3-2-34-16,-8-1-133 15,-8-1-338-15</inkml:trace>
  <inkml:trace contextRef="#ctx0" brushRef="#br0" timeOffset="141989.99">13240 12000 1037 0,'0'0'80'0,"0"0"-16"0,0 0 27 16,0 0-11-1,0 0-59-15,0 0-21 0,86-40-12 16,-47 67 11-16,-3 8-2 16,-6 7 3-16,-8-3-1 15,-3-5 1-15,-3-7 0 16,-2-9 0-16,1-9 2 15,3-4 3-15,5-5 21 16,8 0 22-16,6-12-6 16,0-7-17-16,2-6-18 15,-3-3-7-15,-1-6-8 16,-7-3-63-16,-6 0-67 0,-11 3-90 16,-11 7-221-1</inkml:trace>
  <inkml:trace contextRef="#ctx0" brushRef="#br0" timeOffset="142215.37">13521 11846 539 0,'0'0'468'0,"0"0"-353"16,0 0-48-16,0 0-25 15,0 75-35-15,8-12 84 16,4 8-22-16,-3-4-43 15,0-5-21-15,0-6-3 0,-4-5-2 16,-1-6-1 0,-4-9 0-16,0-6-51 0,-2-6-56 15,-15-11-146-15,-4-11-649 16</inkml:trace>
  <inkml:trace contextRef="#ctx0" brushRef="#br0" timeOffset="142716.6">14419 11972 113 0,'0'0'1072'15,"0"0"-998"-15,0 0-41 16,0 0 35-16,0 0 7 15,0 0-55-15,122-19-18 16,-73 16-2-16,-6 3-1 16,-7 0-26-16,-10 0-91 15,-13 8-63-15,-13 0-202 16</inkml:trace>
  <inkml:trace contextRef="#ctx0" brushRef="#br0" timeOffset="142878.47">14335 12228 1052 0,'0'0'103'16,"0"0"-72"-16,0 0 61 15,87-4 20-15,-16-8-64 16,7-3-46-16,1 5-2 16,-12 0-98-16,-11-1-145 15,-17 0-449-15</inkml:trace>
  <inkml:trace contextRef="#ctx0" brushRef="#br0" timeOffset="143295.43">15093 11843 43 0,'0'0'1053'16,"0"0"-1044"-16,8 83 4 15,2-33 36-15,6 0-1 16,11 0-17-16,9-4-10 16,4-4 3-16,0-9-12 15,-4-6 7-15,-7-8-13 16,-7-9 3-16,-10-4-8 15,-6-4 2-15,-4-2 3 16,-2 0 8-16,3 0 31 16,2-14 13-16,4-12-43 0,2-8-15 15,3-8 10-15,0-7-4 16,2-8-4-16,1-7-4 16,2-3 2-16,-2 6 0 15,-1 14 0-15,-5 12-10 16,-3 17-27-16,-6 10-30 15,1 6-26-15,-2 2-97 16,1 0-271-16</inkml:trace>
  <inkml:trace contextRef="#ctx0" brushRef="#br0" timeOffset="143715.31">15816 11862 1016 0,'0'0'89'0,"0"0"-14"15,0 0 31-15,0 0-9 16,0 0-45-16,20-78-47 15,7 69-5-15,6 9-7 16,1 3 1-16,-3 24 3 0,-4 9-3 16,-8 7-1-16,-5-1 3 15,-4-3 2-15,-1-7 2 16,-1-8 0-16,-1-8 1 16,5-7-1-16,0-4 4 15,7-5 9-15,7 0 19 16,6-2 4-16,7-14-8 15,6-8-11-15,3-7-6 16,-1-4-11-16,-2-7-1 16,-7-3-58-16,-11 1-51 15,-17 8-60-15,-10 13-88 16,-13 7-208-16</inkml:trace>
  <inkml:trace contextRef="#ctx0" brushRef="#br0" timeOffset="143934.72">16152 11715 894 0,'0'0'219'0,"0"0"-130"15,0 0-35-15,0 0-37 16,0 99 9-16,6-24 84 16,0 6-58-16,0-4-39 15,0-4 16-15,-3-11-24 16,0-8-5-16,-3-7 1 15,0-8-3-15,-6-5-14 0,-7-9-63 16,-5-9-61 0,1-8-150-16</inkml:trace>
  <inkml:trace contextRef="#ctx0" brushRef="#br0" timeOffset="145750.94">3942 14316 614 0,'0'0'48'0,"0"0"4"15,0 0 30-15,0 0 38 16,0 0-10-16,0 0-43 16,0 0-31-16,-4-40 8 15,4 40-18-15,0 0-5 16,0 1-21-16,3 27-9 16,6 19 9-16,2 21 0 0,-3 9 27 15,-2 3-12 1,-3-9-11-16,4-4-2 0,-1-10 3 15,-1-6 1-15,-2-8 2 16,-2-18-8-16,1-9 2 16,-2-12 6-16,0-4-3 15,0 0 2-15,0 0 15 16,1-7 9-16,4-14 12 16,1-13-24-16,12-16-19 15,5-5-30-15,7 8-7 16,5 12-1-16,-1 17 24 15,3 13 1-15,1 5 1 16,2 1 8-16,-4 17 1 16,-5 7-1-16,-6 0 3 15,-10 0 1-15,-7 0 0 0,-4-4 0 16,-4-3-2-16,0 0-13 16,-12-3-92-16,-13-5-139 15,-2-6-471-15</inkml:trace>
  <inkml:trace contextRef="#ctx0" brushRef="#br0" timeOffset="146089.04">3784 14555 808 0,'0'0'88'16,"0"0"-5"-16,0 0 14 16,0 0-30-16,0 0-34 15,0 0-23-15,28-3 7 16,-4 3 20-16,7 0-4 15,2 0-11-15,2 0-11 16,2 0-8-16,5-9-1 16,-1-4-2-16,0-1-60 15,-2-2-85-15,-8 1-141 16,-7 2-298-16</inkml:trace>
  <inkml:trace contextRef="#ctx0" brushRef="#br0" timeOffset="146795.15">4324 14096 797 0,'0'0'130'0,"0"0"-120"16,0 0 26-16,0 0 52 16,0 0-32-16,0 0-26 15,0-32-22-15,0 29 1 0,0 3 1 16,0 0 3-16,0 0 4 16,0 0 3-16,0 0-1 15,0 0-1-15,0 0-6 16,-3 0-5-16,2 0-2 15,1 0-2-15,0 0 0 16,0 0-3-16,0 0 2 16,0 0-2-16,0 0 1 15,0 0 1-15,0 0 1 16,0 0-2-16,0 0-1 16,10 0-5-16,8 0 0 15,9 0-5-15,4 10-1 0,-1 15 3 16,-6 6-1-16,-11 6-3 15,-7 1 6-15,-6-1-6 16,0-5 5-16,-13-7 7 16,2-10 0-16,4-6 0 15,4-8 6-15,3-1-1 16,0 0 12-16,0 0 7 16,3 0 0-16,16-3-10 15,14-7-14-15,16 0-5 16,8 1-9-16,1 3-37 15,-4 1-51-15,-5 3-85 16,-13-2-158-16</inkml:trace>
  <inkml:trace contextRef="#ctx0" brushRef="#br0" timeOffset="147557.93">3550 15124 963 0,'0'0'191'15,"0"0"-158"-15,0 0-11 16,0 0 25-16,0 0-19 16,0 0-26-16,98-13-2 15,-41 13-4-15,6 0 4 0,11 0 3 16,11 0-1-1,12 0-4-15,9 0-1 0,9 0 3 16,9-7-4-16,6-6 10 16,0-1-8-16,-11 3 3 15,-21 2-1-15,-20 1 3 16,-25 2 0-16,-17 2-2 16,-15 2 5-16,-12 0 9 15,-6 1 2-15,-3 0 7 16,0-1-8-16,0 2-12 15,0 0-4-15,-6 0-29 16,-9 0-73-16,-4 0-207 16,-11 2-531-16</inkml:trace>
  <inkml:trace contextRef="#ctx0" brushRef="#br0" timeOffset="147956.87">4069 15310 1074 0,'0'0'35'16,"0"0"-35"-16,0 0-11 0,0 0 9 15,0 0-11-15,0 0 9 16,63 83-9-16,-63-49-13 16,-9-1 14-16,-14-6 4 15,-2-5 6-15,1-7 2 16,3-5 9-16,5-5 14 16,12-4 18-16,3-1 33 15,1 0 1-15,0 0-21 16,9 0-26-16,18-4 2 15,12-8-29-15,10 0-2 16,6-1 2-16,-4 1-1 16,-3 4 0-16,-7 0-33 15,-6 2-91-15,-10-1-160 0</inkml:trace>
  <inkml:trace contextRef="#ctx0" brushRef="#br0" timeOffset="148510.94">4582 15355 1100 0,'0'0'144'16,"0"0"-144"-16,0 0-13 15,0 0 2-15,0 0-1 0,85-14 0 16,-70 31-16-1,-3-1-8-15,-8 3-1 0,-4-1 10 16,0-5 14-16,0-1 6 16,0-5-4-16,0-4 6 15,-3-1 5-15,2-2 2 16,1 0 19-16,0-8 21 16,0-10 9-16,0-7-45 15,12-4-3-15,13 4 1 16,5 5-4-16,1 7-9 15,-1 11-1-15,-3 2 4 16,-9 0-1-16,-3 16-1 16,-9 6 6-16,-3 1-10 0,-3-1 5 15,0-5 7 1,0-3-2-16,-6-6 1 0,1-4-5 16,0-1 6-16,3-3 8 15,1 0 4-15,1-10 23 16,0-13 18-16,10-8-31 15,11-5-10-15,9 4-12 16,3 6 11-16,-2 5 0 16,0 11 7-16,-5 8 5 15,-3 2-12-15,-2 0-1 16,-4 8-10-16,-1 9 2 16,-2 2-2-16,-5 6-1 15,2 1-23-15,-6-2-98 16,-5-8-214-16</inkml:trace>
  <inkml:trace contextRef="#ctx0" brushRef="#br0" timeOffset="149237.2">5392 14648 758 0,'0'0'343'16,"0"0"-324"-16,0 0-9 16,0 0 53-16,0 0-1 15,0 0-51-15,0 0-11 16,100-16 0-16,-31 13 1 15,7-4 3-15,9-1 5 16,-2-4 0-16,-6 1-7 0,-13 1 5 16,-14 1-7-16,-14 3 0 15,-15 2-1-15,-12 0-6 16,-9 3-58-16,0 1-57 16,-27 0-144-16</inkml:trace>
  <inkml:trace contextRef="#ctx0" brushRef="#br0" timeOffset="149804.68">5449 14689 629 0,'0'0'318'16,"0"0"-246"-16,0 0-41 15,0 0 5-15,0 0-27 16,0 0-4-16,110 59 30 16,-65-24-12-16,1 3-5 15,-4 0-9-15,-6-4 8 0,-2-4-7 16,-5-6-8-1,-3-6 8-15,-8-3-10 0,-4-7 1 16,-5-2 5-16,-2-3-5 16,1-2 7-16,2 0 4 15,-1 2 9-15,1-3 5 16,1 0 2-16,0 0 7 16,5-5-5-16,0-8-2 15,4-3-6-15,0-6-9 16,3-5-6-16,-2-8 1 15,1-8-3-15,0-7-5 16,-5-1 1-16,-1 0-4 16,-5 8-4-16,-5 9 7 15,-5 11 2-15,-1 9-1 16,0 4 1-16,0 4-2 0,0 4 3 16,0-2-1-16,0 4-2 15,0 0 0-15,0 0-8 16,0 0-43-16,0 0-28 15,-1 0-6-15,-4 0-38 16,-5 0-106-16,-5 0-157 16</inkml:trace>
  <inkml:trace contextRef="#ctx0" brushRef="#br0" timeOffset="150302.44">6038 14180 648 0,'0'0'289'16,"0"0"-254"-16,0 0 43 0,0 0-11 15,0 0-14-15,0 0-53 16,60-37-3-16,-26 52-1 15,-4 14-5-15,-8 9 8 16,-8 6-7-16,-5-2-12 16,-8-6-3-16,-1-10 12 15,0-10-1-15,0-9 12 16,2-6 0-16,1-1 8 16,4 0 45-16,11-7 33 15,12-11-33-15,10-7-41 16,9 0-12-16,1 5-2 15,-1 5-39-15,-9 11-100 0,-7 4-131 16,-8 0-464 0</inkml:trace>
  <inkml:trace contextRef="#ctx0" brushRef="#br0" timeOffset="150757.24">6620 14650 1081 0,'0'0'71'0,"0"0"-35"16,0 0 37-16,-19-85-18 16,19 60-36-16,10 1-13 15,11 5-6-15,5 5-11 16,3 8-5-16,3 6 9 16,-1 0-2-16,0 8 9 15,-4 9 0-15,-2 3-2 16,-4-1 2-16,-3-1 0 0,3-4 1 15,1-2 4-15,1-6 13 16,7-6 2-16,0 0 11 16,3-2-15-16,-1-12 5 15,-1-3 4-15,0-4-14 16,-8-1-10-16,-5-3-1 16,-7 1-62-16,-11 1-48 15,0 1-150-15,-21 4-219 16</inkml:trace>
  <inkml:trace contextRef="#ctx0" brushRef="#br0" timeOffset="150950.72">7008 14374 45 0,'0'0'977'16,"0"0"-913"-16,0 0-55 16,0 0 16-16,0 75 45 0,12-18 49 15,6 8-54-15,-3 0-39 16,1-4-15-16,-5 0-9 15,-2-3-2-15,-5-2 0 16,-4-5-40-16,0-8-80 16,-15-15-108-16,-9-10-410 15</inkml:trace>
  <inkml:trace contextRef="#ctx0" brushRef="#br0" timeOffset="152618.87">5706 14246 313 0,'0'0'597'15,"0"0"-540"-15,0 0-45 16,0 0 62-16,0 0 13 15,0 0-19-15,5 0-28 16,-5 0-16-16,2 0 3 16,-1 0 13-16,1 0 3 15,-1-7-18-15,2-7-9 16,2-3-10-16,1-2-1 16,0-6-3-16,3-6-2 0,1-5-4 15,1-2 4-15,2-3-2 16,-2 1-1-16,3-1-13 15,-3 1 16-15,-2 4-2 16,0 1-10-16,-3 2 11 16,0 5 0-16,0 4-5 15,-2 2 6-15,2 0-3 16,3-2 3-16,2-2-1 16,2 1-1-16,0 0 2 15,1 1 0-15,-4 6 0 16,-2 4 2-16,-4 6-2 0,-2 2 1 15,-2 3-2 1,0 1 2-16,0 2-2 0,0 0-1 16,0 0 1-16,0 0 1 15,0 0-1-15,0 0-2 16,0 0 3-16,0 0 0 16,0 0 1-16,0 0 0 15,0 0 2-15,0 0-1 16,0 0 6-16,0 0-8 15,0 0 1-15,0 0-1 16,-5 0-5-16,-20 3-1 16,-11 13 0-16,-16 7 5 0,-6 0-1 15,5 0 0-15,4-5 1 16,12-3 1-16,9-6 0 16,10-4 0-16,12-3 2 15,6-2-2-15,0 0 3 16,0 0 0-16,16-12-3 15,14-5-2-15,9-5-21 16,10 1 5-16,-3 3 12 16,-5 2 1-16,-6 4-2 15,-9 4 2-15,-4 0 4 16,-4 1 0-16,-9 3 2 16,0-1-1-16,-4 4 0 15,-5 1 0-15,0 0 2 16,0 0-2-16,4 0 0 15,0 0-2-15,5 13 0 16,9 7-5-16,3 7 7 16,6 3 13-16,4 6-6 0,2 2 1 15,2 0-2-15,0 0-2 16,-2-1-8-16,0-3-11 16,-5-7-122-16,-4-12-247 15</inkml:trace>
  <inkml:trace contextRef="#ctx0" brushRef="#br0" timeOffset="154509.1">7718 14569 892 0,'0'0'123'0,"0"0"-98"16,0 0-4-16,0 0 22 15,0 0-3-15,0 0-8 16,0 0-21-16,0 0-1 15,6 0-2-15,13 0 4 16,13-5 3-16,16-6-7 16,11 1-7-16,7-1 0 15,-2 1-1-15,-4 3 1 0,-8 0-5 16,-13 2 3-16,-12 2-31 16,-15 2-32-16,-11 1-28 15,-1 0-131-15,-16 0-156 16</inkml:trace>
  <inkml:trace contextRef="#ctx0" brushRef="#br0" timeOffset="154783.4">7945 14327 870 0,'0'0'38'0,"0"0"-10"15,0 0 58-15,0 0-21 16,0 0-35-16,0 0-30 16,-3 53 2-16,17-2 24 15,2 7 32-15,-3-1-22 16,-1-6-23-16,-3-5-6 16,-6-6-4-16,-3-8-1 15,0-6-2-15,0-1 0 16,-1-5-35-16,-10-9-83 15,1-7-162-15</inkml:trace>
  <inkml:trace contextRef="#ctx0" brushRef="#br0" timeOffset="155111.44">8492 14235 646 0,'0'0'366'16,"0"0"-306"-16,0 0-59 0,0 0 2 15,0 0 10 1,8 116 36-16,0-57-12 0,0-3-3 15,1-6-16-15,0-5-9 16,0-11-5-16,-3-8-1 16,-3-7 0-16,-3-5-3 15,0-4-1-15,0-4-45 16,-3-5-56-16,-10-1-114 16,1-6-154-16</inkml:trace>
  <inkml:trace contextRef="#ctx0" brushRef="#br0" timeOffset="155343.81">8478 14244 1054 0,'0'0'67'15,"0"0"-40"-15,0 0 40 16,0 0-1-16,0 0-44 15,0 0-22-15,121-33 1 16,-75 27-3-16,-5 5 2 16,-8 1-2-16,-7 0-44 15,-9 11-75-15,-11 8-99 16,-6 0-134-16</inkml:trace>
  <inkml:trace contextRef="#ctx0" brushRef="#br0" timeOffset="155522.34">8552 14514 443 0,'0'0'601'0,"0"0"-539"15,0 0-39-15,0 0 38 16,0 0-13-16,85-29-19 16,-51 21-28-16,-2 3-1 15,-4 5-35-15,-10 0-76 16,-10 8-130-16,-8 11-93 15</inkml:trace>
  <inkml:trace contextRef="#ctx0" brushRef="#br0" timeOffset="155672.94">8589 14697 688 0,'0'0'236'0,"0"0"-211"0,0 0 31 16,0 0 68-16,0 0-41 15,0 0-14-15,109-6-33 16,-55-2-34-16,0-1-2 15,-2 1-77-15,-4 0-159 16,-5-6-432-16</inkml:trace>
  <inkml:trace contextRef="#ctx0" brushRef="#br0" timeOffset="156061.44">9162 14371 1040 0,'0'0'76'0,"0"0"-34"16,0 0 22-16,0 0 13 15,-28-81-17-15,28 71-21 16,0 4-15-16,12 4-24 15,13 2-16-15,10 8 9 16,1 16 5-16,-2 9-2 16,-1 2 4-16,-6-3-2 0,-4-5 2 15,-3-7 3-15,-1-6-2 16,0-7 1-16,1-6 4 16,1-1-1-16,3 0 18 15,5-14 7-15,3-5-23 16,-4-3 1-16,-1-3-8 15,-6-2-3-15,-5-2-50 16,-7 0-65-16,-9 5-83 16,-1 6-186-16</inkml:trace>
  <inkml:trace contextRef="#ctx0" brushRef="#br0" timeOffset="156296.34">9395 14182 370 0,'0'0'494'0,"0"0"-386"16,0 0 18-16,0 0-40 16,0 0-54-16,0 0-23 15,15 122 69-15,5-52-8 16,-1-1-34-16,0-3-25 16,-5-7-2-16,-4-9-9 15,-3-6 1-15,-4-7-2 16,-3-9-5-16,0-7-43 15,-1-3-57-15,-14-12-74 16,0-6-308-16</inkml:trace>
  <inkml:trace contextRef="#ctx0" brushRef="#br0" timeOffset="157219.01">10092 14297 1127 0,'0'0'123'0,"0"0"-83"16,0 0 34-16,0 0 33 16,0 0-24-16,0 0-29 15,18 0-32-15,1 0-16 16,14-6-6-16,15-2-2 15,3-1-2-15,-1 6-2 16,-11 3-55-16,-9 0-55 16,-9 1-38-16,-14 14-39 15,-7 2-120-15,-10 4-227 16</inkml:trace>
  <inkml:trace contextRef="#ctx0" brushRef="#br0" timeOffset="157367.62">10160 14459 700 0,'0'0'281'0,"0"0"-245"15,0 0-9-15,0 0 83 16,0 0 19-16,0 0-40 16,84 3-37-16,-24-8-19 15,2-3-33-15,-1 5-7 16,-4 0-52-16,-4 3-117 16,-9-4-217-16</inkml:trace>
  <inkml:trace contextRef="#ctx0" brushRef="#br0" timeOffset="157781.7">10817 14178 1039 0,'0'0'166'0,"0"0"-154"16,0 0-12-16,0 0 0 15,34 74 3-15,-13-24 40 16,0 1-22-16,1-6-15 16,-2-4-3-16,2-9-1 15,-1-7-2-15,-4-6 8 0,-4-8-2 16,-6-7-2-16,-2-4-1 15,-4 0 13-15,4 0 39 16,2-10 23-16,7-11-30 16,2-10-31-16,5-9-7 15,-2-8 0-15,-2-4-9 16,-2-4 0-16,-3-2 0 16,-2 4-1-16,-3 15-3 15,-4 15-18-15,-1 14-17 16,-2 10-76-16,0 4-123 15,0 12-241-15</inkml:trace>
  <inkml:trace contextRef="#ctx0" brushRef="#br0" timeOffset="158211.96">11442 14105 801 0,'0'0'224'0,"0"0"-167"0,0 0 24 15,0 0 15 1,0 0-26-16,0 0-13 0,-7-41-23 15,24 41-34-15,7 0-9 16,8 12-2-16,-1 17 5 16,-3 11 6-16,-8 2-8 15,-5 2 7-15,-6-4 2 16,-3-9 2-16,2-9-1 16,0-9 1-16,0-9-1 15,-1-2 15-15,6-2 9 16,5 0 9-16,9-6 6 15,5-13-13-15,3-3-14 16,2-8-13-16,-1-3-1 16,-6-2-54-16,-12-1-45 0,-12 4-74 15,-6 9-171-15,-13 3-399 16</inkml:trace>
  <inkml:trace contextRef="#ctx0" brushRef="#br0" timeOffset="158395.47">11725 14022 1082 0,'0'0'121'0,"0"0"-113"16,0 0 7-16,8 105 102 15,5-36 22-15,-1 4-91 16,2-1-23-16,-2-3-23 16,-5-7 0-16,-4-4-2 15,-3-5-25-15,0-9-84 0,-9-10-61 16,-12-12-207-16</inkml:trace>
  <inkml:trace contextRef="#ctx0" brushRef="#br0" timeOffset="162481.7">3247 14127 600 0,'0'0'160'15,"0"0"-102"-15,0 0-5 16,0 0-24-16,0 0-8 15,0 0-11-15,0-11-8 16,0 11-2-16,3 5-1 0,1 17-4 16,5 15 5-16,0 17 12 15,6 16 31-15,0 15 0 16,5 9 8-16,3 6-20 16,1 2-6-16,-1 3-15 15,-1-5 0-15,-3-10-5 16,-2-11-5-16,-1-17 3 15,-4-12-3-15,-1-7-2 16,-3-5 2-16,-2-3 0 16,-2-2 0-16,0-1 2 15,-4 1-2-15,3-2 0 16,2-1 0-16,-1-3-2 16,-1-7 1-16,0 0-5 15,1-4 5-15,1-2-4 16,1-3-4-16,-2-1 8 0,5-1 1 15,-3-1 0-15,8 1 2 16,0-1 0-16,0 2-2 16,7 1-3-16,-2 1-3 15,1 2-4-15,-1-1-3 16,-1-1 12-16,3-2-6 16,-2 0 7-16,2-2-5 15,0 2 0-15,4 0 5 16,-1 3-3-16,3 8 1 15,3 1-6-15,0 4-2 16,-2 1-24-16,-1-6 7 16,-2-2 4-16,-1-9-3 0,1-4 24 15,0-5 4-15,3-1 3 16,5 0-2-16,8-11 22 16,8-4-8-16,8-3 2 15,6-2-14-15,6 0 4 16,-4 3-4-16,-2 5 3 15,-6 2-8-15,-5 3 0 16,-2 2 6-16,-2 1-4 16,3-2-2-16,7 1 7 15,5-4-1-15,4-1 0 16,13-1 0-16,6-2-4 16,5 1 7-16,1-5-6 15,1 3 4-15,2-1-6 0,2 1-1 16,0 0-4-1,0 2 1-15,-3 0 5 0,3 1-4 16,0 1 4-16,-3-1 0 16,6 1-2-16,-2 0-2 15,1-1 2-15,-2-2 3 16,-5 1-3-16,-1 0-4 16,-3 1 1-16,2 2 0 15,-1 2 3-15,-1 1 1 16,-1 1-1-16,1 0 0 15,-3 3 1-15,0-2-1 16,0 2 0-16,0-1 0 0,0 0 2 16,0 0-2-16,-3-2-1 15,-3 1 1-15,2 0 0 16,-3 1 0-16,0 2 4 16,-3 1-4-16,-2 0 1 15,-4-2 0-15,-2 1-1 16,-1-2 1-16,-2 0 5 15,0-1-6-15,0 0 0 16,6 1 3-16,3 2-1 16,1-1 8-16,1 0-8 15,-4 2 10-15,-4-2-10 16,4 0 1-16,-1 2-3 16,5-1 3-16,3 0-3 0,-1-1 15 15,5 2-13-15,3 0 14 16,0 0 3-16,-2 0-13 15,-2 0 1-15,0 0-7 16,-2 0 3-16,0 2-4 16,-1-1 3-16,-1 0-3 15,-2-1 4-15,3 2-3 16,1 0 0-16,0 0-4 16,-2 1 3-16,-1 0 1 15,-7 1 0-15,2 2 0 16,0-1 0-16,-4 2 1 15,0 0 0-15,2 0-1 16,-1 2 0-16,7-3 0 16,-3 2 1-16,-4 0 6 0,-5 0-7 15,-5 3-5-15,-3-3 5 16,-1 2 0-16,2 0-5 16,-2 0 3-16,5-2 1 15,-1 0 1-15,-2-1 5 16,-1 2-1-16,-1 0 4 15,-6-2 1-15,-5 0-3 16,-7-3 11-16,-6-3 3 16,-12-1-6-16,-5 0-12 15,-5 0 6-15,-5 0 0 16,0-7 12-16,3-11-11 16,1-7-9-16,2-3 0 15,-1-3 0-15,2-2 2 0,3-5-2 16,-4-1 0-16,0-7 0 15,-3-6-2-15,-6-4-7 16,0-7 5-16,0-6 3 16,-13-6 1-16,-1-9 0 15,0-2 1-15,1-2 0 16,3 2-1-16,1 3 1 16,3-4-1-16,3 1-3 15,2-3-1-15,1-1-17 16,0 1 13-16,0 3-16 15,0 9 8-15,0 8 1 16,0 8 9-16,0 11 4 0,0 11-4 16,0 8 6-16,-5 7 7 15,1 7-6-15,-1 5-1 16,-1 2 3-16,0 0 0 16,2 1-2-16,-1 1 0 15,1-2 2-15,1 0 1 16,-3 0-1-16,2 0-2 15,-2 1-1-15,-2-1 0 16,0 1-2-16,-3 1-1 16,-1-1 1-16,-3 3-1 15,-3 1 0-15,-6-1-2 16,-3 3 5-16,-4 2-1 16,-4-1 1-16,0 2-1 15,-1 0 1-15,-4 0-1 16,-1 0 1-16,-2 0 0 0,-8 0 0 15,-2 2-5-15,-2 0 1 16,-1 0-9-16,-4-1 1 16,-2 1 8-16,-8-1 1 15,0 1 6-15,-1-1-6 16,3 2 5-16,-1-2-4 16,2 1 1-16,-3 1 0 15,-6-3 2-15,-2 1-2 16,-4-1 3-16,0 0-3 15,-1 0 1-15,-2 0-1 16,1 0 1-16,0 0 7 16,-1 0-7-16,-4 0 0 0,0 0-2 15,1 0 4-15,4 1-4 16,2 2 4-16,1-1-5 16,1 2 4-16,-4-3-1 15,2 0 0-15,3 1 1 16,0 0-3-16,1-1 5 15,1 0-3-15,-1 4 2 16,-2 1 1-16,-4 1-3 16,-4-1-1-16,4 1 1 15,-1 0 0-15,0-1 0 16,1 1-6-16,-5 0 6 16,3-2 0-16,4 3 1 15,4 1-2-15,5 1 1 0,6 2-1 16,4-1 0-16,5 0 1 15,5-4 0-15,0 0 2 16,-1 1 2-16,-4-3-4 16,-6 1 0-16,0-2-2 15,0-4 5-15,6 2-6 16,9-2 1-16,7 0 2 16,4 0 0-16,-2 0 0 15,0 0 4-15,-5 0-3 16,-1 0-1-16,-2 0-3 15,-3 0 3-15,-4 4 0 16,-1 2 0-16,-4-1 0 0,-1 3 0 16,-2-3 0-1,3 2-1-15,6 0 1 0,1-1-1 16,2-1 1-16,-1-1 2 16,-8-2 0-16,-4 0-2 15,-3-2 0-15,0 3-1 16,0 3 1-16,-4 3-2 15,-1 1 2-15,0-1 0 16,0-1-8-16,2-3 4 16,6-2 2-16,3 0 0 15,4-2 2-15,2-1-1 16,1 0 1-16,2 0 0 16,-2 3 0-16,2 0 0 15,-3 1 1-15,-2 1 2 16,-1 0-3-16,-3-1 0 0,1 0 0 15,6 0 0-15,3-1-1 16,7 0 1-16,1 2 0 16,4-3 0-16,1 3-2 15,-3 0 0-15,-1 0 4 16,-6 2-4-16,-1 3 4 16,-8 0-6-16,-4 1 4 15,-2-2 0-15,3 2 1 16,6-5-1-16,7-3-2 15,7 0 2-15,7-3 0 16,4 0 1-16,0 0 0 16,-2 0 0-16,4 0 4 0,-6 0-5 15,-1 0 1-15,1 1-5 16,-1 0 7-16,1 1-7 16,3 1 8-16,8-2-8 15,7 1 5-15,4-2-1 16,5 1 2-16,-3 2-2 15,-1-1-5-15,-8 3 4 16,-6 1 1-16,-3 0-1 16,-4 4 1-16,-5-1 0 15,2-1 0-15,1 1 0 16,2-1-2-16,1 1 2 16,0 0 0-16,5-2 0 15,-4 1-2-15,8-1 2 0,5-2 0 16,6-2-2-16,8-3 4 15,0 1 0-15,1-1 0 16,-1 0-4-16,1 0 3 16,-2 0-2-16,-6 1 2 15,0 1-4-15,-6-1 7 16,-4 3-4-16,-11-1 0 16,0 1 0-16,-4 2 0 15,4-2-1-15,6-1 2 16,6-2 0-16,6 1-1 15,2-2 1-15,-3 1-1 16,-3 0-1-16,-4 3 1 0,-6 2-1 16,-3-2 1-1,1 0 1-15,3 1-1 0,9-2 0 16,10-3 2-16,4 0-2 16,2 0 0-16,0 0 1 15,0 0 6-15,0 0-2 16,0 0 4-16,2 0 2 15,-2 0-5-15,0 0-5 16,0 0 0-16,0 0-1 16,0 0-8-16,0 0-21 15,0 0-17-15,0 0-18 16,0 3-71-16,0-2-125 16,12-1-249-16</inkml:trace>
  <inkml:trace contextRef="#ctx0" brushRef="#br0" timeOffset="163721.2">13807 13932 941 0,'0'0'106'16,"0"0"-106"-16,0 0-5 16,0 0 5-16,0 0 28 15,0 0 11-15,92-13-13 16,-22 0 7-16,10-2 7 16,0 1-13-16,-7 2-3 15,-12 2-13-15,-10 3-7 16,-18 3-1-16,-15 1-3 15,-11 1 0-15,-5 0-2 16,-2 2-11-16,0-1 1 16,0 1-33-16,0 0-43 15,-6 0-73-15,-3 0-74 16,1-8-410-16</inkml:trace>
  <inkml:trace contextRef="#ctx0" brushRef="#br0" timeOffset="163985.5">14289 13547 990 0,'0'0'112'15,"0"0"-112"-15,0 0-5 16,0 0-10-16,0 0 7 16,95 39 8-16,-29-9 10 15,8 7-6-15,-7 7-1 0,-11 3-3 16,-16 0 5-16,-16-1-10 15,-18-9 1-15,-6-5 4 16,-12-5 0-16,-25-2 0 16,-14 0 17-16,-8-5 12 15,2-1-26-15,12-7-3 16,18-7-40-16,20-5-199 16,7 0-613-16</inkml:trace>
  <inkml:trace contextRef="#ctx0" brushRef="#br0" timeOffset="164555.26">15288 13591 409 0,'0'0'629'0,"0"0"-611"15,0 0-16 1,0 0-2-16,0 0 24 0,0 0 14 15,-25-19-12 1,26 19-26-16,16 0-9 0,10 0 7 16,7 14 2-16,2 5 0 15,-9 7 0-15,-3 7-6 16,-15 5 3-16,-9 0-20 16,0-1 16-16,-5-8 6 15,-6-8-7-15,5-7 8 16,6-6 0-16,0-2-6 15,10 0-38-15,18 1 25 16,8 2 2-16,4 3-10 16,-3 2 5-16,-11 7 20 15,-11 5 2-15,-15 4-9 0,0-1 9 16,-26-1 11 0,-11 1 50-16,-8-6 13 0,-1-5-19 15,1-6 13-15,9-6 2 16,10-4-33-16,11-2-6 15,11 0-28-15,4-22-3 16,32-11-167-16,16-9-429 16</inkml:trace>
  <inkml:trace contextRef="#ctx0" brushRef="#br0" timeOffset="164833.51">16097 13556 856 0,'0'0'231'15,"0"0"-171"-15,0 0-29 16,0 0-31-16,0 0 2 16,0 0-2-16,12 131 42 15,6-65-14-15,1 1-8 16,-1-8-12-16,-4-12-2 15,-3-9-6-15,-6-8 3 16,-4-9-3-16,-1-6-2 16,0-5-27-16,0-4-60 15,-13-6-60-15,-6 0-189 0</inkml:trace>
  <inkml:trace contextRef="#ctx0" brushRef="#br0" timeOffset="165109.78">16121 13462 1068 0,'0'0'153'0,"0"0"-142"15,0 0-11-15,0 0-15 16,0 0 15-16,0 0 12 16,112 107-2-16,-53-60 3 15,10 6-8-15,4 2-2 16,-7 1-3-16,-10 3 0 0,-15-4-2 15,-14-3-1 1,-20-4 1-16,-7-6 0 0,-14-4 2 16,-25-4 4-16,-11-5 21 15,-7-2 14-15,4-8-11 16,9-4-28-16,13-8-34 16,6-7-237-16</inkml:trace>
  <inkml:trace contextRef="#ctx0" brushRef="#br0" timeOffset="165470.04">14984 14591 1163 0,'0'0'78'15,"0"0"-78"-15,0 0-76 16,134-23 59-16,-35 10 17 16,20-1 32-16,18-1-15 15,10-3-3-15,9 0 7 16,-5 1-3-16,-14 3 11 15,-26 2-18-15,-22 4-6 0,-26-3-3 16,-20 4-2-16,-23 2 0 16,-12 3-8-16,-8 2-47 15,-10 0-72-15,-24 0-130 16,-20 0-406-16</inkml:trace>
  <inkml:trace contextRef="#ctx0" brushRef="#br0" timeOffset="165765.64">15227 14630 875 0,'0'0'153'16,"0"0"-153"-16,0 0-4 15,0 0 4-15,0 0 34 16,94-1 4-16,-15-10 1 15,27-1-6-15,22-3-2 16,17-3 1-16,9 2 11 16,-8 2 1-16,-16 5-9 15,-20 2-23-15,-28 4-11 16,-29 1-1-16,-25 2-20 16,-23 0-9-16,-5 0-51 15,-35 0-7-15,-17 0-29 16,-20 0-279-16</inkml:trace>
  <inkml:trace contextRef="#ctx0" brushRef="#br0" timeOffset="165959.44">15461 14732 1150 0,'0'0'118'15,"0"0"-118"-15,105-24-48 16,-13 5 48-16,20-2 18 16,5 5 3-16,-3 8-21 15,-11 0-44-15,-19-10-287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10:43:49.9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1816 1391 539 0,'0'0'175'16,"0"0"-128"-16,0 0-22 15,0 0 0-15,0 0 15 16,0 0 21-16,0 0 5 15,36-59-12-15,-24 50-22 0,-5 1-12 16,-1 2 2 0,-1 2-9-16,-2-2-4 0,-3 3-5 15,0-1 1-15,0-2-2 16,0-3-1-16,-5 1-2 16,-11 0 0-16,-10 5-4 15,-11 3 3-15,-6 5 1 16,-12 23 0-16,-5 10 3 15,-2 6 2-15,6 2-4 16,7-3 5-16,13-4-6 16,15-7-1-16,9-3 0 15,12-5 1-15,0-3-1 16,30-1 1-16,12-2 0 16,16-3 0-16,3 0-5 0,2-1-12 15,2 3-27-15,-6 4 9 16,-12 9-6-16,-14 4-2 15,-19 1 10-15,-14 2 26 16,-2-4 2-16,-29-3 5 16,-8-6 18-16,-10-5 41 15,1-7 1-15,-1-5 1 16,4-6-7-16,5-1 5 16,9 0-11-16,5-4-29 15,10-7-14-15,7 1-5 16,7 2-34-16,2 2-57 15,9 2-74-15,21 2-267 16</inkml:trace>
  <inkml:trace contextRef="#ctx0" brushRef="#br0" timeOffset="337.1">2382 1538 897 0,'0'0'98'16,"0"0"-28"-16,0 0-15 0,0 0-22 16,0 0-9-1,-89-43-23-15,40 69-1 0,-3 16 0 16,3 11 7-16,6 2-5 15,14-2-1-15,14-8 1 16,11-9-2-16,4-9 1 16,3-7 2-16,19-3-3 15,11-9 0-15,7-3 2 16,7-5-2-16,3 0-20 16,1 0-56-16,-6-11-65 15,-9-9-168-15</inkml:trace>
  <inkml:trace contextRef="#ctx0" brushRef="#br0" timeOffset="757.43">2711 1130 935 0,'0'0'95'0,"0"0"-95"16,0 0-20-16,0 78 14 16,0-5 6-16,0 9 28 15,0 4-2-15,3-8-10 16,-1-9-14-16,1-8 5 16,-3-18-7-16,0-11 1 0,0-13-1 15,0-9 0-15,0-8 0 16,0-2 12-16,0 0 4 15,0-6 19-15,0-18 15 16,1-7-50-16,11-4-7 16,6 9-3-16,6 11 6 15,1 12 3-15,2 3-10 16,-2 18 3-16,-3 11 6 16,-6 7 2-16,-6 2 0 15,-4 0 1-15,-3-3 1 16,-3-4 1-16,0-5-3 15,0-6-29-15,0-11-146 16,-7-9-236-16</inkml:trace>
  <inkml:trace contextRef="#ctx0" brushRef="#br0" timeOffset="1388.3">3028 1617 318 0,'0'0'479'0,"0"0"-424"0,0 0 17 16,0 0 5-16,0 0-26 15,0 0-44-15,49-33-7 16,-13 51-6-16,-2 15 0 16,0 9 6-16,-11 7-1 15,-10-4 1-15,-10-2-1 16,-3-9 1-16,0-11 0 16,-3-7 3-16,-6-8-3 15,5-7 9-15,1-1 22 16,-2 0 16-16,5-14-15 15,0-14-22-15,0-10-10 16,27-9-41-16,9 2-25 16,6 7 9-16,-1 11 3 0,-11 14 28 15,-9 12 11-15,-8 1 10 16,-8 7-8-16,-2 12 13 16,-3 6 6-16,0 0 26 15,0 0-13-15,6-2-2 16,7-3 6-16,8-7-13 15,9-3-8-15,9-9 6 16,-3-1-4-16,4 0 1 16,-6-11 0-16,-7-6 2 15,-5-7-6-15,-12-3 5 16,-3-5-3-16,-7-3 3 16,-7 1-3-16,-20 5-1 0,-9 7 6 15,-5 9 5-15,1 7-4 16,6 6-8-16,13 3-1 15,6 15-30-15,12 6-92 16,3-2-163-16</inkml:trace>
  <inkml:trace contextRef="#ctx0" brushRef="#br0" timeOffset="2016.62">3906 1665 894 0,'0'0'122'0,"-82"0"-106"16,42 17 23-16,9 6 18 15,5 5-31-15,8 2-13 16,5 1-5-16,9-4-3 16,4-3-5-16,0-2 5 15,16-7-5-15,0-3 3 16,5-8-2-16,7-4-1 15,2 0 0-15,3-21 0 16,0-8-9-16,1-14 1 16,-1-18-2-16,-2-17-13 15,-2-12 4-15,-11-6-51 16,-2 8 17-16,-7 17 53 0,-6 24 50 16,0 19 2-1,-3 14-29-15,0 12 2 0,0 2-7 16,0 3-18-16,-9 25-9 15,-9 18 1-15,-3 13 8 16,2 4 1-16,10-1 1 16,6-2 0-16,3-9-1 15,0-4-1-15,6-8 2 16,15-13-1-16,0-7 0 16,4-10 2-16,5-7 0 15,6-2-1-15,3-5 2 16,4-13-4-16,-1-7-5 15,-1-2-3-15,-5-7 2 0,-5 3-13 16,-7 4 13 0,-10 9 6-16,-7 10 6 0,-5 5 18 15,2 3-10-15,-4 0-14 16,3 9 1-16,5 14-1 16,-1 10 7-16,1 2 25 15,0-1-22-15,0-4 3 16,1-5-11-16,0-4-4 15,-3-4 2-15,0-4-26 16,0-7-83-16,-3-6-198 16</inkml:trace>
  <inkml:trace contextRef="#ctx0" brushRef="#br0" timeOffset="2162.23">4472 1456 1161 0,'0'0'26'0,"0"0"-26"16,0 0-44-16,0 0-11 16,0 0-115-16,0 0-155 15</inkml:trace>
  <inkml:trace contextRef="#ctx0" brushRef="#br0" timeOffset="3594.15">4627 1716 1027 0,'0'0'145'0,"0"0"-145"16,0 0-53-16,0 0 8 16,88-33 41-16,-64 52-5 15,-8 6 6-15,-2 5-1 16,-8-4-2-16,-5-3 5 15,-1-8-9-15,0-6-2 16,0-5 7-16,0-3-5 16,-4-1 10-16,-1-1 9 15,-1-17 11-15,6-12-13 16,0-10 8-16,15-4-10 16,15 0-1-16,3 6-4 0,0 14 0 15,-5 14-2-15,-4 10 0 16,-5 0-5-16,2 20 1 15,-3 9 5-15,-3 5 1 16,0 2 0-16,0-2 3 16,4-2-3-16,5-7 0 15,10-8-2-15,11-9 2 16,10-8-8-16,5 0-63 16,-2-13-12-16,-9-6 32 15,-13-5 32-15,-9-3 10 16,-12 1 9-16,-9 2 5 15,-6 3 47-15,-3 6 30 0,-21 7-58 16,-6 6-24-16,-1 2 0 16,0 9 4-16,2 15 9 15,5 3 4-15,2 3-9 16,11-1-1-16,6-2-7 16,5-7 0-16,0-2-12 15,19-6-21-15,5-8-25 16,1-4-21-16,2 0 16 15,-3-12-31-15,-5-8 34 16,-4 1 20-16,-3-1 29 16,-4 7 11-16,-5 6 22 15,-3 5 44-15,0 2-12 16,0 28-41-16,-5 23 0 16,-13 20 82-16,-4 22-8 0,-5 9-38 15,-1 0-25-15,-5 0-24 16,1-23 7-16,1-15-7 15,1-22 0-15,5-18 13 16,3-15 11-16,2-9 20 16,1-3 20-16,0-24-4 15,0-13-37-15,6-17-14 16,12-16-9-16,1-11-6 16,19-4-49-16,15 6-38 15,8 14 27-15,9 18 43 16,1 14 18-16,3 15-6 15,-1 5-47-15,1 8 39 16,-1 3 16-16,-8 1 3 0,0 1 0 16,-7-2 1-1,-3 0-1-15,-5-4-24 0,-2-4-21 16,-7-5-16-16,-10-6-18 16,-7-1-147-16,-5 3-107 15,0 4 333-15,-2 5 307 16,-10 10-186-16,-2 3-91 15,-3 0 8-15,-6 24 76 16,1 9-42-16,1 9-7 16,2 4-32-16,10 4 15 15,6-3-18-15,3-5 2 16,1-6-11-16,20-8-12 0,5-8-4 16,9-7 5-16,2-13-5 15,1 0 7-15,1-13-6 16,-5-13-6-16,-6-11-5 15,-7-13-9-15,-10-10-32 16,-8-11-92-16,-3-1-56 16,0 6-20-16,-12 7 214 15,-2 15 125-15,-2 13 33 16,1 10-3-16,-2 14-121 16,2 7 40-16,-1 0-28 15,0 0-3-15,5 7-13 16,2 5-12-16,5-2-2 15,4 0-12-15,0 0 0 0,10 1-1 16,20 0 2-16,11-1-2 16,8-3 0-16,-1-1-3 15,-4-3-12-15,-8 0-4 16,-9-2-9-16,-11 4-9 16,-5 4-3-16,-2 7 6 15,-6 10 22-15,-2 11 9 16,-1 6 2-16,0 2 26 15,0-1 21-15,0-3-10 16,5-7-13-16,9-4-4 16,3-7-1-16,2-5-9 15,2-7-2-15,2-4 0 16,-2-4-5-16,8-3 0 16,3 0-5-16,11-17-47 0,8-8-92 15,1-5-178-15</inkml:trace>
  <inkml:trace contextRef="#ctx0" brushRef="#br0" timeOffset="4319.03">6853 1567 922 0,'0'0'135'15,"0"0"-86"-15,0 0-10 16,0 0-26-16,0 0-2 16,0 0-10-16,-2-4-1 15,2 4 0-15,0 0-1 16,18 0-5-16,17 0 6 15,15 1 5-15,11-1-2 16,10 0 3-16,-3 0-5 16,-1-3 2-16,-11-3-1 15,-7 0-2-15,-12 5-5 0,-10-2-64 16,-8 2-111 0,-19-4-228-16</inkml:trace>
  <inkml:trace contextRef="#ctx0" brushRef="#br0" timeOffset="4531.46">7135 1589 811 0,'0'0'124'0,"0"0"-114"15,19 78-6-15,-10-33 56 16,-3-2-38-16,-3 1-2 15,0-5-10-15,0-3-9 16,0-5 3-16,0-8-4 0,4-7-54 16,0-10-217-16</inkml:trace>
  <inkml:trace contextRef="#ctx0" brushRef="#br0" timeOffset="4741.89">7681 1781 769 0,'0'0'125'0,"0"0"-125"16,0 0 0-16,0 80 18 0,0-58-6 16,-3-2-6-1,0-2-4-15,0-3-2 0,0-3-7 16,0-6-99-16,0-6-169 15</inkml:trace>
  <inkml:trace contextRef="#ctx0" brushRef="#br0" timeOffset="4904.46">7723 1524 603 0,'0'0'573'0,"0"0"-521"15,0 0-52-15,0 0-1 16,0 0 0-16,0 0-31 16,10 11-125-16,3 0-232 0</inkml:trace>
  <inkml:trace contextRef="#ctx0" brushRef="#br0" timeOffset="5774.91">7879 1749 1008 0,'0'0'0'16,"0"0"-48"-16,0 0 21 0,0 0 21 15,99 14-6-15,-80 11 9 16,-8 4 0-16,-5 2-13 15,-6-4-18-15,0-6 5 16,0-7 24-16,-2-5 2 16,-5-7 1-16,-1-2 2 15,0 0 14-15,1-1 6 16,6-16 19-16,1-5 4 16,3-8-27-16,19-4-4 15,8 0-10-15,7 8-4 16,-1 8 0-16,-4 14-1 15,-6 4 2-15,-2 9-11 16,-6 16 8-16,-1 1 4 16,-6 5 1-16,-6-5 3 15,-5-1-2-15,0-6 9 0,0-5-3 16,0-5-2-16,-5-5-5 16,-3-3 14-16,0-1 16 15,5 0-2-15,0-4 11 16,1-13 1-16,2-9-4 15,0-6-21-15,14-7-10 16,13-2-1-16,6 6-5 16,0 7-2-16,-1 14 0 15,0 9-1-15,-1 5 2 16,0 5-8-16,5 15 9 0,-3 9-5 16,3 3 3-16,-2-3 3 15,2-4-2-15,1-6 2 16,3-4-1-16,2-9 0 15,-1-5 4-15,-3-1 0 16,-4 0-3-16,-5-14-1 16,-8-4-8-16,-6-6-17 15,-9-3-11-15,-6-3-12 16,0 5 15-16,-14 1 11 16,-2 10 22-16,-5 5 0 15,1 5 16-15,-5 4-6 16,-2 0 7-16,0 20 2 15,-1 9 19-15,3 6-10 16,5 5-15-16,7 1-3 16,7 0-2-16,6-6-6 0,0-1 4 15,18-7 0-15,3-5-1 16,9-5-5-16,1-6 4 16,5-5-2-16,7-4 4 15,3-2-3-15,0 0-1 16,-4-5-1-16,-10-5-1 15,-10 3 0-15,-11 1-14 16,-8 2-61-16,-3 0-152 16,-17-1-552-16</inkml:trace>
  <inkml:trace contextRef="#ctx0" brushRef="#br0" timeOffset="6487.01">9638 1660 555 0,'0'0'156'0,"0"0"-92"16,0 0 18-16,0 0 3 16,-9-77 1-16,9 67-18 15,0 6-19-15,0 4-19 16,0 0-21-16,0 4-9 15,5 27-21-15,1 17 16 16,-2 17 5-16,-1 3 12 16,-1-1 0-16,-2-9-8 0,0-11-4 15,1-12 9 1,-1-11-6-16,0-10 1 0,0-8-4 16,0-4 1-16,0-2 2 15,0 0-3-15,0-8-32 16,0-15-82-16,-4-13-307 15</inkml:trace>
  <inkml:trace contextRef="#ctx0" brushRef="#br0" timeOffset="6788.2">9602 1551 870 0,'0'0'159'0,"0"0"-159"16,0 0-11-16,0 0 7 15,0 0 2-15,123 50 2 16,-59-20 3-16,2 6-1 16,-10 9-2-16,-9 4-1 15,-13 2 0-15,-16-2-4 16,-15-3-2-16,-3-9 6 16,-24-8 1-16,-16-8 35 15,-10-6 3-15,-5-7 29 16,-3-5-14-16,7-3 0 15,13 0-4-15,17 0-17 16,12 0-23-16,9-1-9 0,4-9-41 16,29-7-139-16,16-8-843 15</inkml:trace>
  <inkml:trace contextRef="#ctx0" brushRef="#br0" timeOffset="7613.54">10123 1888 1017 0,'0'0'152'0,"0"0"-151"16,0 0 2-16,106-7-3 15,-58 3 1-15,-3-2 0 16,-5 2-1-16,-13 0 0 15,-8-1-1-15,-11-2-8 16,-7-2-14-16,-1-5-12 16,0-4-19-16,-6-1-27 15,-9 1 48-15,0 6 33 16,2 3 25-16,3 6 33 16,-1 3-27-16,2 0 0 15,-3 22-8-15,2 9-5 16,4 11 5-16,6 5-14 15,0-2-2-15,9-4 0 0,11-5-5 16,7-9-1-16,3-7 2 16,4-10-2-16,10-9-1 15,1-1 0-15,2-9-10 16,-4-15-14-16,-7-7 10 16,-7-3-5-16,-10-11 1 15,-3-3-3-15,-5-4 5 16,-5 6-5-16,-2 12 21 15,-2 14 21-15,-1 13 23 16,-1 6-16-16,0 1-28 16,0 15-11-16,0 19 1 15,0 16 10-15,0 8 18 16,0 5 1-16,0 2-16 16,-1-3 7-16,-5-8-3 0,3-9-4 15,2-16-2-15,-1-11 2 16,2-12-2-16,0-6 4 15,-1 0 8-15,1 0 36 16,-2-15 33-16,-1-13-46 16,1-13-34-16,2-12-2 15,0-10-4-15,5-12-14 16,14-11-9-16,2 3-11 16,2 8-13-16,-1 20 35 15,2 20 7-15,0 16 6 16,4 12-7-16,5 7-10 15,-3 2 10-15,-5 20 1 16,-9 11 4-16,-10 5-1 0,-6 3 3 16,-3-2 3-16,-16-6 0 15,-5-5 0-15,-3-6 4 16,-3-4 24-16,-1-7 2 16,3-5 11-16,7-1-11 15,6-5-25-15,9 0-5 16,6 0-84-16,0-2-297 15</inkml:trace>
  <inkml:trace contextRef="#ctx0" brushRef="#br0" timeOffset="9688.74">11002 2040 1025 0,'0'0'43'0,"0"0"-43"15,96-1-8-15,-64-5 8 16,-6 0 1-16,-7 0 7 16,-7 0-6-16,-3-2-1 15,-6-3-2-15,-3-3-22 16,0-4-40-16,-2 0-10 0,-10-1 55 15,2 5 18 1,1 4 60-16,0 5 3 16,0 3-33-16,0 2-29 0,-6 6-1 15,-3 18 0-15,-1 10 6 16,2 8-3-16,4 0-1 16,7 1 3-16,6-7-1 15,0-7-4-15,0-3 2 16,8-8-1-16,3-3 1 15,-3-7-1-15,4-8-1 16,1 0 2-16,7-10 5 16,8-14 0-16,5-5-4 15,9-4-2-15,3 4-1 0,5 4 1 16,4 8-1 0,0 9-2-16,-5 8 2 0,-10 0-2 15,-8 12-6-15,-6 8 7 16,-8 0-2-16,-5 0 2 15,-8-3-1-15,-4-2 1 16,0-6-2-16,0-3 0 16,-7-3 0-16,-11-3 3 15,3 0 3-15,0 0-1 16,6-10 5-16,9-15 17 16,0-11 2-16,27-10-26 15,13-5-1-15,8 3-1 16,4 10-1-16,-1 14-6 15,-8 16 7-15,-1 8 0 16,-6 0-5-16,-7 21 5 0,0 5 2 16,-8 7 0-16,0 1 2 15,1-2-1-15,0 0 3 16,5-3-4-16,10-8 4 16,8-6-3-16,12-6 0 15,7-8 1-15,2-1 2 16,-6 0-2-16,-10-4-2 15,-14-9 1-15,-12-1 0 16,-14-5 1-16,-10-1-2 16,0-3-3-16,-16 0-10 15,-8 2-7-15,-6 5 13 16,-6 5 5-16,-4 5 2 0,-3 6 9 16,-5 0 2-16,3 19 3 15,3 8-1-15,7 6-8 16,11-1 2-16,6 2-4 15,13-4-3-15,5-4 2 16,7-5-1-16,19-5-1 16,12-10 4-16,9-6-5 15,4 0 1-15,3-19-11 16,-5-9 5-16,-7-6 3 16,-8-9 0-16,-5-7-2 15,-6-10-8-15,-5-6-5 16,-3-3 3-16,0 0 11 15,-3 7 3-15,-4 13 1 16,-5 15 13-16,-3 16 27 16,0 8-11-16,0 8-12 0,0 2-11 15,0 0-6-15,-8 8-12 16,-10 21 8-16,-1 10 3 16,-1 11 1-16,4 1 0 15,6 5-1-15,3-6 1 16,7 0 1-16,0-7 4 15,8-6-4-15,17-6 3 16,10-9 0-16,12-8 1 16,10-8-1-16,1-6 0 15,-1 0-4-15,-5-2 1 0,-8-9 1 16,-6-2-2 0,-10-2-1-16,-9-5-9 0,-13-3-23 15,-6 1 8-15,0-2 4 16,-13 6 14-16,3 2-3 15,-2 7 10-15,2 3 18 16,4 3 5-16,-3 3-14 16,3 0-6-16,-3 0-3 15,-6 16-5-15,0 10 5 16,3 5 1-16,2 3 0 16,5 1-1-16,5-1 1 15,0-5 0-15,2-5-1 16,8-5 0-16,5-5 0 15,-1-7 0-15,2-4 0 0,6-3 0 16,4-4 7-16,8-14 2 16,5-7-9-16,3-2 0 15,2 4 0-15,0 4 0 16,-7 9-1-16,-4 10 0 16,-8 0-1-16,-4 13 0 15,-8 7-1-15,-2 1 2 16,-8 0 0-16,-3-7-2 15,0 1 3-15,0-7 0 16,-11-2 2-16,-2-4 1 16,-5-2 1-16,-2 0-4 15,3 0 6-15,6-12-6 16,11-9 8-16,0-14 7 0,30-7-13 16,12-5-4-16,10 3 5 15,-4 9-7-15,-5 17 4 16,-7 15 0-16,-8 3-2 15,-3 6 0-15,0 15 2 16,489-440-409 172,-514 415 393-188,-10 4 5 15,-10 4 6-15,-5 19 5 16,-5 9 28-16,0 8-6 15,3 5 5-15,0 6-13 16,2 6 9-16,1 0 6 16,2 0-15-16,5-2 25 15,4-7-11-15,7-8-21 0,3-8-6 16,3-6 1 0,0-6 1-16,0-5 3 0,6-2 6 15,15-1-6-15,7-1 27 16,7 0 50-16,8 2-56 15,3-2-17-15,1 0 2 16,0-1-7-16,-11-2-5 16,-11-4-2-16,-14-2 0 15,-6-2-33-15,-5 0-45 16,0 0-65-16,-7-11-185 16</inkml:trace>
  <inkml:trace contextRef="#ctx0" brushRef="#br0" timeOffset="10000.44">13434 1916 312 0,'0'0'784'15,"0"0"-750"-15,0 0-30 16,0 0-3-16,100 5 14 0,-55-2 4 16,4-1-13-16,-1 0 0 15,-5-2-4-15,-5 0 1 16,0 0-3-16,1 0-23 15,-5-12-191-15</inkml:trace>
  <inkml:trace contextRef="#ctx0" brushRef="#br0" timeOffset="11732.97">14523 1694 145 0,'0'0'719'15,"0"0"-637"-15,0 0-34 16,0 0-21-16,0 0-27 15,0 0 1-15,0 0-1 16,-29 94 13-16,28-47 7 16,1 0-11-16,0-9-5 15,14-8 0-15,0-10-1 16,-3-8-2-16,-1-6 3 16,-1-6 0-16,0 0 0 15,0 0 2-15,4-17-4 16,1-10-2-16,0-5-20 15,0 0 6-15,-3 4 11 16,-4 14 3-16,-2 6 8 16,-1 8-8-16,4 10-9 0,8 17-12 15,5 11 19-15,4 3 2 16,2-4 0-16,0-5 0 16,-2-7 2-16,-4-9 5 15,2-10 7-15,-3-6 15 16,-1 0 10-16,0-10 1 15,0-10-2-15,-4-11-2 16,-6-10-10-16,-2-12 1 16,-7-14-9-16,0-8-7 15,0 2-10-15,-8 14 6 16,0 22-5-16,4 20 5 0,0 14-7 16,4 3-34-1,0 15-110-15,0 17-27 0,14 4 6 16,4-1-366-16</inkml:trace>
  <inkml:trace contextRef="#ctx0" brushRef="#br0" timeOffset="12092.01">15354 1726 824 0,'0'0'155'0,"0"0"-130"16,-85 2 5-16,36 16 37 15,1 7-38-15,8 3-10 0,14 0-11 16,10 0 0-16,11-1-6 16,5-6-1-16,0-3-1 15,16-5 0-15,6-3-14 16,8-8-1-16,1-2 9 16,-3 0-6-16,1-6-10 15,-7-15 5-15,-3-7 5 16,-1 0-24-16,-9 5 36 15,-3 10 23-15,-4 10 52 16,0 3-24-16,0 0-29 16,4 0-20-16,6 8-2 15,6 10-3-15,5 7 3 0,2 2 1 16,-1-3-1 0,-4-2-9-16,-3-4-48 0,-4-8-100 15,-5-9-240-15</inkml:trace>
  <inkml:trace contextRef="#ctx0" brushRef="#br0" timeOffset="12655.59">15570 1808 845 0,'0'0'222'0,"0"0"-222"16,0 0-5-16,0 0 5 15,75 95 3-15,-59-66 5 16,-5-5-5-16,-2-7-3 15,-6-9 2-15,-2-4-2 0,-1-4 3 16,0 0 9-16,0 0 13 16,0-5 15-16,0-19 2 15,0-13-31-15,7-12-2 16,12-9-9-16,9-1-6 16,5 11 6-16,0 13-1 15,5 17-1-15,1 14-1 16,3 4 1-16,4 9-2 15,-1 14-6-15,1 5 9 16,-3 2 1-16,-2-3 0 16,0-6 0-16,-5-5-1 15,-3-10 1-15,-8-4-9 16,-3-2-36-16,-8-8-39 0,-8-15-21 16,-6-8 35-16,0-4 18 15,-13 1 32-15,-4 7 20 16,1 8 76-16,0 7 58 15,2 8-53-15,1 4-31 16,-1 0-38-16,-1 14-3 16,0 18-1-16,2 11 10 15,4 6 6-15,8 1-6 16,1-3-5-16,1-4-11 16,15-6 1-16,2-6 1 15,6-7-1-15,8-9-3 16,3-7 4-16,13-8 4 0,0 0 4 15,-1-3 1 1,-8-13-13-16,-13-2-18 0,-22-3-109 16,-8 5-253-16</inkml:trace>
  <inkml:trace contextRef="#ctx0" brushRef="#br0" timeOffset="14686.73">16940 1795 753 0,'0'0'346'15,"0"0"-268"-15,0 0-26 16,0 0-13-16,0 0-19 16,0 0-20-16,46 0-2 15,-1 0 2-15,7 0 0 16,-2 0 0-16,-6 0 0 0,-10-1-30 16,-8-4 2-1,-11 2-3-15,-7-1 2 0,-8-7 15 16,0-2 8-16,-8-4-27 15,-15-1 8-15,-8 1 20 16,-7 6 5-16,-2 2 0 16,0 9 4-16,0 0 1 15,6 3 0-15,3 16-2 16,5 7 2-16,9 3 3 16,7 6-8-16,10-3 7 15,1 1-1-15,28-2-2 16,14-5 8-16,15-5-9 0,15-5 7 15,18-10-1-15,10-6-7 16,6 0 5-16,-7-5 7 16,-11-9-6-16,-15-4-7 15,-18-6 5-15,-13-1-6 16,-19 0 3-16,-12 5-1 16,-12 1-2-16,-5 7 16 15,-24 2-16-15,-11 7-8 16,-8 3 5-16,-3 0 2 15,8 13 1-15,7 3-5 16,12 5 0-16,7-1 2 16,10-1-1-16,7 0 4 15,0-5-1-15,0-3-2 16,15-5-1-16,5-3-6 16,6-3 4-16,1 0-8 0,2-7-13 15,-6-9-3-15,-1-2 28 16,-3 3 2-16,-7 5 1 15,-4 6 34-15,-6 4 2 16,1 0-12-16,3 10-25 16,3 22-6-16,6 14 6 15,-3 13 26-15,1 3 2 16,-1-2-15-16,-3-7-9 16,0-10 6-16,-2-10-8 15,-2-9-2-15,0-12-2 16,-4-6 2-16,-1-5 0 15,3-1 9-15,-1 0 0 0,2-11 7 16,5-16 8-16,3-12-23 16,5-16-1-16,5-9-13 15,2-2-12-15,-2 4-25 16,-5 18 14-16,-3 16 36 16,-5 14 1-16,-3 6 5 15,-3 7 0-15,-3 1-6 16,3 0-4-16,1 12-8 15,3 11 3-15,2 11 7 16,1 2 2-16,-3-3 3 16,1-3-2-16,-2-7-1 15,0-7 0-15,-2-6 0 16,-2-7 0-16,-1-3 0 0,0 0 0 16,4 0 1-1,4-15 9-15,3-12-4 0,8-13-1 16,2-3-5-16,2 0 0 15,-3 7 1-15,-1 9 11 16,-7 16 10-16,-3 5-13 16,-4 6-9-16,3 0-3 15,4 16-13-15,4 9 16 16,5 3 2-16,2 3 4 16,4-2-2-16,5-2-2 15,7-5 4-15,14-8 5 16,4-6-11-16,5-8 14 0,-5 0-13 15,-12-2-1 1,-8-15-6-16,-13-5 0 0,-9-6 0 16,-11-1 4-16,-5 1-7 15,0 7 9-15,-16 6 7 16,-6 8-7-16,-6 7-5 16,-3 0 3-16,-5 16 0 15,5 7-1-15,7 4-2 16,6 2 0-16,9-4 4 15,6-3-2-15,3-3 3 16,0-3-3-16,10-8 0 16,10-4-16-16,1-4 11 15,1 0-7-15,0-3-25 16,0-14-18-16,0-2-24 16,2-3 74-16,-2 3 8 0,-1 2 1 15,-5 10 39-15,-2 3 13 16,1 4-14-16,0 0-18 15,7 1-4-15,2 15-4 16,4 4 3-16,2 2-5 16,1-1 3-16,-2 0 2 15,-4-6-10-15,-1-6-2 16,-2-6-2-16,2-3 7 16,-4-7 8-16,4-20-4 15,-1-13-10-15,0-11-3 16,-5-16 0-16,3-12-11 15,-2-10-19-15,2-3-2 0,0 12-14 16,-6 20 46-16,-5 22 2 16,-7 22 30-16,-3 9-9 15,0 7-5-15,0 0-18 16,-2 4-3-16,-12 21-9 16,-3 18 12-16,-2 17-2 15,4 12 5-15,3 9 4 16,6 1 3-16,6-1 0 15,0-4-5-15,0-8 1 16,18-10-1-16,2-11-5 16,2-8 0-16,1-15 0 15,-4-11-8-15,-5-11-82 16,0-3-30-16,-4-22-290 0</inkml:trace>
  <inkml:trace contextRef="#ctx0" brushRef="#br0" timeOffset="15025.34">19148 1857 1031 0,'0'0'169'0,"0"0"-164"16,0 0-5-16,0 0 0 15,134 0 2-15,-62-5-1 16,1-1-2-16,-4 1-8 0,-10-2-6 15,-10 0-10 1,-13 0-4-16,-11 1 2 0,-9 2 16 16,-7 2 8-16,-5 0 3 15,-4 2 15-15,0 0-12 16,3 21-3-16,0 12 0 16,1 8 36-16,-2 2-9 15,-2-2-12-15,0-5-9 16,0-5-4-16,0-7-2 15,-3-11 0-15,-5-4 0 16,-2-8-10-16,0-1-96 16,-1-12-284-16</inkml:trace>
  <inkml:trace contextRef="#ctx0" brushRef="#br0" timeOffset="15170.95">19755 1744 1257 0,'0'0'100'15,"0"0"-97"-15,0 0 4 16,0 0 28-16,0 0-35 16,0 0-6-16,-4-16-99 15,4 16-302-15</inkml:trace>
  <inkml:trace contextRef="#ctx0" brushRef="#br0" timeOffset="15789.37">19905 1789 967 0,'0'0'139'16,"0"0"-131"-16,0 0-7 16,-80 96 1-16,63-51 3 15,7 5 6-15,6-4-7 16,4-5 4-16,0-7 0 15,15-9-1-15,7-6 2 16,5-8 0-16,6-5-4 16,1-6 3-16,4 0-3 15,-1-7-4-15,-8-17-1 16,2-9-4-16,-10-13-19 0,-4-11-8 16,-11-4-11-1,-6 4 20-15,0 10 22 0,-14 12 24 16,0 11 27-16,3 11-30 15,0 10 25-15,0 3-37 16,-8 4-9-16,-1 19-9 16,-5 8 3-16,1 7 5 15,7 2 0-15,6-4 1 16,5-6 1-16,6-5-1 16,0-5-2-16,0-6 2 15,0-5-17-15,3-7-13 16,9-2-28-16,7-1 58 0,9-18 9 15,10-8-6-15,5-5-1 16,0 0 8-16,2 3-2 16,0 5 5-16,-3 5 17 15,-6 8 8-15,-8 5-24 16,-4 6 11-16,-7 0-22 16,-3 1 6-16,2 16-6 15,-5 7-2-15,-2 1 3 16,-8 2 0-16,-1 3 5 15,0-4-8-15,-3-1 0 16,-7-4-1-16,-5-2-13 16,-2-1-69-16,-2-7-68 15,1-9-213-15</inkml:trace>
  <inkml:trace contextRef="#ctx0" brushRef="#br0" timeOffset="19741.25">1779 2171 621 0,'0'0'135'0,"0"0"-93"16,0 0-19-16,0 0 11 0,0 0-27 15,0 0-7-15,0 0-3 16,3 2-4-16,6 5 2 15,1 2 5-15,-1 1 8 16,6-1-7-16,1-2 9 16,7-1-3-16,2-3-1 15,12-3 5-15,4 0-3 16,6 0 5-16,6 0 4 16,2 0-5-16,5-3-12 15,1 1 3-15,-2 2 0 16,-2 0-3-16,1 0 2 15,-5 0-2-15,2 0 0 0,3 0 1 16,0 0-1-16,0 0 1 16,-1 0-1-16,-3 0-3 15,1 0 2-15,0 0 1 16,0-2-3-16,3-4 5 16,-2 0-2-16,-1 2 2 15,3-2-2-15,0 0 4 16,2 1-1-16,3-1 2 15,1 1 5-15,3 1-5 16,0 1 1-16,3-1-4 16,0 0 6-16,2 1-8 15,4-1-3-15,0-1 3 16,0 3-1-16,-6-3 1 0,2 2 0 16,1 0 0-1,2-1-3-15,2 1 3 0,1-2 0 16,2 3 3-16,1-2 0 15,4 2-5-15,-3 0 2 16,-1 2-1-16,1-2 1 16,1 2 3-16,2-1-2 15,0 1-1-15,-1 0 0 16,-4 0-5-16,-5 0 5 16,8 0 0-16,4 0-4 15,5 0 4-15,2 0 6 16,-1-1-6-16,-2-1 0 15,-9 0 0-15,-6 2 3 16,-3 0 0-16,-5 0-3 0,1 0 0 16,2 0 9-16,-3 0-4 15,1 0 0-15,2 0-5 16,4 0 3-16,4 0 0 16,2 0-1-16,1-1 0 15,-6 0 0-15,0 1-2 16,-4 0 1-16,-2 0-1 15,-2 0 1-15,-2 0-1 16,0 0 0-16,-1 0 0 16,4 0 0-16,5 1 1 15,2 0 1-15,2-1 0 16,0 0-1-16,-1 0-1 16,1 0 2-16,-1 0-2 0,-2 0 5 15,-5 0-3-15,0 0-2 16,-3 0 2-16,2 2 1 15,0 0-3-15,1-2 2 16,-2 1 5-16,3-1-7 16,3 1 5-16,2 1-5 15,3 0 0-15,-4 4 1 16,-2-2-1-16,-1 0 0 16,-4 2 0-16,3 0-4 15,-3-3 4-15,2 1 0 16,-3-1 0-16,-1 0 0 15,4 0 4-15,0-1-4 0,-3 1 0 16,0-1 1-16,1-2 1 16,-2 0 1-16,6 0-5 15,0 0 4-15,-3 0-4 16,-4 0 5-16,-5 0-3 16,-5 0 1-16,0 2-1 15,1 0 0-15,-1-1 0 16,2 1 1-16,-1-2-1 15,-1 0 2-15,2 0 2 16,3 0-1-16,-1 0 2 16,2 0 1-16,2 0 0 15,-2 0-1-15,-1 0 0 16,-3 0 0-16,-2 0-4 16,0 0-1-16,0 0 0 15,3 4 1-15,-1-1 0 0,2-1-2 16,-1 0-1-16,1 0 0 15,5-2 2-15,2 2 0 16,4-1 3-16,0 2 0 16,2-2-2-16,-1 2 1 15,3-1-1-15,-3 0-1 16,5 1 3-16,-2-1-2 16,1 1 4-16,2 0-1 15,5-2-2-15,3 2 1 16,0 0 4-16,1 0-3 0,2 1-2 15,3 0-2-15,0-2 3 16,2 3-2-16,-2-4-1 16,0 3 0-16,0-3 2 15,-3 0-2-15,-1-1 1 16,-2 2 0-16,-2 2 2 16,0 0-3-16,-3 4 0 15,-1-3-3-15,-2-3 3 16,2 3 0-16,1-4-3 15,2-1 3-15,-2 0 1 16,1 0 3-16,2 0-4 16,1 0 3-16,1 0-2 15,-5 0 6-15,2-1 4 16,-5-1-5-16,1 2-6 16,2 0 3-16,-1 0-3 0,-1 0-3 15,-4 6 3-15,-2-1 0 16,-4 1-2-16,2 0 2 15,-3-2 0-15,1-2 0 16,2 2-1-16,3 2 1 16,1-2 1-16,4-1 1 15,0 0-2-15,-3-2 0 16,0 1 0-16,-3-2 0 16,-2 0 1-16,-10 0 1 15,-6 0-2-15,-12 0-5 16,-3 0 5-16,-1 0 3 15,2 0-3-15,5 0-4 0,2 0 4 16,3 1 0-16,0 0 0 16,1 2 0-16,-2-3 0 15,0 0 0-15,-2 0 1 16,2 0-1-16,1 0 1 16,2-4 0-16,1-3-1 15,-2 2 2-15,0 3 1 16,1 2-1-16,-5 0-1 15,6 0-1-15,0 0 0 16,-3 0 0-16,2 4 0 16,-3 2 1-16,-7-3-4 15,-1-1 2-15,-2 3 1 16,2-2 3-16,4 1 4 16,8 4-3-16,4-1 4 15,7 2-7-15,-1 0 3 0,0 1-2 16,-4-2 1-16,-2 2-3 15,-2 0 0-15,-2 0 1 16,-1 2-5-16,-2-5 7 16,-2 4-3-16,1-4 3 15,-1 0-3-15,6 0 0 16,2-1 2-16,9 0-1 16,3 0-2-16,2 0 0 15,-4 1 1-15,-8-1 0 16,-4-1 0-16,-3 1 0 0,-2 0-2 15,-7-2 1-15,-3 0 1 16,-4-3 1-16,2 0 0 16,-1-1 0-16,2 3-1 15,-1-3-1-15,0 0-1 16,3 0-4-16,1 0 1 16,1 0-3-16,2 0 8 15,1 0-1-15,1 0 1 16,1 0-1-16,2 0 1 15,-1 0-1-15,4 0-4 16,-1 0 4-16,-2 3 0 16,-5 3-3-16,-6-2-2 15,-8 2 5-15,-4-2 0 0,-3 0 1 16,-2 0 1 0,0-2 0-16,1 2 0 0,1-4-1 15,2 2 0-15,3 1-1 16,-1-2 1-16,0 1 0 15,-4 2 1-15,-4-2 5 16,-6 2-2-16,-4-3 3 16,-6 0-3-16,-2-1 0 15,-1 0-2-15,0 0 3 16,0 2 2-16,0-2-6 16,0 0-1-16,0 0-1 15,0 0-5-15,0 0-15 16,-9 0-46-16,-10 0-63 15,-8-9-177-15</inkml:trace>
  <inkml:trace contextRef="#ctx0" brushRef="#br0" timeOffset="64901.23">3013 3360 800 0,'0'0'71'15,"0"0"-65"-15,0 0-2 16,0 0-1-16,0 0 34 0,0 0 28 15,0 0-20 1,0 0-6-16,-23-46-7 0,22 30-20 16,1-3-6-16,0-5 0 15,0-4 3-15,4-3-5 16,17-2 0-16,6-2-2 16,7 3-2-16,5 5 0 15,4 10-6-15,-2 16 5 16,-4 3-5-16,0 39-4 15,-7 16 10-15,-3 13 6 16,-5 4 6-16,-1-8-9 16,3-10 3-16,3-13 3 15,4-15 7-15,4-13 4 16,8-15 7-16,2 0-2 0,8-27-3 16,5-15-8-16,2-5-13 15,-2-6 2-15,-8-2-3 16,-9 8-16-16,-14 13-22 15,-12 12-9-15,-15 15-20 16,-1 7-37-16,-32 1-152 16,-15 11-236-16</inkml:trace>
  <inkml:trace contextRef="#ctx0" brushRef="#br0" timeOffset="65211.68">3554 3090 487 0,'0'0'449'0,"0"0"-390"16,0 0-14-16,0 0-20 15,0 0-25-15,0 0-4 16,-10 120 4-16,10-28 51 15,0 7-34-15,10-1-12 16,4-5-4-16,-2-14-1 16,-3-13 0-16,-4-19 0 15,-2-11 1-15,-3-13-1 16,0-7-2-16,0-8-44 0,0-8-62 16,-10 0-77-16,-2-8-434 15</inkml:trace>
  <inkml:trace contextRef="#ctx0" brushRef="#br0" timeOffset="65585.88">4469 3371 1126 0,'0'0'86'0,"0"0"-86"16,0 0-24-16,88-33 24 0,-27 12-3 15,11 5 3 1,-4 0-2-16,-7 6-46 0,-11 6-31 16,-16 4-88-16,-16 0-122 15</inkml:trace>
  <inkml:trace contextRef="#ctx0" brushRef="#br0" timeOffset="65761.14">4636 3577 905 0,'0'0'119'16,"0"0"-119"-16,0 0 3 16,0 0 45-16,0 0 14 15,133 17-27-15,-69-17-20 16,8-10-14-16,3-3-1 15,-4 1-4-15,-9-5-168 0,-14 1-578 16</inkml:trace>
  <inkml:trace contextRef="#ctx0" brushRef="#br0" timeOffset="66805.08">5528 3275 943 0,'0'0'77'15,"0"0"-73"-15,0 0 55 16,0 0 18-16,0 0-22 16,0 0-17-16,-19-66-9 15,19 43-18-15,10-5-3 16,17-3-8-16,12-2-3 15,10 3-6-15,0 10 7 16,-4 8 0-16,-5 12-10 16,-4 6 9-16,-9 27-15 15,-3 17 7-15,-6 6 11 16,0 1 1-16,-1-6 1 0,3-10-2 16,4-8 2-16,7-10 13 15,11-9 1-15,10-12 5 16,15-2 8-16,12-21 2 15,8-6-13-15,-4-9-8 16,-13-1-10-16,-11-5 0 16,-20-3-11-16,-10 0-41 15,-18 7-52-15,-11 8-59 16,-17 13-92-16</inkml:trace>
  <inkml:trace contextRef="#ctx0" brushRef="#br0" timeOffset="67047.42">6167 3002 734 0,'0'0'145'16,"0"0"-114"-16,0 0-6 16,0 0-21-16,-20 118 39 15,17-29 90-15,0 15-72 16,3 7-27-16,0-5 3 15,0-10-26-15,0-22-7 16,0-21-3-16,0-18-1 16,0-12 0-16,0-11-19 0,3-9-124 15,0-3-321 1</inkml:trace>
  <inkml:trace contextRef="#ctx0" brushRef="#br0" timeOffset="69566.34">3378 3567 568 0,'0'0'5'0,"0"0"-5"15,0 0-15-15,0 0-15 16,81 6 27-16,-77-6 0 16,-1 0 3-16,5-11 58 15,4-9-46-15,7-6-1 16,5-3 1-16,4-4 4 16,4-1-2-16,0 2-2 15,-5 4-5-15,-4 6 4 16,-12 11-4-16,-8 5 8 15,-3 6 18-15,-7 0-17 16,-20 20-15-16,-11 12 8 16,-9 8 6-16,4-1 6 0,9-4 0 15,14-12-15 1,11-10-6-16,9-7 0 0,9-6 2 16,25 0-1-16,20-8 29 15,13-15-17-15,5-5-6 16,-2-2-6-16,-9 0 0 15,-16 7 2-15,-20 6-2 16,-17 4 7-16,-8 4-8 16,-18 6-8-16,-22 3-24 15,-17 0-3-15,-4 14 17 16,-6 4 16-16,4 3 2 16,14-3 4-16,13-2 22 0,21-8 16 15,10-2-27 1,5-4-15-16,5 1 0 0,26 3 0 15,16-6 5-15,16 0-5 16,15-6 3-16,0-15-7 16,-2-2-1-16,-18 0-16 15,-16-1-6-15,-18-2-54 16,-24-4-21-16,-3-3-193 16</inkml:trace>
  <inkml:trace contextRef="#ctx0" brushRef="#br0" timeOffset="69738.88">3599 3241 473 0,'0'0'93'0,"-96"65"18"16,77-27-66-16,19-1-20 16,15 2-25-16,34-3-1 15,26-5 1-15,20-11 8 0,20-10-8 16,16-10-9-16,8-10-33 16,6-16 18-16,-5-9-5 15,-10-2 13-15,-24-1-42 16,-29-5-120-16,-33 0-220 15</inkml:trace>
  <inkml:trace contextRef="#ctx0" brushRef="#br0" timeOffset="71544.45">4388 3226 472 0,'0'0'191'16,"-113"53"-120"-16,86-25-17 0,21 3-30 16,9 1-22-1,40-4-3-15,27-3 2 0,23-5 13 16,14-12-12-16,17-5 1 15,6-3-3-15,9-10 0 16,-5-11 4-16,-13-6-3 16,-23 0-1-16,-31-4-3 15,-34-6-30-15,-27-5-21 16,-12 2 28-16,-37 1-92 16,-21 17 118-16,-20 13 53 15,-7 9-31-15,1 11 21 16,10 17 18-16,16 3-22 15,25 2 5-15,18 1-22 16,21 1-14-16,11-1-8 16,35-4 0-16,18-3 0 0,19-9 2 15,13-9 1 1,6-9-3-16,1-1-4 0,-6-18-5 16,-11-4 7-16,-19-2-5 15,-19-2-1-15,-26-5-24 16,-22-7 18-16,-10 1-11 15,-32 1-35-15,-13 8 60 16,-8 9 43-16,-10 15-9 16,-9 5-16-16,-1 15-3 15,8 15-6-15,15 4 10 16,26 0 16-16,25 1-19 16,9-1-16-16,39-3-2 0,28-6 2 15,21-8 1 1,18-9 0-16,9-8-1 0,1-9-2 15,0-18 1-15,-13 0-1 16,-18-5-2-16,-28 1 4 16,-27-4 9-16,-29 2-6 15,-9-3-3-15,-39 5-6 16,-23 8-1-16,-18 16 4 16,-16 7 6-16,-5 4 4 15,5 18 14-15,17 5-2 16,21 0 6-16,26 0 19 15,22-2-23-15,15 2-21 16,7 0-3-16,34-2 3 16,18-4-5-16,21-5 4 15,14-11-4-15,12-5-39 0,7-2-3 16,-4-19 25-16,-13-1 17 16,-21-6 2-16,-27 1 3 15,-28-5-2-15,-17-1-17 16,-21 4-6-16,-33 6 20 15,-21 9 3-15,-20 14 2 16,-20 0 2-16,-10 22 7 16,-4 10-9-16,9 3 2 15,21-1 7-15,28-4 27 16,26-4-11-16,24-3-25 16,18-2 0-16,8-5-29 15,36-5-3-15,26-10 26 0,17-1-5 16,10-7 6-16,6-16-13 15,0-8 6-15,-11-2 12 16,-17-5 22-16,-24 1 8 16,-28 2-10-16,-20 1-3 15,-14 3 4-15,-40 5-10 16,-28 6-11-16,-30 13-2 16,-24 7-4-16,-25 0 6 15,-8 15 0-15,-2 3-10 16,13-1-3-16,23-2 13 15,24-2 22-15,21 0 2 16,23-2-5-16,22-1-10 16,21-1-5-16,15-7-4 15,9 0-1-15,3 0-13 16,24-2-18-16,18 0 32 0,16-5 3 16,11-18-3-16,2-6 15 15,-11-2 6-15,-24 8-1 16,-23 4-12-16,-16 3 0 15,-22-3-8-15,-30 3-14 16,-23 5-45-16,-21 11 14 16,-14 5 15-16,-6 19 3 15,2 2-4-15,13 1 28 16,19-3 3-16,19-3 6 16,25-2 17-16,19-2-15 0,18 2-8 15,2-3-3-15,32 3 0 16,21-6 2-16,10-4-1 15,14-9 2-15,2 0 3 16,-8-12 0-16,-8-4-1 16,-16 1 1-16,-23 5 1 15,-17 1-4-15,-8-4 7 16,-36-1-7-16,-24 0-103 16,-20 4-63-16,-14 9 118 15,-8 1 48-15,2 2 17 16,15 13 24-16,16-1 7 15,20-3 9-15,18-4 13 16,15 1-34-16,13-4-34 16,3 2-2-16,8 2-5 15,18 2-13-15,17 1 17 0,14-7 2 16,13-4 5-16,9 0-6 16,-4-15-4-16,-11-2 1 15,-22 2-5-15,-23 5 5 16,-19 0-11-16,-5-1 1 15,-39 3-2-15,-17-1-151 16,-16 9 106-16,-9 0 60 16,0 17 12-16,5 7 16 15,8 5 17-15,13 1 16 16,17-3-8-16,16 0 11 16,19-3-31-16,8 1-28 15,21 1-5-15,26-2 0 0,18-2 0 16,16-12 7-16,8-8-6 15,7-2 2-15,-2-9-3 16,-11-10 0-16,-13-1-8 16,-23 0-18-16,-19-1 7 15,-19-2-11-15,-9 1-7 16,-30 2-21-16,-21 4 25 16,-13 11 33-16,-6 5 5 15,6 1 47-15,7 15 33 16,16-1-8-16,18-2-27 15,13-4-27-15,10 0-11 16,0 1-12-16,13 1-3 16,16 2-4-16,21-4-1 0,13-5-52 15,5-4-152 1</inkml:trace>
  <inkml:trace contextRef="#ctx0" brushRef="#br0" timeOffset="73112.86">3787 4857 948 0,'0'0'151'16,"0"0"-137"-16,0 0-13 15,0 0 10-15,0 0 55 16,0 0-13-16,0 0-20 15,-48-92-22-15,54 59-9 16,23 1-2-16,11-2-9 16,12 9-2-16,-1 7 3 15,-4 11 5-15,-8 7-17 16,-10 2-3-16,-6 22 4 0,-4 7 9 16,-2 6 9-16,1-2 1 15,2-3 0-15,3-8 1 16,9-12 1-16,5-8 2 15,12-4 10-15,12-4 0 16,8-20-9-16,-2-4 14 16,-7-1-11-16,-14 4-2 15,-18 4-4-15,-14 0 4 16,-5-8 2-16,-6-4-8 16,-3-9-14-16,0-2-30 15,0 3-31-15,-14 6-30 16,-6 8-85-16,-4 8-135 0</inkml:trace>
  <inkml:trace contextRef="#ctx0" brushRef="#br0" timeOffset="73461.48">4400 4474 609 0,'0'0'259'16,"0"0"-254"-16,0 0 24 16,0 0 23-16,0 0-52 0,0 0-3 15,-12 96 3-15,24-5 67 16,0 13-17-16,0-2-30 15,-3-9-13-15,0-11-6 16,-2-9-1-16,-5-15 1 16,-2-14 0-16,0-19 1 15,0-13-2-15,0-5 0 16,0-7 0-16,0 0-22 16,0-18-46-16,0-12-182 15,0-5-479-15</inkml:trace>
  <inkml:trace contextRef="#ctx0" brushRef="#br0" timeOffset="74474.3">5173 4734 573 0,'0'0'383'16,"0"0"-314"-16,0 0-42 16,0 0 33-16,0 0 8 15,0 0-21-15,-11-6-14 16,11 6-15-16,0 0-8 15,0 0-4-15,6 0-3 16,10-4-3-16,15-2 0 16,21-2 0-16,17-4 3 15,10 2-3-15,-3-3-2 16,-3 1 2-16,-12 4-1 16,-13 1-6-16,-10 1-27 15,-13 3-36-15,-12 3-71 0,-13 0-132 16</inkml:trace>
  <inkml:trace contextRef="#ctx0" brushRef="#br0" timeOffset="74718.64">5300 4956 745 0,'0'0'156'0,"0"0"-133"16,0 0-12-16,0 0 52 0,0 0-1 15,0 0-34-15,58 3-3 16,5-6 35-16,11-11-36 16,5-4-13-16,0 4-5 15,-10 2-6-15,-11 2-2 16,-11 4 2-16,-9 3-66 16,-7 2-65-16,-14 1-100 15,-8-1-232-15</inkml:trace>
  <inkml:trace contextRef="#ctx0" brushRef="#br0" timeOffset="76131.6">6669 4423 768 0,'0'0'71'16,"0"0"-49"-16,0 0 42 15,0 0 8-15,0 0-17 16,0 0-24-16,0-24-13 16,0 32-18-16,-7 26-19 15,-2 17 19-15,-5 20 19 16,0 7-2-16,3-5-12 15,0-8-3-15,4-10-2 0,1-16 1 16,0-13 4-16,2-8 12 16,2-9 0-16,-1-6-6 15,3-3-10-15,0 0 6 16,0 0 6-16,-1 0 6 16,1 0 5-16,0-13 11 15,0-17-7-15,0-20-28 16,4-15-11-16,8-10 8 15,3-5 2-15,2 0-7 16,-1 4-3-16,-1 8 6 16,1 10-3-16,-4 8 6 15,0 12 1-15,-1 7-1 16,-4 8 2-16,-1 7 0 0,-1 4 3 16,0 5-3-16,-3 4 0 15,-1 3 0-15,-1 0-2 16,3 0-9-16,8 7-13 15,8 21 4-15,4 19 13 16,4 12 7-16,-2 13 0 16,-3 6 8-16,-5 0 4 15,-1-5-1-15,-2-6-4 16,-3-10-4-16,0-10-3 16,-3-8 0-16,-1-11-1 15,-3-11 1-15,-1-3-1 16,0-4-44-16,-1-4-41 15,-2-6-77-15,0 0-115 16,-6-14-235-16</inkml:trace>
  <inkml:trace contextRef="#ctx0" brushRef="#br0" timeOffset="76382.17">6393 4716 558 0,'0'0'475'16,"0"0"-422"-16,0 0-52 16,0 0-1-16,0 0 7 0,93-14-4 15,-39 4-3-15,-1 3 0 16,-1 0 2-16,-4 4-2 15,-3 0-118-15,-9-3-138 16</inkml:trace>
  <inkml:trace contextRef="#ctx0" brushRef="#br0" timeOffset="76921.55">7611 4645 939 0,'0'0'0'0,"0"0"-48"15,92 0 5-15,-47-3 38 16,1-5 5-16,-3-3-4 0,-2-1 0 15,-7-2-9 1,-4-3-34-16,-6-2-25 0,-12-3-23 16,-9-4-47-16,-3-3-157 15,-13-1 249-15</inkml:trace>
  <inkml:trace contextRef="#ctx0" brushRef="#br0" timeOffset="77136.97">7911 4411 117 0,'-38'-13'283'16,"-6"6"-95"-16,-4 4-130 15,-4 3-26-15,1 0 11 16,8 16 24-16,4 15 17 15,7 16-18-15,7 12-23 16,9 9-16-16,11 2 12 16,5-4-12-16,12-7-12 15,21-9-6-15,12-9-1 16,7-10 8-16,3-7-11 16,5-8 4-16,1-11-2 0,0-5-5 15,3 0 1-15,-1-10 0 16,-2-7-3-16,-8-1-48 15,-6-1-94-15,-13 1-70 16,-11 0-153-16</inkml:trace>
  <inkml:trace contextRef="#ctx0" brushRef="#br0" timeOffset="78719.31">7781 3803 143 0,'0'0'806'0,"0"0"-735"16,0 0-40-16,0 0 15 0,0 0 8 15,0 0-29-15,-13-2-12 16,13 2-5-16,0 0-8 15,14 0-6-15,10 0 1 16,7 2 5-16,7-2 0 16,-2 0 2-16,-2 0-2 15,0 0 0-15,-4 0-2 16,-3-5 4-16,-5 3-4 16,-5-2-1-16,-1 4-50 15,-2-4-108-15,-3-4-159 16</inkml:trace>
  <inkml:trace contextRef="#ctx0" brushRef="#br0" timeOffset="78968.64">8370 3607 432 0,'0'0'468'0,"0"0"-466"16,0 0 3-16,-6 71-5 16,6-32 29-16,0-3-11 15,0-1-5-15,0-6-8 16,0-4 3-16,0-4-8 0,2-5-1 16,-1-5-1-1,-1-5-109-15,0-6-167 0</inkml:trace>
  <inkml:trace contextRef="#ctx0" brushRef="#br0" timeOffset="79299.75">8355 3332 915 0,'0'0'11'0,"0"0"-11"0,0 0-8 16,0 0-1-16,0 0-1 15,0 0 9-15,13 6 0 16,1-4 2-16,-2-2 1 16,-2 0 3-16,-5 0-2 15,-5 0-1-15,0 0 7 16,0 0 18-16,0 0-3 15,0 0-13-15,0 0-2 16,0 0-4-16,0 0 3 16,0 0-8-16,0 0-28 15,16 4-100-15,5-4-80 16</inkml:trace>
  <inkml:trace contextRef="#ctx0" brushRef="#br0" timeOffset="79658.81">9005 3227 913 0,'0'0'44'0,"0"0"-32"0,0 0-11 15,-110 48 16-15,60 15 34 16,3 18 4-16,11 9-20 16,14 2-15-16,10-8-8 15,12-9-4-15,0-14-2 16,17-11-2-16,12-5 3 15,9-8-3-15,6-9-4 16,7-6-27-16,0-11-71 16,-6-7-157-16,-11-4-325 15</inkml:trace>
  <inkml:trace contextRef="#ctx0" brushRef="#br0" timeOffset="80654.83">9223 3439 756 0,'0'0'219'0,"0"0"-177"16,0 0 30-16,0 0 15 15,0 0-42-15,0 0-45 16,-7 0-4-16,0 34-6 16,-4 10 10-16,1 9 13 15,2-6-9-15,7-2-1 16,1-12-2-16,0-7-1 15,0-5 0-15,0-6-1 16,0-8-14-16,1-4-26 16,2-3 6-16,0 0 30 15,3-4 5-15,6-16 0 16,0-6-11-16,6 3 6 0,-3 2 5 16,1 8 0-16,2 5 0 15,-1 8-8-15,2 0 0 16,1 7 2-16,2 7 4 15,-1 1 2-15,-2-2 5 16,0-4-3-16,-5-2 6 16,-2-7 9-16,-5 0-1 15,-2 0 7-15,-1 0 4 16,2-2 8-16,0-18 2 16,0-8-24-16,-1-8 1 15,-4-7 3-15,-1-3-4 16,0 2 0-16,0 5-13 0,0 9-1 15,-1 11-4-15,1 10-20 16,0 6-60-16,4 3-144 16,14 0-440-16</inkml:trace>
  <inkml:trace contextRef="#ctx0" brushRef="#br0" timeOffset="80980.03">9795 3313 916 0,'0'0'126'16,"0"0"-118"-16,0 0 0 0,0 0 17 15,0 0-25-15,0 0-3 16,-25 81 3-16,10-19 29 15,1 3-8-15,8 3-7 16,6-9-11-16,0-12 6 16,0-8-7-16,9-13 0 15,5-2-2-15,-2-10 2 16,2-2-2-16,2-8-2 16,0-4-40-16,0 0-48 15,-1-8-20-15,-6-18-39 16,-7-9-205-16</inkml:trace>
  <inkml:trace contextRef="#ctx0" brushRef="#br0" timeOffset="81159.53">9732 3552 649 0,'0'0'275'15,"0"0"-232"-15,0 0-28 16,0 0 19-16,0 0 12 15,0 0-10-15,84 0-27 16,-44-4-7-16,5-2-4 16,-5-4-124-16,-6 1-233 15</inkml:trace>
  <inkml:trace contextRef="#ctx0" brushRef="#br0" timeOffset="81503.12">10342 3660 1101 0,'0'0'86'16,"0"0"-85"-16,0 0 4 0,0 0-5 15,0 0 1-15,112-15-1 16,-61 9-4-16,1 2 4 16,-5-2 0-16,-9 4 0 15,-11 1-2-15,-3 0-56 16,-8 1-64-16,-2-2-94 15,-3 0-191-15</inkml:trace>
  <inkml:trace contextRef="#ctx0" brushRef="#br0" timeOffset="81803.32">11084 3395 778 0,'0'0'158'0,"0"0"-131"16,0 0 22-16,0 0-29 16,0 0-20-16,0 0 0 15,3 101 39-15,-3-43 15 16,0-3-34-16,-3-8 4 15,-3-9-7-15,3-9-5 0,0-6 5 16,0-9-17-16,0-7-4 16,3-3 3-16,0-2-67 15,0-2-123-15,0 0-158 16</inkml:trace>
  <inkml:trace contextRef="#ctx0" brushRef="#br0" timeOffset="82087.56">11285 3488 657 0,'0'0'72'15,"0"0"-18"-15,-85 54 55 0,54-30-21 16,6-3-41-16,7-3-28 16,7-4 7-16,7-6-19 15,4 0-1-15,0-2-6 16,0-1 8-16,19 3 1 15,4 2 3-15,5 0 12 16,2 1-5-16,-5 2-10 16,-4 0-3-16,-4-1 2 15,-6-1-8-15,-5-2 0 16,0 0 0-16,0-1-25 16,-1 2-80-16,2-6-131 15,-2-4-343-15</inkml:trace>
  <inkml:trace contextRef="#ctx0" brushRef="#br0" timeOffset="82596.8">11566 3527 946 0,'0'0'57'15,"0"0"-57"-15,0 0-6 0,84 8 4 16,-65 19-1 0,-7 7 1-16,-11 6 2 0,-1-2 1 15,-1-5 1-15,-14-5-2 16,-1-9 8-16,2-4 5 15,5-10 6-15,6-3 4 16,0-2-3-16,3 0 15 16,0-5 1-16,0-14-32 15,16-12-4-15,8-5-9 16,6-4-2-16,6 0 7 16,-2 9-7-16,-4 11-2 15,-12 12 11-15,-9 8-1 16,-6 0-1-16,-3 25 4 15,0 11 7-15,-3 5 31 0,-10-1-6 16,4-5-11-16,6-6-4 16,3-11 12-16,0-4-13 15,3-7-4-15,16-4 1 16,5-3-2-16,7 0-4 16,6-6-7-16,1-18-56 15,-2-5-79-15,-5-8-221 16</inkml:trace>
  <inkml:trace contextRef="#ctx0" brushRef="#br0" timeOffset="82915.95">12266 3226 920 0,'0'0'130'16,"0"0"-119"-16,0 0-11 16,0 0-7-16,0 0-8 15,10 114 15-15,-3-28 60 16,4 11-39-16,2 3 11 16,1-2-16-16,-1-9-3 15,-4-13-4-15,-6-11-8 16,-3-12 6-16,-1-11-6 0,-23-10-1 15,-9-7 0-15,-12-5 3 16,-7-5 1-16,-3-5-4 16,5-8-50-16,10-2-193 15</inkml:trace>
  <inkml:trace contextRef="#ctx0" brushRef="#br0" timeOffset="84846.71">13616 4407 821 0,'0'0'26'16,"-28"91"-26"-16,20-36-9 15,8-10-41-15,0-8 4 16,0-12 35-16,11-7 11 16,2-8 1-16,-1-10-1 15,4 0-9-15,-1-4-25 0,3-21-9 16,-1-2 34-16,-1-9-28 15,-4 0 37-15,1 5 21 16,-2 8 47-16,-2 8 63 16,2 8-81-16,5 7-49 15,4 0-1-15,7 6 0 16,6 10 1-16,4-1 2 16,5 2 15-16,2-4-6 15,-1-4 2-15,-3-3 15 16,-11-6-10-16,-8 0 3 15,-3 0 6-15,-5-13 8 16,-6-5 14-16,-3-6-10 16,-4-9-26-16,0-6 7 0,-10-8-7 15,-8 3-9 1,-1 3-4-16,5 10 5 0,4 12-6 16,8 12-2-16,2 7-55 15,5 0-149-15,19 0-342 16</inkml:trace>
  <inkml:trace contextRef="#ctx0" brushRef="#br0" timeOffset="85215.25">14574 4348 670 0,'0'0'321'0,"0"0"-286"15,-91 15-17-15,64 4 5 16,6 0 6-16,8 3-13 16,10 2-11-16,3-4-5 15,0 1 1-15,10-3-1 16,6-4-7-16,2-6-30 16,0-4-4-16,0-4 3 15,-1 0 14-15,-3-4 24 16,-2-13 4-16,0-8 5 15,-4-2 0-15,-2 2 12 16,-2 8 24-16,-1 7 16 16,0 7-9-16,3 3-37 0,1 0-15 15,9 1-15-15,6 13 9 16,8 5 0-16,1 0 3 16,-1 2-42-16,-3-8-93 15,-10-7-197-15</inkml:trace>
  <inkml:trace contextRef="#ctx0" brushRef="#br0" timeOffset="85806.67">14930 4346 700 0,'0'0'18'0,"0"0"-14"16,35 75-4-1,-29-51 11-15,-2-6 12 0,-2-7-12 16,-2-1 17-16,0-10 7 16,0 0-3-16,0 0 15 15,0 0 28-15,0 0 6 16,0-14-18-16,0-11-24 16,7-13-25-16,9-9-12 15,10-2-4-15,8 8-13 16,3 10 11-16,8 12-3 15,3 14-1-15,-1 5 3 16,0 0 0-16,-6 9 0 0,-6 6 3 16,-4-2 0-16,-3-1 2 15,-2-3 0-15,-4-3 1 16,2-3-1-16,-2-3-4 16,-1 0-16-16,-4 0-33 15,-6-14 16-15,-7-2 24 16,-4-4-29-16,0-1-2 15,-14 8 44-15,-4 4 13 16,-1 6 4-16,-3 3 20 16,-2 5-2-16,0 14 19 15,-2 10-11-15,3 3-4 16,7 6-11-16,6 4-7 16,9-4-2-16,1 1-9 15,8-7-3-15,12-4-6 0,7-3 2 16,7-7 4-16,7-2-3 15,8-6-1-15,3-7 0 16,0-3-3-16,-6 0 0 16,-7-3-7-16,-10-9-47 15,-13-5-52-15,-15 0-175 16,-1 2-531-16</inkml:trace>
  <inkml:trace contextRef="#ctx0" brushRef="#br0" timeOffset="87846.82">16349 4392 958 0,'0'0'186'15,"0"0"-177"-15,0 0-9 16,0 0-3-16,0 0 3 0,0 0-1 16,124 0 1-16,-73 0 5 15,-5 0 1-15,-9 0-3 16,-7-1-2-16,-10-4 2 16,-1 1-3-16,-7-4 2 15,-3 1 7-15,-6-6-7 16,-3 0 7-16,0-7-9 15,0 2-8-15,-17 1 1 16,-9 2 6-16,-7 3 1 16,-9 3-5-16,-6 7-1 15,3 2 6-15,2 4-2 16,9 12-1-16,8 4 2 16,11 3 2-16,7 2-4 15,8-1 6-15,1 0-3 16,25 1 3-16,23 0 8 0,9-5-11 15,15-2 3-15,9-6-3 16,-1-10 0-16,4-2-3 16,-9 0-1-16,-11 0 4 15,-15-13 0-15,-16-1-1 16,-16 0-3-16,-11 1 8 16,-7 2-4-16,0 4 11 15,-3 0 0-15,-15 4-1 16,-12 3-10-16,-12 0-7 15,-1 15 6-15,0 7 0 16,6 0-1-16,13 1-4 16,9-3 6-16,11-5-6 0,4-4 3 15,0-2-6-15,6-3-6 16,13-4-4-16,8-2-16 16,4-2-9-16,2-16-3 15,-3-4 15-15,-8-1 27 16,-5 3-1-16,-5 4 6 15,-4 7 11-15,-5 6 39 16,0 3-11-16,0 0-38 16,3 18 7-16,5 14-8 15,2 11 50-15,-1 10-3 16,1 3-42-16,0 1 1 16,-1-7-6-16,2-6 3 15,0-11-2-15,-2-14 2 0,-5-9 1 16,-2-6 0-16,-4-4 2 15,1 0 3-15,-2 0 9 16,1-8 20-16,4-16 12 16,3-17-40-16,3-17-10 15,4-11-2-15,1-7-16 16,5 1-11-16,0 13-11 16,0 19 19-16,-5 18 16 15,-7 17 5-15,-4 8 0 16,-1 0-6-16,3 16-15 15,0 19 18-15,-1 8 3 16,-2 3 28-16,-1-4-18 0,2-6 0 16,-3-4-8-16,6-10 1 15,-1-7 0-15,1-7 5 16,3-4-5-16,3-4 11 16,7 0-9-16,9-6 12 15,4-15-14-15,4-8 7 16,-1-7-6-16,-4 2-1 15,0 8-3-15,-11 7 0 16,-8 11-2-16,-3 8-2 16,-2 0-9-16,4 6-8 15,4 17 11-15,4 3 10 16,-3 0 0-16,4-1 2 16,-1-6-1-16,3-3 0 15,3-7 0-15,1-4 7 16,4-5-1-16,-2 0 0 0,1-7-7 15,-3-10 0-15,-4-8-12 16,-9 0 11-16,-8-1-1 16,-7 2-14-16,0 4-7 15,-16 9 11-15,-8 5 8 16,-7 6-4-16,-6 2-1 16,-2 17 1-16,3 5 1 15,6 4 7-15,9-3-1 16,9-3-1-16,11-2 1 15,1-6-5-15,0-5-17 16,15-4-11-16,2-5-31 16,3 0 7-16,-1 0 13 0,1-16-6 15,-5-5 51-15,-3 2 6 16,1 3 17-16,-5 4 16 16,-1 5-4-16,-3 4 48 15,-1 3-24-15,0 0-34 16,5 0-16-16,4 3 0 15,7 10 11-15,3 3-5 16,5 1-6-16,3-2 2 16,0-1-6-16,1-5 3 15,1-7-2-15,-4-2 1 16,5 0-2-16,-3-17-1 16,-3-11-4-16,-2-6 0 15,-1-10-5-15,-2-13 3 0,-4-8-13 16,-1-12-9-16,-4 2 4 15,-3 6-4-15,-4 12 21 16,-4 16 3-16,-2 17 24 16,0 11-12-16,0 9 18 15,0 1-8-15,0 3-4 16,0 0-18-16,0 0-1 16,0 13-8-16,0 17-9 15,-6 16 18-15,-7 15 2 16,2 7 4-16,3 4 4 15,3-3-1-15,3-4-8 16,2-7 8-16,0-5-7 0,3-9 3 16,12-10-1-16,-1-10 0 15,-1-10-4-15,2-8-3 16,3-6-35-16,4-3-35 16,-2-20-22-16,0-9-94 15,-9-8-45-15,-10-7-271 16</inkml:trace>
  <inkml:trace contextRef="#ctx0" brushRef="#br0" timeOffset="88162.8">18282 4256 912 0,'0'0'158'0,"0"0"-158"16,0 0 1-16,0 0 10 0,0 0 0 15,0 0 3-15,96 47 12 16,-38-35 5-16,8-6-21 15,1-2-6-15,-3-4 3 16,-6 0-7-16,-10 0 5 16,-11-8-3-16,-8 2-2 15,-13 4 0-15,-6 2 0 16,-8 0 0-16,-2 0 0 16,0 2 0-16,0 19-11 15,0 8 11-15,0 5 28 16,0 2-13-16,0-6-14 15,-2-3 0-15,-2-6 1 0,3-9-2 16,1-6-25 0,0-4-35-16,0-2-102 0,0-4-137 15</inkml:trace>
  <inkml:trace contextRef="#ctx0" brushRef="#br0" timeOffset="88308.4">18944 4242 686 0,'0'0'482'16,"0"0"-454"-16,0 0-26 16,0 0-2-16,0 0 1 15,0 0-1-15,1-2-49 16,14 2-249-16</inkml:trace>
  <inkml:trace contextRef="#ctx0" brushRef="#br0" timeOffset="89094.31">19246 4309 764 0,'0'0'225'16,"0"0"-194"-16,0 0 25 16,0 0 14-16,-86 32-11 15,65-3-27-15,-1 8-15 16,4 1-6-16,7 1-7 15,7-6 2-15,4-1 0 16,0-5-5-16,4-3 4 0,13-2 0 16,4-6 0-16,1-3-5 15,3-5-4-15,-1-8-7 16,3 0-2-16,0-12 4 16,-2-17-3-16,-1-10-4 15,-6-9-9-15,-3-9-11 16,-11 0 19-16,-4 8 12 15,0 12 5-15,-3 13 27 16,-7 10-11-16,-3 9-3 16,2 5-7-16,-7 0-5 15,-1 4-1-15,-5 17 0 16,0 5 2-16,3 3 0 16,5 1-4-16,7-3 1 0,2 0 1 15,5-6-1 1,2-3 0-16,0 0-1 0,0-7-2 15,12-4-26-15,3-6 4 16,7-1 21-16,8-1 5 16,6-17 19-16,3-5-7 15,-2-2 2-15,-3 3 6 16,-3 4 3-16,-3 4 0 16,-3 6-17-16,0 7-5 15,-1 1-2-15,-2 3-8 16,-1 17-5-16,-4 6 13 15,-4 1-5-15,-7 0 3 16,-6 0 3-16,0-2-6 16,0-2-5-16,-4-1-3 0,-7-3-11 15,2-4 2-15,0-5-27 16,8-7-27-16,1-3 77 16,0-6 46-16,21-15 33 15,8-8-69-15,10-3-3 16,4-2 23-16,-1 5-12 15,-4 5 2-15,-5 7-1 16,-4 7-2-16,-3 8-15 16,-3 2-2-16,-4 0-1 15,-2 7-9-15,-3 13 4 16,1 3 5-16,-5 3-1 16,0 2-26-16,-2 0-43 15,-4-4-126-15,-4-7-150 0</inkml:trace>
  <inkml:trace contextRef="#ctx0" brushRef="#br0" timeOffset="91200.39">3339 6725 1038 0,'0'0'73'16,"0"0"-73"-16,0 0 3 15,0 0 20-15,0 0 2 16,-7-77-25-16,34 60 0 0,7 3-5 15,6 11 1-15,2 3 3 16,-3 11-3-16,1 20 1 16,-9 10 3-16,-3 4 0 15,-3-3 2-15,-3-8 4 16,2-10 8-16,1-7-7 16,1-11 14-16,5-6 0 15,8 0 16-15,4-10-6 16,5-13-5-16,-2-6-11 15,-1-7 1-15,-8 1-15 16,-4-2 10-16,-6 2-7 16,-6 3-3-16,-3 3-1 15,-6 8-27-15,-3 6-22 0,-7 4-9 16,-2 1-31-16,0 4-160 16,-20-2-282-16</inkml:trace>
  <inkml:trace contextRef="#ctx0" brushRef="#br0" timeOffset="91495.6">3897 6426 824 0,'0'0'70'16,"0"0"-31"-16,0 0 52 15,0 0-12-15,0 0-67 0,0 0-12 16,-30 85 0-16,13-12 23 15,0 10 20-15,5-1-26 16,5-8 0-16,5-9-3 16,2-12-6-16,0-12 1 15,0-12 1-15,0-10-9 16,0-11 1-16,0-5-1 16,0-3 0-16,0 0-1 15,0 0-20-15,0 0-43 16,0 0-75-16,8 0-147 15,8-5-232-15</inkml:trace>
  <inkml:trace contextRef="#ctx0" brushRef="#br0" timeOffset="91869.6">4794 6275 812 0,'0'0'223'15,"-110"61"-186"-15,47-4-21 16,6 7 25-16,15 0-3 16,14-4-7-16,13-2-3 15,15-6-4-15,0-5-6 16,14-6-12-16,14-7 5 16,8-11-2-16,4-3-4 15,8-9-5-15,2-5-32 16,-2-3-49-16,1-3-79 15,-8 0-165-15</inkml:trace>
  <inkml:trace contextRef="#ctx0" brushRef="#br0" timeOffset="92434.23">5012 6516 755 0,'0'0'194'0,"0"0"-170"15,0 0 65-15,0 0 15 0,0 0-40 16,0 0-36-16,-8-43-12 15,17 38-11-15,6 1-5 16,8 4-7-16,2 0 1 16,0 17 1-16,-4 13-9 15,-9 9 6-15,-12 3 8 16,0 1 0-16,-16-4 3 16,-7-8 0-1,1-8 0-15,7-10-1 0,8-7 4 16,2-6-2-16,5 0 8 15,0-4-5-15,0-18-7 16,9-11-9-16,18-8-30 16,10-2 21-16,2 5-17 15,-3 10-14-15,-11 12 21 16,-10 13 12-16,-7 3 5 0,-1 13-8 16,0 12 19-16,-1 6 26 15,2 2 9-15,2-7-22 16,-2-5 1-16,5-5 1 15,-1-9 5-15,0-4-3 16,3-3 7-16,9 0-4 16,3-10 1-16,3-13-21 15,1 0-18-15,-4-4-117 16,-5 1-191-16</inkml:trace>
  <inkml:trace contextRef="#ctx0" brushRef="#br0" timeOffset="93192.87">5835 6552 714 0,'0'0'185'15,"0"0"-185"-15,0 0 3 16,-13 73 42-16,-7-34 65 15,-5 1-61-15,0-2-38 16,-2-7 12-16,6-7-14 16,5-10 3-16,4-7-5 15,7-6-7-15,5-1-21 16,0-2-123-16,6-19-287 16</inkml:trace>
  <inkml:trace contextRef="#ctx0" brushRef="#br0" timeOffset="93603.77">6172 6125 900 0,'0'0'185'0,"0"0"-166"0,0 0-8 16,0 0 8-16,0 0-16 15,0 0 3-15,-16 81-6 16,1-16 46-16,-1 5-11 15,5 2-18-15,3-4-8 16,0-5 21-16,8-6-22 16,0-6-4-16,0-8-1 15,0-9 1-15,9-9-3 16,3-6-1-16,0-8-7 16,1-9-25-16,2-2-24 15,3 0-26-15,0-7-120 0,-5-16-153 16</inkml:trace>
  <inkml:trace contextRef="#ctx0" brushRef="#br0" timeOffset="93821.77">5982 6522 800 0,'0'0'354'0,"0"0"-306"15,0 0-23-15,0 0-4 16,0 0 21-16,121-34-15 16,-68 23-21-16,4 1-4 0,-5 3-2 15,-6 1-3 1,-5 2-81-16,-17-4-129 0,-8 0-237 16</inkml:trace>
  <inkml:trace contextRef="#ctx0" brushRef="#br0" timeOffset="94238.79">6535 6011 850 0,'0'0'193'15,"0"0"-168"-15,0 0-20 16,0 0 1-16,0 0-6 16,0 0-9-16,46 45 9 15,-24-1 5-15,0 11 0 16,-2 12 11-16,0 8 15 15,-4 1-10-15,-4 4-2 16,-1-4 4-16,-10-6-16 16,-1-5 8-16,-6-8-13 15,-13-11 5-15,-5-7 14 0,0-11 4 16,0-6-2 0,3-5-13-16,6-5-10 0,-1-5-1 15,10-5-25-15,4-2-69 16,2 0-182-16,5-12-624 15</inkml:trace>
  <inkml:trace contextRef="#ctx0" brushRef="#br0" timeOffset="94862.13">7214 6385 953 0,'0'0'236'0,"0"0"-188"16,0 0 2-16,0 0 23 15,0 0-18-15,0 0-26 16,-3-4-10-16,3 4-10 0,0 0-9 15,5 0-3-15,12 0-1 16,13 0-3-16,14 0 7 16,6 0 2-16,-5 0-2 15,-8 0-7-15,-11 0-6 16,-10 0-7-16,-4 0 8 16,-3 0-9-16,0-2-11 15,-2 1-28-15,2 1-47 16,-6 0-44-16,-3 0-176 15</inkml:trace>
  <inkml:trace contextRef="#ctx0" brushRef="#br0" timeOffset="95165.32">7202 6681 1020 0,'0'0'124'15,"0"0"-102"-15,0 0 14 16,0 0 23-16,0 0-16 16,0 0-22-16,43 11-13 15,-1-8 7-15,9-1-7 0,9-2 1 16,4 0-3-16,4 0-2 15,-4-2 0-15,-6-3-4 16,-13 1-1-16,-13-2-38 16,-13-1-108-16,-19-3-203 15</inkml:trace>
  <inkml:trace contextRef="#ctx0" brushRef="#br0" timeOffset="96750.85">4991 6859 131 0,'0'0'11'0,"0"0"-11"0,0 0 0 16,0 0 20-16,0 0 70 15,0 0 71-15,15 1 14 16,-15-1-51-16,0 0-18 16,0 0-9-16,0 0 8 15,0 0-28-15,0 0-41 16,0 0 6-16,4 0-19 16,4 0-13-16,11 0-10 15,9 0 0-15,11 0 0 16,8 0-2-16,2 0 2 15,0 0-2-15,-7 0 4 16,-5 0-5-16,-7 0 5 16,-9-1-4-16,-8 1 2 0,-7 0-4 15,-4 0 2 1,-2 0 2-16,0 0 0 0,0 0 0 16,0 0-1-16,0 0 1 15,0-3-1-15,-3 2-4 16,-8-1-1-16,-6-1 5 15,-3 2-2-15,-5 0 0 16,-4 0 3-16,-2 1 0 16,-1 0 1-16,-2 0-1 15,0 0-1-15,-2 0 0 16,6 0 0-16,3 0 1 16,10 0 1-16,6 0 13 0,8 0-5 15,3 0 12 1,0 0-17-16,0 0 2 0,0 0-2 15,12 0-4-15,15 0-2 16,16 0 1-16,8 0 2 16,10 0-2-16,-1 0 2 15,-5 0 0-15,-7 0-1 16,-7 0 0-16,-8 0-4 16,-13 0 2-16,-7 0-13 15,-10 0 0-15,-3 0-21 16,0 0 30-16,0 0-4 15,-19 0-3-15,-5 0 10 16,-12 0-4-16,-3 0-4 16,-1 3-6-16,1 0 3 15,-1 0 5-15,4 0-2 0,5-1 7 16,8 0 4-16,8 0 0 16,9-2 25-16,6 0-3 15,0 0-2-15,0 0-7 16,0 0-6-16,14 0-7 15,11 0-3-15,9 0 0 16,7-2 3-16,2-1 0 16,-4-1 0-16,-5 1-4 15,-10 3-6-15,-10 0-9 16,-10 0-12-16,-4-3 0 16,0 3 1-16,-10 0-8 15,-16 0 26-15,-8 0-7 16,3 0 19-16,2 0-3 0,11 0 6 15,10 0 13-15,3 0 28 16,5 0-22-16,0 0-12 16,0 0-6-16,5 0-4 15,11 0-4-15,3 0 4 16,8 0 2-16,-3 0 1 16,-3 0-3-16,-6 0 2 15,-2 0-6-15,-5 0 1 16,-5 0-3-16,3 0-52 15,-5-2-29-15,-1-7-94 16</inkml:trace>
  <inkml:trace contextRef="#ctx0" brushRef="#br0" timeOffset="106107.31">8323 6379 604 0,'0'0'84'0,"0"0"-41"0,0 0 6 16,0 0 10-16,0 0-26 16,0 0-2-16,0 0 22 15,-8-23 15-15,8 23-40 16,0 0-19-16,0 0-9 16,-5 23 0-16,-5 18-9 15,-11 18 9-15,-3 12 3 16,-4 7 2-16,3-2-5 15,2-6 2-15,1-8 0 16,3-13 2-16,2-15-4 16,4-11 22-16,6-11-18 15,3-7 18-15,1-5-2 16,3 0 7-16,0 0 7 16,0-4-2-16,0-15 4 0,0-10-22 15,0-9-11-15,7-4-2 16,11-5-1-16,1 1 1 15,3-4-4-15,0 1 6 16,-1-1-3-16,3 1 0 16,0 2-3-16,0 4 0 15,-5 3 0-15,2 3 3 16,-2 4 0-16,-4 3-2 16,2 3 2-16,-5 3 0 15,1 3 1-15,-3 1-2 16,1 2-3-16,2 3-1 0,-4 0-2 15,-1 8-4 1,-4 1 11-16,-2 4-3 0,-2 2 3 16,0 0-3-16,0 0-2 15,0 0 3-15,1 8-2 16,7 17-10-16,2 8 14 16,5 9 1-16,0 3-1 15,1 2 1-15,1 5 1 16,-1 1-2-16,-2 4 6 15,0 2 5-15,-3 0-4 16,-5-6 4-16,2-6-9 16,-5-9-2-16,2-10-3 15,-3-9 3-15,-2-10 1 16,3-5-1-16,-3-2 0 16,0-2 0-16,0 0-28 0,0 0-35 15,-3 0-28-15,-9-2-116 16,-8-8-289-16</inkml:trace>
  <inkml:trace contextRef="#ctx0" brushRef="#br0" timeOffset="106552.12">8054 6622 280 0,'0'0'598'0,"0"0"-528"16,0 0-64-16,0 0 24 15,0 0 27-15,0 0-27 16,100 0-18-16,-63 0 2 15,7 0 0-15,3-7-10 16,5-3-1-16,-1 0 1 16,-6 1-1-16,-8 4 4 15,-10 3-1-15,-10 2 0 16,-7 0-1-16,-6 0 2 0,-4 0 3 16,0 0 0-1,0 0 10-15,0 0-7 0,0 0-5 16,0 0-6-16,0 0-2 15,0 0 0-15,0 0-2 16,2 0-1-16,1 0-39 16,3 0-56-16,1 6-87 15,-7 0-121-15</inkml:trace>
  <inkml:trace contextRef="#ctx0" brushRef="#br0" timeOffset="107637.8">9231 6541 154 0,'0'0'668'0,"0"0"-544"15,0 0-61-15,0 0 12 16,0 0-12-16,0 0-14 15,-5 0-17-15,5 0-17 16,2 0-8-16,15 0-3 16,9 0-2-16,12 0 1 15,8 0 3-15,0 0-4 16,-3-6 1-16,-5-3-3 16,-9 0 0-16,-3 1-6 15,-11-2-3-15,-3-1 4 16,-9-4 2-16,-3-2-12 0,-3-7-18 15,-18-4 4 1,-10 3 7-16,-1 5 12 0,-4 2 6 16,-1 8 0-16,0 7 3 15,1 3-3-15,2 0 1 16,2 18 1-16,1 8 2 16,6 11 0-16,3 7 7 15,5 6 9-15,3 0-4 16,9-2-1-16,5-5-6 15,0-3 8-15,10-7-7 16,18-3 11-16,3-5-8 16,8-7 0-16,8-4-1 15,5-5 0-15,6-4 2 0,3-5-1 16,2 0 10 0,-4-1-4-16,-8-7 5 0,-9 1-16 15,-17 2-1-15,-11 2-3 16,-10 1-1-16,-4 2-10 15,0-4-29-15,-7 0-54 16,-15-8-206-16</inkml:trace>
  <inkml:trace contextRef="#ctx0" brushRef="#br0" timeOffset="108371.84">9226 5648 666 0,'0'0'148'0,"0"0"-125"15,0 0 43-15,0 0 40 16,0 0-20-16,0 0-36 15,-16 0-19-15,19 0-7 16,15 0-16-16,10 3-7 16,14 2 6-16,7-4 5 15,2 1-4-15,-5-2-5 0,-5 0-3 16,-8 0 2 0,-8 0 0-16,-3 0-1 0,-5 0-2 15,-1-6-5-15,-2-3-37 16,-4-1-72-16,-4-2-142 15,-3-3-403-15</inkml:trace>
  <inkml:trace contextRef="#ctx0" brushRef="#br0" timeOffset="108629.15">9880 5459 695 0,'0'0'59'16,"0"0"29"-16,0 0 0 16,0 0-55-16,0 0-24 15,0 0-1-15,0 92 66 16,0-46-12-16,0-3-40 16,6-5-5-16,2-9-16 15,-3-7 0-15,-2-9 5 16,-3-7-12-16,0-4-2 15,0-2-93-15,-4-8-144 16</inkml:trace>
  <inkml:trace contextRef="#ctx0" brushRef="#br0" timeOffset="108974.43">9905 5270 824 0,'0'0'78'15,"0"0"-78"-15,0 0-4 16,0 0-3-16,0 0 5 16,0 0 2-16,-3 27 3 15,8-21 1-15,5-2-3 16,5-4 12-16,-4 0-4 0,-5 0-1 15,-5 0 12 1,-1 0-4-16,0-9 8 0,-3-3-15 16,-10 4-9-16,-4-1 0 15,1 3 6-15,3 3-14 16,5 2 12-16,6-1-9 16,2 2 5-16,0 0-6 15,13 0-169-15,6 0-364 16</inkml:trace>
  <inkml:trace contextRef="#ctx0" brushRef="#br0" timeOffset="109339.5">10571 5134 911 0,'0'0'83'0,"0"0"-67"15,0 0-5-15,-82 22-6 16,36 31 22-16,1 18 23 15,2 19 13-15,11 9 0 0,11 2-21 16,12-3-13-16,9-6-14 16,2-10-14-16,22-10 1 15,6-16 0-15,4-16-2 16,3-14-2-16,2-9-56 16,0-13-64-16,-5-4-185 15,-7-4-524-15</inkml:trace>
  <inkml:trace contextRef="#ctx0" brushRef="#br0" timeOffset="110051.6">10763 5372 671 0,'0'0'383'0,"0"0"-305"16,0 0-36-16,0 0 9 16,0 0-47-16,0 0-4 15,-6 64 0-15,3-15 7 16,3 2-1-16,0-1-4 15,2-2 1-15,8-9-3 16,-2-6 0-16,-2-9 0 16,-2-8 0-16,-3-10-19 15,1-5-3-15,0-1 22 16,2-13 4-16,2-16-4 16,1-5-43-16,6-1 41 15,1 6 0-15,1 9 0 16,2 12 2-16,2 8-8 0,1 0-2 15,0 22 4-15,0 5 6 16,2 5 0-16,-3-1 3 16,0-3-3-16,-3-6 7 15,-4-6 2-15,0-7 0 16,-6-7 0-16,-2-2 13 16,-1 0 26-16,5-11 27 15,2-13-20-15,-1-9-50 16,-1-7-5-16,-7-6 20 15,-1-3-12-15,0-4-3 0,0 6-5 16,-6 10-2-16,1 16-33 16,1 11 7-16,2 10-46 15,-2 0-103-15,1 7-262 16</inkml:trace>
  <inkml:trace contextRef="#ctx0" brushRef="#br0" timeOffset="110396.66">11393 5241 866 0,'0'0'92'0,"0"0"-64"16,0 0-13-16,0 0-2 15,0 0 6-15,0 0-19 16,0 0 2-16,-14 66 2 16,0-12 61-16,3 8-32 15,5 1-14-15,2-2-9 16,4-5 1-16,0-2-2 16,5-6 2-16,7-6-9 15,5-4 2-15,-1-7-3 16,4-8 1-16,1-10-2 15,3-12-13-15,1-1-33 16,0-15-11-16,-1-18-111 0,-7-8-165 16</inkml:trace>
  <inkml:trace contextRef="#ctx0" brushRef="#br0" timeOffset="110609.05">11330 5528 932 0,'0'0'198'0,"0"0"-168"15,0 0-7-15,0 0 20 0,0 0-30 16,113-42-10 0,-71 34 0-16,-3 3-3 0,-3 4-5 15,-6 1-37-15,-5 0-101 16,-7 0-266-16</inkml:trace>
  <inkml:trace contextRef="#ctx0" brushRef="#br0" timeOffset="111073.8">11839 5606 1114 0,'0'0'100'16,"0"0"-98"-16,0 0 4 15,0 0 26-15,0 0-6 16,0 0-21-16,40 0-5 0,1 0-3 16,11 0 3-16,1 0 0 15,0 0 1-15,-9 0 2 16,-8 0-3-16,-9 0 0 15,-12 0 1-15,-6-2-1 16,-9 2 5-16,0 0-3 16,0 0 6-16,0 0-7 15,0 0-2-15,0 0-16 16,0 0-58-16,0 0-87 16,0 0-219-16</inkml:trace>
  <inkml:trace contextRef="#ctx0" brushRef="#br0" timeOffset="111428.86">12521 5317 933 0,'0'0'52'16,"0"0"-36"-16,0 0-9 16,0 0 24-16,0 0-3 15,0 0-28-15,6 21 5 16,-6 26 1-16,0 9 44 16,-2 3-6-16,-5-4-11 0,-4-6-9 15,4-5-7-15,-1-10 0 16,1-6-13-16,3-6-1 15,1-8-3-15,1-7 0 16,1-3-1-16,1-4-30 16,0 0-49-16,0 0-24 15,6-18-87-15,14-12-306 16</inkml:trace>
  <inkml:trace contextRef="#ctx0" brushRef="#br0" timeOffset="111724.58">12803 5317 836 0,'0'0'36'16,"0"0"-35"-16,0 0 35 15,-111 90 53-15,63-56-28 16,5 0-42-16,8-3-6 16,9-7-9-16,14-9-4 15,5-7 2-15,7-6 0 16,0 0-2-16,3 2 1 15,15 2-1-15,9 0 5 16,7 6-1-16,3 1 4 16,-3 0 0-16,-2 6 7 15,-8-1-6-15,-5 2-1 16,-3-2-1-16,-5 1 2 0,-4-4-8 16,-2-1-2-1,1-3-25-15,0-9-127 0,-3-2-253 16</inkml:trace>
  <inkml:trace contextRef="#ctx0" brushRef="#br0" timeOffset="112309.04">13034 5523 952 0,'0'0'120'0,"0"0"-83"16,0 0 26-16,0 0 33 15,0 0-26-15,0 0-24 16,-1-16-40-16,2 16-6 15,11 2-14-15,4 14-1 16,7 9 15-16,-3 4 3 16,-6 3-3-16,-12 1-1 15,-2-4-1-15,-7-4 1 16,-18-3 1-16,0-6 0 16,4-5 7-16,3-5-5 0,9-6 2 15,6 0 3-15,1-5-1 16,2-14-6-16,3-11-16 15,27-12-8-15,14-5-10 16,11-2-9-16,1 10 7 16,-6 8 0-16,-16 12 32 15,-13 11 1-15,-15 8 2 16,-6 1-12-16,0 23 1 16,-9 12 12-16,-10 11 21 15,1-2 20-15,1-2-3 16,10-10 2-16,7-7-21 15,0-9-8-15,0-3-1 0,18-5 5 16,6-5-13-16,13-4 4 16,5 0 5-16,4-7-11 15,-4-13-30-15,-13-6-75 16,-13-5-153-16</inkml:trace>
  <inkml:trace contextRef="#ctx0" brushRef="#br0" timeOffset="112669.07">13680 5109 882 0,'0'0'147'15,"0"0"-55"-15,0 0-48 16,0 0-19-16,0 0-4 16,0 0 1-16,0-11-20 15,3 24-2-15,4 17-9 16,2 15 9-16,5 22 4 16,5 14 6-16,2 9-5 15,-6 6 1-15,-6 4 5 16,-9 0-1-16,0-4 1 0,-17-9-4 15,-17-16-5 1,-10-14 1-16,-6-16-2 0,-9-7-1 16,-3-11-2-16,1-14-149 15,9-9-570-15</inkml:trace>
  <inkml:trace contextRef="#ctx0" brushRef="#br0" timeOffset="116237.81">8392 7040 327 0,'0'0'365'16,"0"0"-317"-16,0 0-17 16,0 0 7-16,0 0 4 15,0 0-13-15,0 0-13 16,0 0-16-16,0 9-3 0,0 16 3 16,0 11 22-1,0 14 20-15,-5 10-9 0,-4 9-1 16,-2 6-1-16,1 0 12 15,2-6-39-15,4-11 1 16,-1-7-3-16,2-11 4 16,2-9-12-16,-1-9 10 15,1-10-4-15,-1-9 1 16,2 0 0-16,0-3 2 16,0 0-2-16,0 0 1 15,0 0 1-15,0 4-3 16,8 4 4-16,8-1-4 0,8 0 1 15,6-4 0 1,9 1 4-16,10-4 0 0,7 0 0 16,6 0-3-16,-4 0 0 15,-7 0 4-15,-8 0-6 16,-13 0-1-16,-12 0-1 16,-8 0-9-16,-8 0-25 15,-2 0-27-15,0 0-14 16,0 0-42-16,0-4-77 15</inkml:trace>
  <inkml:trace contextRef="#ctx0" brushRef="#br0" timeOffset="116524.05">8801 7503 846 0,'0'0'129'0,"0"0"-123"15,0 0-5-15,0 0-1 16,0 0 8-16,82 72-6 16,-41-39-1-16,-1 6 0 15,-4-3 1-15,-8-1-3 16,-9 0 4-16,-9-6-3 16,-10-5 3-16,0-2-2 15,-8-6 19-15,-14 0 18 16,-5-1 22-16,-6-1-30 15,-3 0-17-15,-4-1-13 16,2-3-16-16,3-10-183 16,11 0-614-16</inkml:trace>
  <inkml:trace contextRef="#ctx0" brushRef="#br0" timeOffset="117369.57">9541 7494 699 0,'0'0'198'0,"0"0"-106"16,0 0-17-16,0 0-4 15,0 0-17-15,0 0-27 16,-61 47-18-16,22 0 7 15,1 9-5-15,10-1-4 16,9-4-4-16,10-8-1 16,8-7 4-16,1-8-6 15,0-10 0-15,13-5-2 16,7-6 1-16,8-7-9 16,5 0-7-16,4-4-10 0,-2-15-19 15,2-2 45-15,-9 0 0 16,-9 0-2-16,-10 4 3 15,-7 4 0-15,-2 6 5 16,0 4 8-16,0 3 16 16,0 0-18-16,0 0-10 15,0 0-1-15,0 2-1 16,11 8-7-16,6 3 8 16,9 0 2-16,6-2-2 15,6-5 1-15,-1-4 1 16,-1-2-2-16,-6 0-3 15,-8-4 1-15,-9-9 2 0,-7-2 4 16,-6-5-4-16,-3-3 4 16,-22-4-4-16,-8 3 0 15,-4 3 8-15,1 8 7 16,5 8 4-16,8 5-14 16,4 0-2-16,7 0-6 15,6 15 2-15,6 2-67 16,0 0-73-16,23-5-147 15,1-9-427-15</inkml:trace>
  <inkml:trace contextRef="#ctx0" brushRef="#br0" timeOffset="118299.61">9905 7669 928 0,'0'0'105'16,"0"0"-29"-16,0 0-5 15,0 0-17-15,0 0-43 16,0 0-11-16,57-26-3 16,-42 44 2-16,0 9-4 15,-5 5 3-15,-5-2 1 16,-4-3 1-16,-1-7-1 16,0-4 1-16,0-5 0 15,-6-5-1-15,2-5 2 16,-1-1 5-16,1 0-6 0,4-18 9 15,0-9-9 1,6-8 0-16,14-3-2 0,11 3-2 16,6 4 1-16,2 12-3 15,-2 10 1-15,-3 9 3 16,-7 0-4-16,-5 13 12 16,-11 8-5-16,-3 0 6 15,-8 1-5-15,0 0 2 16,0-5-4-16,-11-1-2 15,2-6-10-15,2-2-55 16,5-6-23-16,2-2-38 16,6 0 53-16,12-10 43 15,8-8 32-15,2-7 3 0,-5 1 69 16,-4-1-19 0,-5 0 10-16,-8 3 1 0,-6 4-27 15,0 6-8 1,-6 6-11-16,-15 6-10 0,-4 0-8 15,-3 4-6-15,5 13 3 16,4 1 1-16,11-2-1 16,8 0 3-16,2 2-6 15,19 3 6-15,10 3 5 16,3 5-5-16,-2 0 0 16,-7 0 1-16,-5 0-4 15,-11-2 4-15,-9-4-1 16,0-6 8-16,-5-7 2 15,-5-4 17-15,2-6-2 0,2 0 2 16,4-8-5-16,2-17-7 16,0-10-6-16,22-12-9 15,9-6-11-15,9-4-8 16,3 2 3-16,-2 4-14 16,-8 8 24-16,-10 5 6 15,-9 7-4-15,-5 5 11 16,-9 4-5-16,0 4 4 15,0 2-6-15,-6 0 12 16,-1 5 5-16,2 2-15 16,3 5 12-16,1 3-8 15,1 1-1-15,0 0-5 16,0 0-4-16,0 10 4 16,0 22-11-16,0 20 11 0,0 14 22 15,0 3 5-15,0-2-13 16,0-5 0-16,-3-10-11 15,3-9-3-15,-3-9 0 16,0-11-7-16,-3-9-36 16,1-9-38-16,0-5-78 15,-1-5-75-15,-2-18-112 16</inkml:trace>
  <inkml:trace contextRef="#ctx0" brushRef="#br0" timeOffset="118989.43">10548 7611 907 0,'0'0'159'0,"0"0"-102"16,0 0-23-16,0 0-6 0,0 0-3 16,0 0 3-16,115-5 4 15,-70 5-14-15,-5 0-15 16,-4 0-3-16,-9 0 1 16,-9 0 0-16,-8 0 1 15,-7 0 0-15,-3-4-2 16,0-4-1-16,-1 0-13 15,-11 4 4-15,-3 4 6 16,0 0 2-16,1 6-6 16,4 10 6-16,4 2-3 15,6-2 5-15,0 0-6 16,0-2 4-16,9-3 0 16,3 1 2-16,1-3 1 0,-3-2-1 15,-4-1-2-15,-2 1-8 16,-4-3-35-16,0-3-14 15,1 2-26-15,2-3 85 16,9-6 9-16,8-12 30 16,11-7-33-16,11 0 17 15,8 0 12-15,3 6 9 16,-1 3-2-16,-6 8-17 16,-7 8-4-16,-8 0-5 15,-2 0 1-15,-4 11-15 16,-2 2 3-16,0 1-3 15,3-2 4-15,-1-1-6 0,3-3-1 16,2-7 1-16,1-1 0 16,1 0 11-16,-3-7-10 15,-7-8 10-15,-3-3-10 16,-4-6 2-16,-2-7 3 16,-5-2-6-16,-1-9 3 15,1-3-4-15,-5-2 1 16,0 7 0-16,0 14 7 15,-2 9-4-15,-1 15 40 16,0 2-14-16,0 2-26 16,0 23-3-16,0 17 0 15,0 12 11-15,0 6 28 0,0-2-28 16,0-8-9-16,0-7-2 16,0-8-2-1,-1-7-22-15,-8-4-69 0,-9-4-42 16,-1-9-58-16,-1-11-193 15</inkml:trace>
  <inkml:trace contextRef="#ctx0" brushRef="#br0" timeOffset="119152">11590 7586 1095 0,'0'0'92'16,"0"0"-58"-16,0 0 4 15,0 0 29-15,0 0-1 16,0 0-39-16,97-29-22 15,-44 17-5-15,17-4-24 16,11-5-84-16,7-7-132 16,-1-5-668-16</inkml:trace>
  <inkml:trace contextRef="#ctx0" brushRef="#br0" timeOffset="121367.67">6765 8724 898 0,'0'0'112'16,"0"0"-15"-16,0 0-48 15,0 0 21-15,0 0-55 16,0 0-14-16,-3 87-1 0,3-22 44 16,4 2-26-16,13-10-12 15,4-11 0-15,1-14-6 16,-4-13 0-16,-2-8 2 16,-5-7-1-16,-5-4 1 15,1 0-1-15,2-9 5 16,3-15-6-16,1-10-7 15,-5-10-7-15,1 0-7 16,-2 8 2-16,-1 8 12 16,2 15 2-16,5 13 0 15,10 0-14-15,5 15 17 16,8 12 2-16,1 4 0 0,0-2 0 16,-4-3 1-16,-2-6-1 15,-1-7 1-15,-7-8 5 16,-1-5 14-16,-3 0 4 15,-2-11 0-15,-1-11-7 16,-2-9-9-16,-7-4 5 16,-7-7-8-16,0-7-3 15,-16-6-1-15,-8-4-1 16,-3 0 0-16,3 14-2 16,3 14 0-16,11 18-5 15,3 13-1-15,5 12-64 16,2 20-102-16,0 5-44 15,0-5-401-15</inkml:trace>
  <inkml:trace contextRef="#ctx0" brushRef="#br0" timeOffset="121888.28">7708 8868 842 0,'0'0'234'0,"0"0"-197"15,0 0-29-15,0 0 2 0,0 0 2 16,0 0-10-16,79 3 16 16,-21-3-4-16,9-1-9 15,0-11-5-15,-4 0 0 16,-8-1 0-16,-9 1-1 15,-15-2-47-15,-9-2-82 16,-15-4-176-16</inkml:trace>
  <inkml:trace contextRef="#ctx0" brushRef="#br0" timeOffset="122118.67">8049 8594 829 0,'0'0'164'0,"0"0"-110"16,0 0-54-16,0 0-3 15,0 0 3-15,90 32 3 16,-33-4 2-16,5 0-3 16,3 3-2-16,-7 3 0 15,-11 0 0-15,-17 0 0 16,-19 1 1-16,-11-3 0 16,-9-1 15-16,-26 0 37 15,-8-1-1-15,0-4-5 16,4-5-38-16,9-7-9 15,12-14-154-15</inkml:trace>
  <inkml:trace contextRef="#ctx0" brushRef="#br0" timeOffset="123746.09">8952 8616 838 0,'0'0'87'0,"0"0"-62"15,0 0 15-15,0 0 31 16,-87-4-48-16,59 26-12 16,1 11 11-16,5 5-4 15,8-1-7-15,8-4-3 16,6-3-6-16,0-6 7 15,2-6-7-15,9-7-2 16,2-3 3-16,2-6-3 16,1-2-1-16,2 0 0 15,0-11 0-15,-1-8-2 16,-1-7 1-16,-6-4-3 0,2 1 5 16,-1 0 0-1,1 4 1-15,4 11-1 0,6 8-3 16,2 6-6-16,3 2 0 15,2 18 7-15,-4 8 2 16,-9 3 0-16,-2 2 1 16,-8-4 0-16,-5-5-1 15,-1-6 7-15,0-4-6 16,0-4-1-16,-7-4 1 16,5-3 1-16,-1-3 4 15,0 0-4-15,2-10 7 16,1-15 1-16,0-15-10 0,3-10 6 15,16-4-9 1,7 2 3-16,0 10-8 0,6 12 8 16,-4 18-8-16,6 12 3 15,1 0 2-15,-1 12 1 16,3 16 2-16,5 1 2 16,1 2 4-16,5-2-4 15,-2-11-1-15,0-7 0 16,-1-9-1-16,-3-2 3 15,-5 0 0-15,-5-13 0 16,-9-3-3-16,-6-2-7 16,-8-5-3-16,-8-2 7 15,-1 2-5-15,-11 0 1 16,-15 9 7-16,-5 8 6 16,-6 6-4-16,-1 0 0 0,4 15 4 15,2 13-3-15,9 2 14 16,7 5-13-16,8 0 4 15,8-6-4-15,0-6-2 16,6-4-1-16,12-7-1 16,1-7-1-16,1-5 1 15,5 0 3-15,-3 0-2 16,0-17 1-16,-3-4-2 16,-3 0-10-16,-3 3 2 15,-4 8 2-15,-3 4 6 16,-4 6 0-16,2 11-16 15,-2 25 13-15,-1 16 3 0,-1 12 14 16,0 7-5-16,-4-2 1 16,-11-6 9-16,-2-11 2 15,1-14 1-15,-1-12 16 16,3-9 5-16,3-11 11 16,-1-6-10-16,0-3-11 15,0-18-11-15,4-13-10 16,8-14-12-16,5-11-19 15,25-13-25-15,13-2-24 16,2 3-6-16,4 10 16 16,-1 12 22-16,-8 12 29 15,-5 9 4-15,-11 8 3 16,-11 9 0-16,-7 7 2 0,-6 4 19 16,0 0-5-1,0 0-6-15,0 17-8 0,0 8-2 16,-3 7 32-16,0 2-20 15,3-3-4-15,0-1-5 16,10-6 1-16,7-3 0 16,2-7 2-16,-1-4-2 15,3-6-3-15,1-4 3 16,1 0-3-16,4-10 2 16,-2-13 0-16,-3-6 1 15,-6-7-4-15,-6 2-1 16,-9-2 0-16,1 8-1 0,-2 12 2 15,0 8 4 1,0 7 13-16,0 1-12 0,4 1-5 16,4 17-6-16,1 9 6 15,4 4 12-15,-1 5-4 16,3-3-8-16,-3-1 1 16,1-7-1-16,-5-7-3 15,-4-11-32-15,-1-4-45 16,0-3-52-16,3-4-102 15,3-19-347-15</inkml:trace>
  <inkml:trace contextRef="#ctx0" brushRef="#br0" timeOffset="123979.98">10396 8233 860 0,'0'0'129'16,"0"0"-108"-16,0 0-12 15,0 0 14-15,9 77 69 16,-4-22-18-16,1 11-13 16,2 6-10-16,0 0-14 15,-2-1-7-15,5-10-26 16,-4-5-3-16,0-10-2 16,-1-12-11-16,-1-9-57 15,1-12-80-15,6-13-80 16,3 0-168-16</inkml:trace>
  <inkml:trace contextRef="#ctx0" brushRef="#br0" timeOffset="124682.89">10824 8560 376 0,'0'0'595'16,"0"0"-491"-16,0 0-45 15,0 0-12-15,0 0-8 16,0 0-16-16,-112 66 0 15,86-36-6-15,9-1-14 16,7-3 5-16,5-5-7 16,5-7-1-16,0-4 0 15,0-6-5-15,0-4-13 16,5 0-11-16,10 0 12 0,1-11 1 16,6-6-17-1,-1-2 23-15,-4 5-4 0,-4 2 9 16,-4 4 5-16,-4 7 1 15,1 1 2-15,4 0 7 16,2 9 3-16,6 5 11 16,1 7 17-16,4-1-13 15,-1-4-13-15,-1 0 5 16,1-8-19-16,-1-2 7 16,-4-6 6-16,-3 0-9 15,0 0 4-15,-5-14 2 16,-2-9-2-16,-5-7-9 0,-2-8-11 15,-2-5 3 1,-19-4-7-16,-2 0-4 0,-6 4 2 16,3 11 7-16,4 10 4 15,2 14 5-15,6 6-3 16,2 2 4-16,3 5-10 16,3 8 5-16,3 5 3 15,3 0 3-15,0-3-2 16,12 1 1-16,12-4 0 15,6-2 6-15,12-3-4 16,4-4-2-16,2-3 0 16,1 0 0-16,-6 0-9 15,-1-2 0-15,-9-1 8 16,-12 3 1-16,-6 0-4 16,-10 5-2-16,-3 14 2 0,-2 9 4 15,0 9 7-15,0-1 25 16,0 1-3-16,6-3-8 15,4-6-10-15,4-4 10 16,4-5-17-16,1-5 3 16,8-4-7-16,1-5 0 15,5-5-13-15,2 0-69 16,-8-6-129-16</inkml:trace>
  <inkml:trace contextRef="#ctx0" brushRef="#br0" timeOffset="125553.55">11954 8412 804 0,'0'0'187'16,"0"0"-137"-16,0 0 2 16,10-75 8-16,-25 51-15 0,-8 1-11 15,-7 2-30 1,-2 3 7-16,4 8-6 0,2 4-1 15,0 6-4-15,-1 0-1 16,0 6 1-16,2 15-3 16,5 10 2-16,2 11 1 15,11 11 7-15,7 14-7 16,3 8 11-16,21 4 2 16,3-1-2-16,3-5 3 15,-4-8-3-15,-5-9-11 16,-7-9 0-16,-4-11 0 15,-7-10 1-15,-2-10-1 16,-1-9-7-16,0-3-41 0,0-4-28 16,-7 0 6-1,-9 0-62-15,4-9-168 0,-3-7-308 16</inkml:trace>
  <inkml:trace contextRef="#ctx0" brushRef="#br0" timeOffset="125749.03">11661 8881 857 0,'0'0'215'16,"0"0"-175"-16,0 0 6 15,0 0 36-15,0 0-11 16,0 0-20-16,58-24-29 0,-4 8-21 16,15-3-2-16,1 2 1 15,-7 1-1-15,-11 3-42 16,-10 5-90-16,-8-6-80 15,-10 0-207-15</inkml:trace>
  <inkml:trace contextRef="#ctx0" brushRef="#br0" timeOffset="127045">12169 8624 629 0,'0'0'351'16,"0"0"-272"-16,0 0-79 16,0 0 2-16,83 47 4 0,-72-13-1 15,-7 3 8-15,-4-3-10 16,0-3 4-16,-7-5-4 16,-2-10 5-16,3-8 16 15,1-5 3-15,2-3 7 16,0 0 9-16,0-2-6 15,-1-15-14-15,4-13-22 16,0-10-2-16,19-6-7 16,18-1-27-16,13 6-16 15,-1 13 23-15,2 13 5 16,-2 12 13-16,-4 3 2 16,0 0 5-16,1 9 0 0,6 1-1 15,-3-1 1-15,0-4 6 16,-7-5-6-16,-7 0 6 15,-7 0-3-15,-7-2 4 16,-6-8 0-16,-9-8-3 16,-6-2 0-16,0-4-2 15,-11-2-16-15,-14 5-11 16,-3 6 24-16,-2 8 4 16,3 7 0-16,1 0 0 15,1 10 15-15,3 15 1 16,2 8 10-16,7 5 2 15,7-1 9-15,6 2-16 16,12-6-6-16,19-5-12 0,14-8 5 16,7-6 2-1,9-9-10-15,8-5 6 0,4 0-5 16,-1-14 0-16,-8-5 0 16,-12-4 4-16,-16 1-5 15,-11-5-4-15,-7-2 0 16,-12-1-1-16,-6 5-4 15,0 4 7-15,-12 9 2 16,-7 8 0-16,-5 4 9 16,-6 6-6-16,-1 18-1 15,1 8 7-15,3 5 2 16,7-1-2-16,9-2-1 0,6-5-7 16,5-10 0-1,0-4 2-15,9-6-2 0,11-8 1 16,3-1-2-16,6-3 0 15,0-15 0-15,0-8-17 16,-5-1 7-16,-5-2-4 16,-1 6-9-16,-6 6 19 15,-4 7 4-15,-2 10 4 16,2 3-4-16,1 25 0 16,5 16 6-16,-1 15 50 15,-1 10-21-15,-2 1-8 16,1-3 7-16,0-9 0 15,-1-14-31-15,-4-12-1 16,0-14 4-16,-5-11-5 16,1-6-1-16,-1-1 10 0,4 0-4 15,4-16 15-15,0-15-12 16,4-15-9-16,3-11-2 16,0-8-10-16,0-9-10 15,-3-1 7-15,1 6-18 16,-5 19 23-16,-3 19 10 15,-2 16 2-15,0 11-2 16,-2 4-7-16,-1 0-2 16,2 6-7-16,5 14 10 15,3 12 6-15,0 6 3 0,-2 3-2 16,0-3 6 0,0-9 1-16,-1-8-6 0,-2-8-2 15,-3-7 6-15,-2-5-6 16,-1-1 1-16,0 0 9 15,3-1 0-15,7-18-8 16,1-10-2-16,6-7-20 16,2-10 6-16,2-3 11 15,0 3-10-15,0 8-10 16,-4 13 9-16,-5 14 7 16,-3 11 3-16,3 0-7 15,-1 25 11-15,0 8 3 16,3 7 26-16,-5 0 1 15,-3 0-6-15,1-7-15 16,1-8-4-16,-1-8-5 0,1-7-9 16,4-4-47-16,-5-6-82 15,-1 0-240-15</inkml:trace>
  <inkml:trace contextRef="#ctx0" brushRef="#br0" timeOffset="127713.34">14035 8662 802 0,'0'0'101'16,"0"0"-87"-16,0 0 54 0,0 0 25 16,94 27-9-1,-70-27-42-15,-6 0-20 0,-5 0-15 16,-8-8 2-16,-5-4-5 15,0-3-4-15,-15-5-16 16,-6 0-14-16,-3 2 10 16,1 3 14-16,4 3 6 15,4 9-1-15,5 3-3 16,0 0 4-16,-1 9-5 16,0 17 5-16,0 11 0 15,5 3 19-15,3 3-2 16,3-6 0-16,0-2-13 15,0-9 1-15,7-4-4 16,3-9 1-16,1-3 1 16,-3-4-3-16,-4-5-1 0,2-1-1 15,-2 0 0-15,7-5 2 16,8-18 0-16,7-8-7 16,8-2 7-16,0 3 2 15,3 3 2-15,-1 6-4 16,-2 8 4-16,-2 7 0 15,-7 6-2-15,-4 0-2 16,-7 0 0-16,-7 1 0 16,0 7-3-16,-5-3-1 15,-2 0 4-15,0-3-1 16,0 0 1-16,0-2-2 16,0 0-9-16,0 0 5 0,0 0 5 15,11-10 1-15,9-10 1 16,10-1 6-16,6 4-7 15,0 6 13-15,1 9 9 16,-7 2 8-16,-3 2 15 16,-3 15-16-16,-8 3 5 15,-3 2-14-15,-8-1-14 16,-3-2-6-16,-2-2-13 16,0-3-85-16,-2-8-108 15,-6-6-363-15</inkml:trace>
  <inkml:trace contextRef="#ctx0" brushRef="#br0" timeOffset="128118.26">14724 8646 1120 0,'0'0'16'0,"0"0"-10"16,0 0-6-16,0 0 0 15,0 0 22-15,0 0 5 16,65 65-12-16,-46-58-11 15,-4-4-1-15,-2-3-1 16,-4 0 4-16,0 0-5 16,-2 0 4-16,-2 0-5 15,-4 0 0-15,-1 0-22 16,0 9-13-16,0 18-9 0,-10 15 30 16,-6 12 14-1,-5 3 0-15,0-4 0 0,-2-8 0 16,1-4 1-16,3-12 0 15,-2-6 14-15,3-6 25 16,1-6 18-16,1-5-6 16,4-6-13-16,2 0-6 15,2-3 12-15,4-15 13 16,4-8-26-16,0-12-31 16,0-6-1-16,16-8-30 15,5 5-56-15,3 6-24 16,-3 12-31-16,-9 7-140 15,-11 4-385-15</inkml:trace>
  <inkml:trace contextRef="#ctx0" brushRef="#br0" timeOffset="131873.74">6978 9776 863 0,'0'0'94'0,"0"0"-32"16,0 0-6-16,0 0 8 0,0 0 1 15,0 0-1 1,0 0-17-16,0-44-46 0,0 72-1 15,0 16 0-15,0 14 10 16,2 4 1-16,2 1-10 16,1-10 4-16,1-10-5 15,0-10 1-15,-2-13-2 16,-1-10 1-16,-2-7 0 16,1-3 6-16,-1 0-5 15,0 0 2-15,3-7 10 16,2-17-13-16,2-12-1 15,3-5-2-15,0 3-4 16,-1 9 7-16,4 12-3 16,1 10 0-16,4 7-9 0,6 0-7 15,5 17 12-15,0 5 7 16,-3 2 0-16,-5 0 0 16,1-4-1-16,-6-6 1 15,-3-4 0-15,-5-6 0 16,-3-4 1-16,-2 0 1 15,5-4 4-15,2-18 5 16,4-6-8-16,-3-7 0 16,-2-4 1-16,-6-6 3 15,-4-2 0-15,0-1 2 16,-6 6-3-16,-7 12 3 16,3 11-5-16,2 14-4 15,1 5-2-15,-5 1-14 0,-6 20-49 16,-2 12-30-1,1-1-104-15,7-2-185 0</inkml:trace>
  <inkml:trace contextRef="#ctx0" brushRef="#br0" timeOffset="132213.81">7723 9899 786 0,'0'0'323'15,"0"0"-269"-15,0 0-18 16,0 0 9-16,0 0-14 16,0 0-24-16,114-17-7 15,-69 10 0-15,-3 1 0 16,-3 5-4-16,-8 1-28 16,-10 0-69-16,-8 0-111 0,-13 0-199 15</inkml:trace>
  <inkml:trace contextRef="#ctx0" brushRef="#br0" timeOffset="132415.29">7741 10150 769 0,'0'0'206'0,"0"0"-136"15,0 0 20-15,0 0 13 16,0 0-32-16,88-6-43 15,-30-4-16-15,5 2-12 16,-5 0-2-16,-8 2-22 16,-8 3-108-16,-12-3-160 0,-6 0-482 15</inkml:trace>
  <inkml:trace contextRef="#ctx0" brushRef="#br0" timeOffset="132937.63">8397 9831 583 0,'0'0'310'0,"0"0"-190"16,0 0-34-16,0 0-15 15,0 0-14-15,0 0-43 16,48-34-14-16,-24 34-5 15,1 18 3-15,-6 11-2 16,-8 9 3-16,-11 4-7 0,-2 3 1 16,-25-2-5-16,-4-6 1 15,-2-8 10-15,2-8 1 16,4-7 0-16,6-7 5 16,9-3 5-16,6-3 4 15,5-1 14-15,1 0 5 16,0 0-16-16,9 0-4 15,19 0-6-15,13 0-7 16,14-5 1-16,6-2 0 16,1-1-1-16,-2-2-1 15,-8 2-35-15,-8-1-75 16,-10-2-149-16,-10-5-378 16</inkml:trace>
  <inkml:trace contextRef="#ctx0" brushRef="#br0" timeOffset="133441.31">9049 9869 828 0,'0'0'142'15,"0"0"-142"-15,0 0 0 16,0 0 1-16,-76 82 98 15,53-40-43-15,0 1-28 0,6-4 23 16,5-7-32 0,3-7-6-16,2-7 6 0,1-10-13 15,5-4-1-15,1-4 0 16,0 0 0-16,0 0 4 16,0 0 5-16,0-4 14 15,0-14-2-15,10-10-24 16,2-10 1-16,7-10-2 15,-2-3-1-15,2 0 0 16,-2 8-3-16,-7 11 3 16,2 11-4-16,-8 11 3 15,-1 6 0-15,0 4-2 16,-1 0-4-16,2 0-2 16,4 15-2-16,2 12 10 15,6 10 2-15,3 4-1 0,-2 0 10 16,1 0-5-16,2-4-1 15,-3-8 3-15,-3-5-7 16,-5-10 0-16,-3-5-1 16,-5-6-7-16,-1-3-41 15,0 0-67-15,0 0-25 16,0 0-81-16,-7-14-302 16</inkml:trace>
  <inkml:trace contextRef="#ctx0" brushRef="#br0" timeOffset="133727.56">8797 9763 771 0,'0'0'162'0,"0"0"-48"16,0 0 8-16,0 0-11 15,0 0-49-15,0 0-37 16,58-26-23-16,-3 26-1 16,12 0 7-16,2 0-5 15,-3 0 1-15,-8 1-4 16,-13-1 5-16,-11 0-5 16,-13 0 0-16,-11 0-21 15,-7 0-45-15,-3 0-56 16,0-1-106-16</inkml:trace>
  <inkml:trace contextRef="#ctx0" brushRef="#br0" timeOffset="134287.59">9398 9817 687 0,'0'0'241'15,"0"0"-177"-15,0 0 25 16,0 0-53-16,0 0-25 15,0 0-6-15,104-21-5 16,-79 46-5-16,-8 9 3 16,-9 10 2-16,-8 4 2 15,-2-1 0-15,-14-4 0 16,-6-8 4-16,9-10 12 16,2-9 23-16,5-7-14 15,6-6-21-15,0-3-1 0,0 0 13 16,25 0-18-16,12-5-1 15,17-8 1-15,6-1 1 16,1-5 0-16,-5-2-1 16,-6-6 3-16,-11 0-3 15,-11-3 5-15,-10-1-3 16,-14-1 3-16,-4 1-1 16,-3 1 3-16,-14 6 3 15,-3 6-10-15,1 5 0 16,5 5 9-16,3 2-9 15,7 5 0-15,3 1 0 16,1 0-4-16,0 0-28 0,0 0-89 16,0 1-108-1,0 5-63-15</inkml:trace>
  <inkml:trace contextRef="#ctx0" brushRef="#br0" timeOffset="145197.1">6862 10946 242 0,'0'0'341'15,"0"0"-265"-15,0 0-48 16,0 0 17-16,0 0 26 16,0 0-22-16,0 0-10 15,-30-12 15-15,28 10 6 16,0 2-11-16,2 0-9 0,0 0-13 15,0 0-5 1,0 0 1-16,-2-4-11 0,0 0 5 16,1-5-14-16,1-3 2 15,0-2-1-15,1-4-1 16,19-2-3-16,11 1-4 16,9 7 1-16,4 11 0 15,-5 1 1-15,-6 30-1 16,-8 16 1-16,-12 9 0 15,-4 4 2-15,-6-6 3 16,0-14-2-16,2-11 0 16,6-13 1-16,3-6-2 15,13-9 7-15,9 0 1 16,11-10 3-16,4-15-10 16,1-4 5-16,-10-7-6 0,-12 1 7 15,-11-4-3-15,-11 2 12 16,-8-4-6-16,-2 5 14 15,-16 7-17-15,-4 7-6 16,-3 7-1-16,-1 9 0 16,1 3-2-16,5 3 1 15,1 0-3-15,9 4-28 16,8 9-75-16,2 0-121 16,17-3-135-16</inkml:trace>
  <inkml:trace contextRef="#ctx0" brushRef="#br0" timeOffset="145483.07">7797 10868 826 0,'0'0'201'0,"0"0"-178"15,0 0 9-15,0 0 44 16,0 0-7-16,0 0-42 0,57 3-27 16,-23-3 0-16,-1-4-4 15,-1 2-51-15,-9 2-93 16,-14 0-290-16</inkml:trace>
  <inkml:trace contextRef="#ctx0" brushRef="#br0" timeOffset="145646.68">7820 11091 872 0,'0'0'65'15,"0"0"-21"-15,0 0 68 16,0 0-37-16,107-10-48 15,-67-3-25-15,1 2-2 16,-1 1-41-16,-6 0-110 0,-4-6-340 16</inkml:trace>
  <inkml:trace contextRef="#ctx0" brushRef="#br0" timeOffset="147837.6">7227 11024 507 0,'0'0'40'15,"0"0"-26"-15,0 0 21 16,0 0 79-16,0 0-20 16,0 0-60-16,27-7-21 15,-3-3-11-15,5-3 28 16,2 0 3-16,-3-3-24 0,-1 2 2 16,-5 0-9-1,-10 2-2-15,-7 1 0 0,-5 0-1 16,-9 3-5-16,-24 2-8 15,-18 6-10-15,-10 0 9 16,-9 2 10-16,0 16 4 16,1 3 1-16,13 3 3 15,14 0 16-15,16-1-4 16,15 2 2-16,11-3-4 16,17-2 5-16,30-1 8 15,21-8 3-15,12-6-15 16,10-5-8-16,-2 0-5 0,-7-6-1 15,-17-7 0 1,-18 2-1-16,-16 2-14 0,-19 2-13 16,-11 0 13-16,-12-1-8 15,-24-6-50-15,-13 3 12 16,-8-3 57-16,-3 5 0 16,-3 4 5-16,13 1-1 15,9 4 8-15,9 0 24 16,15 0 24-16,11 9-42 15,6 4-9-15,6 6 0 16,27 2 14-16,16 0 7 16,15-5-21-16,11-6-3 15,7-7 6-15,6-3-8 0,-6-2 0 16,-4-12 1 0,-17-2-1-16,-19 1-11 0,-20 2-1 15,-14-3-4-15,-8-4-5 16,-17 1-31-16,-26-1-36 15,-15-2 23-15,-9 2 8 16,-4 7 9-16,3 11 47 16,-2 2 2-16,10 2 14 15,12 15 36-15,14 3 37 16,16 4-35-16,15 5-36 16,3 2 12-16,13-2-13 15,25-2 0-15,8-4-1 16,11-7 2-16,7-7-6 15,2-9-11-15,3 0 1 0,-3-10-2 16,-10-9 2-16,-15-2-2 16,-17 3 4-16,-18-4 1 15,-6-1-3-15,-24-1-1 16,-21-3-9-16,-16 1 8 16,-10 0-15-16,-4 9 11 15,4 9-6-15,8 8 11 16,11 0 1-16,9 5-1 15,14 13 17-15,13 2-9 16,8 5-3-16,8 5 5 16,8-4 1-16,18-1-5 15,9-1 0-15,5-7-2 16,2-5-2-16,0-8 3 0,-5-4-5 16,2-3-7-16,-9-13 6 15,-11-4 0-15,-10-1 1 16,-9-2 1-16,-14-4-1 15,-23-2-1-15,-12-1-7 16,-6 7 7-16,-2 7 0 16,5 12 1-16,9 4-2 15,10 4 2-15,15 13 0 16,9 7 0-16,9 3-2 16,9 5-4-16,19-3-38 15,9-5-195-15</inkml:trace>
  <inkml:trace contextRef="#ctx0" brushRef="#br0" timeOffset="148755.5">8570 10768 729 0,'0'0'90'0,"0"0"-81"15,0 0-1-15,0 0-6 16,0 0 19-16,0 0-19 0,10 29-1 15,-1 0 42 1,1 10 18-16,0 3-11 0,3 5-6 16,-1 0-19-16,2-4-13 15,-4-5-7-15,0-3-5 16,-1-9 2-16,-4-5-2 16,1-7 0-16,-3-6 0 15,-1-4 0-15,-2-4 0 16,0 0-1-16,0 0-11 15,0-1-75-15,-5-18-121 16</inkml:trace>
  <inkml:trace contextRef="#ctx0" brushRef="#br0" timeOffset="149091.6">8576 10759 671 0,'0'0'175'15,"0"0"-137"-15,0 0 3 0,0 0 65 16,0 0-34-1,0 0-37-15,61-2-15 0,-13-5-14 16,10-3-1-16,2-2 1 16,-2 2-4-16,-12-1 2 15,-11 4-4-15,-13 6-5 16,-14-1 3-16,-8 2-36 16,0 2-124-16,-20 9-97 15,-16 5-162-15</inkml:trace>
  <inkml:trace contextRef="#ctx0" brushRef="#br0" timeOffset="149330.96">8712 11021 658 0,'0'0'222'0,"0"0"-193"16,0 0 0-16,0 0 83 15,0 0-22-15,0 0-40 16,28 1-33-16,8-11-9 16,16-3-8-16,2 1 2 15,-3 0-4-15,-11 6-14 16,-10 6-35-16,-12 0-99 16,-17 7-112-16,-1 11-162 15</inkml:trace>
  <inkml:trace contextRef="#ctx0" brushRef="#br0" timeOffset="149527.44">8690 11282 48 0,'0'0'811'0,"0"0"-742"16,0 0-40-16,0 0 69 15,0 0 8-15,0 0-60 16,117-6-17-16,-76-4-15 15,2 1-10-15,-7 1-4 16,1 2-35-16,-3-6-73 16,-5-4-231-16</inkml:trace>
  <inkml:trace contextRef="#ctx0" brushRef="#br0" timeOffset="149820.57">9304 10991 563 0,'0'0'399'0,"0"0"-318"15,0 0-35-15,0 0 30 0,0 0-5 16,0 0-53-16,79-12-18 16,-29 2 0-16,-1 3-4 15,-7 3-36-15,-11 4-61 16,-16 0-180-16,-15 0-344 16</inkml:trace>
  <inkml:trace contextRef="#ctx0" brushRef="#br0" timeOffset="149967.04">9325 11182 739 0,'0'0'179'15,"0"0"-143"-15,0 0 43 16,0 0 2-16,121-35-66 0,-73 20-15 16,1 1-10-16,-6-1-94 15,-7 1-239-15</inkml:trace>
  <inkml:trace contextRef="#ctx0" brushRef="#br0" timeOffset="150575.78">9977 10512 797 0,'0'0'57'16,"0"0"25"-16,0 0 0 15,0 0-4-15,0 0-36 16,0 0-36-16,2-33-6 16,2 62-2-16,5 14 2 15,-2 16 5-15,-1 9 34 16,0 4-16-16,0-3-7 16,0 1-3-16,0-8-10 0,-1-2-2 15,-4-9 5 1,-1-8-4-16,0-11-1 0,0-10 0 15,0-11 1-15,0-5-2 16,0-6 4-16,0 0 5 16,0-8 3-16,0-21-1 15,2-13-11-15,11-8-2 16,4 2-5-16,9 3-27 16,-2 11-5-16,0 13 14 15,0 9 19-15,-2 8 2 16,-1 4 4-16,-1 2 0 15,-4 14 1-15,1 8-1 0,-4 1 12 16,-1 1 11-16,-3-1-16 16,-2-1 2-16,-2-6-9 15,-4-4 0-15,-1-1-8 16,0-5-65-16,0-6-144 16,5-2-425-16</inkml:trace>
  <inkml:trace contextRef="#ctx0" brushRef="#br0" timeOffset="151025.57">10427 10844 989 0,'0'0'110'15,"0"0"-88"-15,0 0-1 16,0 0-11-16,0 0-10 16,102-51-5-16,-65 67 3 15,-8 19 2-15,-9 14-2 16,-12 4 2-16,-8 2-3 16,0-3 9-16,0-10-6 15,-5-12 1-15,4-11 8 16,1-10-3-16,1-8-1 0,22-1 9 15,13-5 9-15,7-19-10 16,6-7-4-16,-2-7-8 16,-7-3 3-16,-12-5 1 15,-15 1-6-15,-11-1 2 16,-2 5 10-16,-14 7 27 16,-8 7-5-16,1 7-3 15,6 5 6-15,5 6-12 16,7 5-7-16,2 4-9 15,1-2-8-15,0 2-9 16,0 0-66-16,1 5-112 16,8 5-197-16</inkml:trace>
  <inkml:trace contextRef="#ctx0" brushRef="#br0" timeOffset="152515.19">8688 11492 863 0,'0'0'78'0,"0"0"-56"16,0 0 16-16,0 0-8 15,0 0 19-15,0 0-35 16,0 0-14-16,57-49-1 16,-23 47 1-16,5 2 0 15,10 0 2-15,6 0-1 16,6 0-2-16,6 0 1 15,5 0 0-15,13 0 0 16,9 0-1-16,12 0 0 16,3-4-2-16,0-2 3 15,-8 1 1-15,-8 1 2 16,-13 0-2-16,-8 1-1 16,-3 2-1-16,-1-3 1 0,5 2 0 15,-3-3 2-15,-1 0-4 16,-4 0 2-16,-3-1-3 15,-4 2 6-15,-6 2-2 16,-10-3 6-16,-12 4-7 16,-11-1 4-16,-10 1 9 15,-4 0 15-15,-5-1-3 16,0 2-2-16,0 0 8 16,0 0-12-16,0 0-5 15,0 0-3-15,0 0-4 16,0 0-7-16,0 0-2 15,0 0 2-15,0 0-8 0,0 0-61 16,0 0-165-16</inkml:trace>
  <inkml:trace contextRef="#ctx0" brushRef="#br0" timeOffset="154193.12">8018 12112 254 0,'0'0'278'0,"0"0"-211"0,0 0 7 16,0 0 49-16,0 0-12 16,0 0-29-16,0 0-6 15,-6 0-26-15,5 0-3 16,-1 0-3-16,1 0-16 15,-2 0-5-15,0 0-5 16,-1 0-7-16,3 0-6 16,1 0 5-16,0-10-4 15,11-5 0-15,22-1-6 16,14-3-4-16,13 6-4 16,-2 8 7-16,-9 5 0 15,-10 10-3-15,-12 17 1 0,-11 10 0 16,-11 5 3-16,-5-1 0 15,0-4 0-15,-5-9 3 16,2-13-2-16,3-7 2 16,0-4 0-16,23-4-1 15,17-4 3-15,11-16 8 16,7-6-13-16,-1-5 1 16,-8 0 2-16,-12 0-3 15,-10 1 3-15,-13 4-1 16,-11 4 2-16,-3 1 2 15,-11 1-6-15,-17 0 3 16,-5 3-2-16,0 5 0 16,3 0-1-16,8 5 0 0,8 3 0 15,7 1-1-15,5 3-9 16,2 0-115-16,2 0-314 16</inkml:trace>
  <inkml:trace contextRef="#ctx0" brushRef="#br0" timeOffset="154548.17">9052 12049 1082 0,'0'0'133'16,"0"0"-123"-16,0 0 2 15,0 0 13-15,83-10-18 16,-42 0-6-16,-1 3-2 0,-1 6-7 16,-8 1-66-1,-13 0-87-15,-16 5-187 0</inkml:trace>
  <inkml:trace contextRef="#ctx0" brushRef="#br0" timeOffset="154703.75">9149 12230 611 0,'0'0'280'0,"0"0"-241"16,0 0 17-16,0 0 69 16,0 0-28-16,0 0-48 15,127-14-42-15,-78 6-7 16,1-1 0-16,-5 4-28 16,-9 2-78-16,-13-1-343 15</inkml:trace>
  <inkml:trace contextRef="#ctx0" brushRef="#br0" timeOffset="155530.97">9859 11754 453 0,'0'0'340'15,"0"0"-263"-15,0 0-21 16,0 0-22-16,0 0-12 16,0 0-22-16,0 0 4 15,0 68 45-15,0-18 1 16,0 4-20-16,0-4-8 16,0-2-3-16,10-10-7 15,-2-7-7-15,-3-9-3 16,2-6-2-16,-5-6-1 15,-2-4 1-15,0-1-6 16,0 0-40-16,0-5-117 16,0 0-109-16</inkml:trace>
  <inkml:trace contextRef="#ctx0" brushRef="#br0" timeOffset="155789.72">9810 11770 697 0,'0'0'131'0,"0"0"-114"16,0 0 2-16,0 0 48 0,0 0 11 15,95-3-37-15,-57 3-16 16,4 0-4-16,2 0-14 15,-6 0-7-15,2 0 0 16,-9 0-4-16,-7 0-109 16,-12 0-141-16,-12 0-377 15</inkml:trace>
  <inkml:trace contextRef="#ctx0" brushRef="#br0" timeOffset="156027.09">9955 12016 813 0,'0'0'127'0,"0"0"-116"16,0 0 63-16,0 0 13 16,0 0-33-16,0 0-34 15,76 3-9-15,-42-3-10 16,5-7 5-16,0 2-6 15,-4 1-16-15,-5 1-28 16,-10 3-79-16,-13 0-115 16,-7 0-225-16</inkml:trace>
  <inkml:trace contextRef="#ctx0" brushRef="#br0" timeOffset="156246.5">9999 12218 878 0,'0'0'81'0,"0"0"-65"15,0 0 59-15,0 0 3 16,0 0-33-16,0 0-22 16,112-2-15-16,-67-5-5 15,-2-3-3-15,-1 0-2 16,-6-1-67-16,-9-1-201 15,-9 3-489-15</inkml:trace>
  <inkml:trace contextRef="#ctx0" brushRef="#br0" timeOffset="156699.38">9592 12433 883 0,'0'0'172'0,"0"0"-142"0,0 0 27 16,0 0 23-16,0 0-44 16,0 0-19-16,67-5-8 15,-3-5-9-15,17-3 1 16,20-3 0-16,11-1 1 16,12-1 0-16,-4 3 5 15,-12 3-1-15,-18 4-6 16,-23 3-2-16,-15-1 1 15,-16 0 1-15,-15 3 0 16,-9 1 1-16,-9 2-1 16,-3 0 1-16,0 0 2 0,0-1-3 15,0 1-13-15,0 0-38 16,-9 0-57-16,-7 6-82 16,-5 6-179-16</inkml:trace>
  <inkml:trace contextRef="#ctx0" brushRef="#br0" timeOffset="157218.93">10102 12547 906 0,'0'0'166'15,"0"0"-99"-15,0 0-11 16,0 0-35-16,0 0-21 16,0 0-4-16,8 86 4 15,7-25 22-15,-2 1-20 16,-3-3 7-16,1-3-4 15,-6-9 14-15,-4-4-3 16,-1-11-10-16,0-6 5 16,0-9 4-16,0-7-5 0,-3-4-5 15,1-5-4-15,2-1 7 16,0 0 5-16,0-16 5 16,7-18-18-16,18-7-11 15,8 1-11-15,4 5 4 16,0 12 18-16,-6 6-3 15,-3 9 2-15,-6 3 1 16,-3 5-2-16,-7 0 4 16,-3 10-2-16,-2 5 2 15,-2 4-2-15,-2-1 0 16,-3 0-1-16,1-1 1 0,-1-1-7 16,0-1-68-16,0-8-113 15,0-5-244-15</inkml:trace>
  <inkml:trace contextRef="#ctx0" brushRef="#br0" timeOffset="158983.44">10381 9922 66 0,'0'0'409'0,"0"0"-332"15,0 0-39-15,0 0 30 16,0 0 10-16,0 0-16 15,0 0-14-15,-1 0 4 16,1 0-21-16,0 0-4 16,0 0-1-16,0 0 12 0,0 0-8 15,0 0-2 1,0 0-10-16,0 0-10 0,0 0-8 16,0 0-1-16,0 0 1 15,1 0 0-15,19 0 1 16,9-4 0-16,13-4 7 15,10-2-3-15,7-2 3 16,2 3-2-16,0-1 2 16,-7 0 1-16,-7 2-2 15,-12 2 3-15,-16 2-2 16,-10 2-8-16,-7 2-1 16,-2 0-1-16,0 0-9 15,-5 0-33-15,-14 10-58 16,-5 2-76-16,-6-2-225 15</inkml:trace>
  <inkml:trace contextRef="#ctx0" brushRef="#br0" timeOffset="159279.65">10438 10078 771 0,'0'0'123'16,"0"0"-79"-16,0 0 36 16,0 0 14-16,0 0-58 15,0 0-27-15,72-2-2 0,-28 0 1 16,2 0-4-16,-1 2 4 16,-4 0-1-16,-5 0-7 15,-7-1 1-15,-3-2 0 16,-6 0-1-16,-4 0-1 15,-2 0-7-15,-4 0-32 16,1-3-77-16,-2-4-139 16,-6-4-403-16</inkml:trace>
  <inkml:trace contextRef="#ctx0" brushRef="#br0" timeOffset="159643.68">10781 9700 842 0,'0'0'98'15,"0"0"-7"-15,0 0-27 16,0 0-6-16,0 0-18 16,0 0-39-16,-4-26-1 15,26 26-3-15,11 8 1 16,3 7 2-16,1 3 0 15,2 2-1-15,4 2 0 16,0 3 0-16,5 0 0 16,-2 2-2-16,0 2 3 15,-5 4-12-15,-4 1-8 0,-11-1 5 16,-12 1 7-16,-14 1 0 16,0 1 7-16,-21-4 1 15,-13 0 2-15,-2-5 5 16,0 1 13-16,5-4-12 15,7-3-8-15,10-2-2 16,6-8-131-16,2-5-412 16</inkml:trace>
  <inkml:trace contextRef="#ctx0" brushRef="#br0" timeOffset="161904.6">11948 9846 565 0,'0'0'105'16,"0"0"-26"-16,0 0-12 16,0 0 20-16,0 0 1 15,0 0-33-15,0 0 2 16,10-71-22-16,-10 71 4 15,0 0-5-15,0 1-31 0,0 22-3 16,4 9 2-16,1 11 10 16,1 4 4-16,5 0-5 15,3-2-4-15,0-7-3 16,1-8-3-16,-5-8-1 16,-1-9 1-16,-3-5 0 15,1-6-1-15,-2-2 6 16,1 0-2-16,6-4 0 15,6-19 2-15,3-11-6 16,-2-7 0-16,1 0 0 16,-7 8-2-16,-1 9 2 15,-6 13 0-15,-1 10-1 16,-1 1-5-16,5 8-15 0,4 15 18 16,2 7 3-1,5 2 0-15,0-1 2 0,0-6-3 16,2-6 1-16,-1-8 0 15,-1-7 0-15,1-4 4 16,-2 0-3-16,-3 0 4 16,1-12-2-16,-2-6-2 15,-2-5 6-15,-4-1-1 16,-4-4 10-16,-5-5-2 16,0-2 2-16,-7-3-12 15,-9 3 0-15,-3 3-2 16,-2 12-2-16,6 6-1 15,2 8-2-15,3 6-8 16,7 0-43-16,3 11-97 0,0 6-126 16,11-3-358-16</inkml:trace>
  <inkml:trace contextRef="#ctx0" brushRef="#br0" timeOffset="162273.6">12812 9912 1010 0,'0'0'103'16,"0"0"-72"-16,0 0 34 16,0 0 9-16,0 0-27 15,0 0-38-15,79-28-9 16,-34 20-2-16,4 1 0 15,-3 4-5-15,-8 3-52 0,-6 0-68 16,-20 3-121-16,-12 10-262 16</inkml:trace>
  <inkml:trace contextRef="#ctx0" brushRef="#br0" timeOffset="162432.19">12903 10138 748 0,'0'0'192'0,"0"0"-190"15,0 0 57-15,0 0 84 16,86 0-71-16,-42-9-43 16,5 0-27-16,-3 1-2 15,-7 2-32-15,-8-1-76 16,-7-5-302-16</inkml:trace>
  <inkml:trace contextRef="#ctx0" brushRef="#br0" timeOffset="163058.57">13719 9826 630 0,'0'0'286'0,"0"0"-233"0,0 0 11 15,0 0 8-15,0 0-33 16,0 0-39-16,34-12-1 15,-11 19-4-15,-3 15 2 16,-6 6 2-16,-13 5-8 16,-1 6-2-16,-19-3-2 15,-13-1 10-15,1-5 2 16,0-7 1-16,6-8 0 16,5-4 0-16,10-8 6 15,5-3 19-15,5 0-2 16,0 0 6-16,6 0-2 15,18 0-3-15,12-3-19 0,13-7-5 16,2 1 0-16,1-2-4 16,-4 5 3-16,-8 0-38 15,-7 2-78-15,-8-2-134 16,-10-1-250-16</inkml:trace>
  <inkml:trace contextRef="#ctx0" brushRef="#br0" timeOffset="163508.94">14228 9849 859 0,'0'0'57'0,"0"0"-33"0,-66 108 69 16,45-69-24-16,6-3-39 15,5-6-10-15,5-7-2 16,2-8-5-16,1-8-8 16,2-4 2-16,0-3 1 15,0 0 3-15,0 0 5 16,0 0 6-16,0-14 1 16,0-7-17-16,8-8-6 15,4-8-1-15,0-5-4 16,1-4-11-16,1 4-12 0,-4 12 13 15,1 9 14 1,-5 12 1-16,-2 8 0 0,2 1-2 16,4 4-12-16,4 19 14 15,5 10 5-15,1 7 6 16,6 1 7-16,-1 1 0 16,-3-2-16-16,-4-9 0 15,-5-6-2-15,-5-9 1 16,-5-7-1-16,-3-5-17 15,0-4-59-15,0 0-89 16,-18-1-119-16</inkml:trace>
  <inkml:trace contextRef="#ctx0" brushRef="#br0" timeOffset="163789.7">13999 9793 482 0,'0'0'374'16,"0"0"-288"-16,0 0 1 16,0 0 26-16,0 0-42 15,0 0-30-15,18-27-34 0,14 21-7 16,6 1-5-1,5-1 5-15,-1 0-1 0,-6 2 0 16,-5 0-23-16,-7 2-56 16,-3-2-52-16,-7 0-183 15</inkml:trace>
  <inkml:trace contextRef="#ctx0" brushRef="#br0" timeOffset="165306.66">14676 9745 778 0,'0'0'114'0,"0"0"-52"16,0 0-7-16,0 0-2 15,0 0-32-15,0 0-20 16,0 0 0-16,6 84 29 16,2-34 2-16,0 3 1 15,0-2-15-15,1-5-7 16,-3-7-1-16,-1-10-5 15,-2-7-3-15,-1-9-2 16,-1-8 2-16,-1 0-4 0,0-5 2 16,0 0-23-1,0 0-51-15,0 0-81 0,-5-18-144 16</inkml:trace>
  <inkml:trace contextRef="#ctx0" brushRef="#br0" timeOffset="165539.04">14693 9745 767 0,'0'0'179'0,"0"0"-154"0,0 0-24 15,0 0 6-15,102-23 12 16,-67 18 9-16,1 1-17 15,-2 2-11-15,-6 1-2 16,-4 1-5-16,-11 0-57 16,-12 1-167-16,-1 9-301 15</inkml:trace>
  <inkml:trace contextRef="#ctx0" brushRef="#br0" timeOffset="165745.49">14764 9971 783 0,'0'0'152'0,"0"0"-115"15,0 0 31-15,0 0-27 16,0 0-18-16,89-17-15 16,-52 13-7-16,-7 1-2 15,-5 3-2-15,-5 0-52 16,-8 0-129-16,-8 0-94 15,-4 3-298-15</inkml:trace>
  <inkml:trace contextRef="#ctx0" brushRef="#br0" timeOffset="165927.01">14787 10168 697 0,'0'0'134'0,"0"0"-72"0,0 0 31 15,0 0-18-15,0 0-21 16,0 0-33-16,113-6-20 16,-64-2-2-16,-1 0-52 15,0 0-57-15,-9 0-220 16</inkml:trace>
  <inkml:trace contextRef="#ctx0" brushRef="#br0" timeOffset="166839.73">13801 10315 93 0,'0'0'418'15,"0"0"-333"-15,0 0-9 16,0 0 15-16,0 0 52 15,0 0-58-15,-28 0-8 16,28 0-24-16,0 0-13 16,0 0-14-16,0 0-13 15,4 0-5-15,9 0-8 16,7 0 0-16,4 0 0 16,7-2 0-16,14 2 1 0,4-2-1 15,8-2 0-15,5 1-1 16,4-4 1-16,4 0-2 15,2-1 5-15,1 1-1 16,1 0-2-16,-6 4-5 16,-4 2 5-16,-5-1 0 15,-2 2 1-15,0 0 4 16,-3 0-5-16,2-4-2 16,1 0 1-16,0 0 2 15,1 0 2-15,-2 0-3 16,-3-1 3-16,-4 2-2 15,-9 1-1-15,-8 1 0 16,-9-2 0-16,-8 0 2 0,-9 2 4 16,-4 1-5-1,-2-2 3-15,0 2 2 0,0-1-6 16,0-1 0-16,0 2-31 16,-2 0-48-16,-14 0-94 15,-8 5-155-15</inkml:trace>
  <inkml:trace contextRef="#ctx0" brushRef="#br0" timeOffset="167523.84">14433 10409 826 0,'0'0'112'16,"0"0"-91"-16,0 0-7 0,0 0 30 15,0 0-35-15,0 0-9 16,6 3-2-16,-1 28 2 16,1 8 7-16,4 5 20 15,-2 4 3-15,-4-3-20 16,2-3 1-16,-1-6-9 15,-1-5 3-15,-3-9-4 16,-1-8 7-16,0-6 1 16,2-5-8-16,-2-2 2 15,0-1-2-15,0 0 5 16,0 0 5-16,1 0 10 16,2-8 11-16,0-13-19 0,4-8-9 15,5-5-4-15,2 3-7 16,6 4-8-16,1 9 10 15,-1 6-1-15,-1 6 1 16,-2 6 4-16,0 0 0 16,-4 2-1-16,-1 13-1 15,-2 4 3-15,-3 4 4 16,-4 3-3-16,-2-2 4 16,0-3 2-16,-1-4-1 15,0-3-5-15,0-4-1 16,0-2 1-16,0-2-2 15,0 0-18-15,0-4-37 16,2 2-73-16,-2-4-94 0,0 0-280 16</inkml:trace>
  <inkml:trace contextRef="#ctx0" brushRef="#br0" timeOffset="172694.13">14162 9515 110 0,'0'0'363'0,"0"0"-282"15,0 0-69 1,0 0-3-16,0 0 19 0,0 0-2 16,0 0-14-16,0 0-12 15,0 1-6-15,-2 7-67 16,-2-3-65-16,-2-2-166 16</inkml:trace>
  <inkml:trace contextRef="#ctx0" brushRef="#br0" timeOffset="174526.53">16880 9688 339 0,'0'0'256'0,"0"0"-205"16,0 0-33-16,0 0 4 15,0 0 63-15,0 0-43 16,0 0-13-16,-4-56 6 0,4 53-2 16,0 0-5-1,0 1 1-15,0-1-6 0,0 1-10 16,0 0-9-16,0 2-1 16,0 0 2-16,0 0 1 15,0 0-6-15,0 0 0 16,0 0 0-16,0 8-1 15,0 18-4-15,0 13 5 16,0 8 17-16,0 6 7 16,0 2-6-16,0 0 1 15,6-4-5-15,2-5-4 16,2-6 0-16,-3-10-9 16,-2-10 4-16,-2-7-4 15,-2-4-1-15,-1-3 0 0,0-3 1 16,0-2-1-16,0-1 1 15,0 0-1-15,0 0 2 16,0 0 4-16,0 0-3 16,0-6 6-16,0-10-1 15,0-5-6-15,0-5 0 16,0-3-2-16,0 0 0 16,0 2 0-16,0 5-5 15,0 1 5-15,4 6-1 16,4 1-6-16,2 3 2 15,4 3 1-15,1 2-6 0,5 4 4 16,3 2 3 0,2 0 2-16,1 18-4 0,-2 6 4 15,-2 6 0-15,-4 3 1 16,-2 0 6-16,-4 0-2 16,-5-5 0-16,1-4 2 15,-7-7-5-15,-1-4 4 16,0-2-4-16,0-4-1 15,0-1 0-15,0 0-1 16,-9-2-26-16,-4-4-86 16,-5 0-147-16</inkml:trace>
  <inkml:trace contextRef="#ctx0" brushRef="#br0" timeOffset="175133.92">16689 9832 637 0,'0'0'181'0,"0"0"-144"15,0 0-6-15,0 0 43 16,0 0 8-16,0 0-49 16,12 0-20-16,12-3-10 15,10-5-1-15,9-1 0 16,5 0 4-16,6 2-2 0,1-1-2 15,0 6 12-15,-4-2-1 16,-9 4-2-16,-15 0 0 16,-12 0-10-16,-11 0 3 15,-4 0-1-15,0 0 4 16,0 0 6-16,0 0 6 16,0 0 2-16,0 0-14 15,0 0 1-15,0 0-7 16,0 0-1-16,0 0-13 15,0 0-74-15,0 0-128 0,0 0-190 16</inkml:trace>
  <inkml:trace contextRef="#ctx0" brushRef="#br0" timeOffset="175479.51">17612 9806 961 0,'0'0'108'16,"0"0"-84"-16,0 0 14 16,0 0-6-16,0 0-20 15,0 0-2-15,105-32-9 16,-66 27 0-16,-3 2-1 16,-3 2 0-16,-5 1-17 15,-10 0-58-15,-10 0-111 16,-8 10-144-16</inkml:trace>
  <inkml:trace contextRef="#ctx0" brushRef="#br0" timeOffset="175687.95">17569 10050 838 0,'0'0'155'16,"0"0"-115"-16,0 0 54 15,0 0 6-15,0 0-34 16,0 0-66-16,99-36-3 16,-57 28 1-16,-5 2 0 15,-9 3-39-15,-6 2-56 16,-2-1-110-16,-5-2-157 0</inkml:trace>
  <inkml:trace contextRef="#ctx0" brushRef="#br0" timeOffset="180712.94">18818 9776 572 0,'0'0'43'15,"0"0"50"-15,0 0 7 16,0 0 7-16,0 0-44 15,0 0-46-15,18-27-17 16,-18 27-3-16,0 0-6 16,0 0 6-16,0 4 1 15,0 3-2-15,0-1 4 16,0 0 0-16,0 1 0 16,-5-4-94-16,-9-3-234 15</inkml:trace>
  <inkml:trace contextRef="#ctx0" brushRef="#br0" timeOffset="183488.52">18408 9663 613 0,'0'0'82'0,"0"0"-46"0,0 0 21 15,0 0 26-15,0 0-21 16,0 0-2-16,0 0-19 15,-9-50-10-15,9 44 2 16,12 0-13-16,10 6-16 16,5 0-4-16,2 3-5 15,-3 17 5-15,-6 7 0 16,-16 10-1-16,-4 6-1 16,-20 1 2-16,-18-4-7 15,-2-4 14-15,1-9-6 16,7-6 1-16,7-8-1 15,9-5 12-15,10-4-7 16,4-4 5-16,2 0-1 16,0 0 12-16,2 0-2 0,22 0 4 15,13 0-23-15,15 0 2 16,6-6 2-16,-2 2-4 16,-9 2 2-16,-9 2-3 15,-11 0-21-15,-8 0-75 16,-6 0-160-16,-1-2-283 15</inkml:trace>
  <inkml:trace contextRef="#ctx0" brushRef="#br0" timeOffset="183954.28">18958 9686 670 0,'0'0'195'0,"0"0"-183"16,0 0-8-16,0 0 40 16,-89 108 35-16,68-71-44 15,6-2-19-15,2-5-3 16,7-6-6-16,0-7 12 16,4-7-11-16,1-6-6 15,-1-4 0-15,2 0 6 16,0 0 13-16,0 0 5 15,-1 0 25-15,1-14-18 16,-2-11-31-16,2-3-2 0,0-7 0 16,0-6-3-1,8-2 3-15,7 0-15 0,0 9 3 16,-6 10 6-16,-2 10 4 16,-1 10 1-16,-2 4 1 15,2 0-5-15,5 7-9 16,4 16 14-16,3 13 0 15,3 3 3-15,-5 2-2 16,0-5 2-16,-2-3-2 16,-2-7 1-16,0-5-1 15,-5-7 2-15,-3-2-3 16,-2-3-10-16,-2-2-50 0,0-2-91 16,-9-5-152-16</inkml:trace>
  <inkml:trace contextRef="#ctx0" brushRef="#br0" timeOffset="184226.55">18754 9516 870 0,'0'0'68'15,"0"0"-16"-15,0 0 10 0,0 0 1 16,0 0-35 0,0 0-23-16,63-54-2 0,-27 49-5 15,11 2 8-15,8 0-6 16,-1 1 0-16,0-1 0 16,-10 1-9-16,-11 2-30 15,-13 0-99-15,-14 0-175 16</inkml:trace>
  <inkml:trace contextRef="#ctx0" brushRef="#br0" timeOffset="184695.16">18232 10065 593 0,'0'0'343'0,"0"0"-269"15,0 0-28-15,0 0 13 16,0 0-10-16,0 0-33 0,36 0-15 16,0 0 1-1,13 0-1-15,9 0 0 0,11 0 0 16,8-2 4-16,4-5 6 16,4-3 3-16,-5 1 2 15,-8 3 0-15,-9 1-2 16,-17 3-8-16,-14-1-6 15,-10 3 0-15,-9 0-1 16,-4 0-4-16,-3 0 5 16,-3 0 0-16,0 0-6 15,-3 0-35-15,0 10-21 16,0 6-44-16,-17-1-115 0,-5-1-248 16</inkml:trace>
  <inkml:trace contextRef="#ctx0" brushRef="#br0" timeOffset="185244.21">18571 10237 809 0,'0'0'113'0,"0"0"-23"16,0 0-36-16,0 0 2 16,0 0-38-16,0 0-18 15,3 25-6-15,0 24 6 16,0 8 16-16,2 0 0 15,-2-6-2-15,-1-6-9 16,-2-7 4-16,0-9-1 16,0-5-2-16,0-11-4 15,0-7 5-15,0-3-7 16,0-3 5-16,0 0 8 16,0 0 12-16,0-9 7 0,3-10-5 15,11-9-23-15,5-1-4 16,4 1-9-16,0 8-7 15,1 7 8-15,-5 7 4 16,-2 6 0-16,-1 0 3 16,-2 0 1-16,-3 10-7 15,-3 4 7-15,-4 2 0 16,-2 0 0-16,-2 1 0 16,0-1 0-16,0-3-3 15,0 2 2-15,0-2-15 16,-3 0-89-16,-3-4-125 15,0-8-211-15</inkml:trace>
  <inkml:trace contextRef="#ctx0" brushRef="#br0" timeOffset="191321.6">12294 9533 480 0,'0'0'81'0,"0"0"-27"16,0 0-16-16,0 0-32 15,0 0 16-15,0 0 0 16,0 0 7-16,-3-22-9 16,3 22-9-16,0 0-3 15,0 0 9-15,-1 0-10 16,-2 0-7-16,-2 0-1 0,-1 0 1 16,-3 0 0-16,3 0 4 15,3 0-4-15,2 0 0 16,-2 0 4-16,-5 0 13 15,-2 0-15-15,-2 0 4 16,0 0-6-16,-1 0 0 16,0 0 2-16,-1 0 0 15,2 0 0-15,-3 0-2 16,4 4 0-16,1 2 0 16,-2-1-2-16,2 2 2 15,-3 0 0-15,2-1 2 16,-1 1-4-16,-2 0 2 15,2-2-1-15,0 4 2 0,-2-2-1 16,-2 0 0 0,3 2 0-16,0-5 0 0,1 2-1 15,4-1 1-15,2-2 0 16,-1 1 0-16,-1 1 0 16,-3 2 0-16,-2 2 1 15,-1 1-1-15,2 2 0 16,-3 0-2-16,1 2 2 15,-2 1 0-15,1-3 0 16,3 1 0-16,2-1 0 16,4 1 0-16,3 0 2 15,1 1-5-15,1 0-1 0,-1 0 4 16,1 0 0-16,-1 2 0 16,1 1 0-16,-1 0-2 15,-2 1 4-15,2 4-4 16,-2-2 4-16,1 5-2 15,1 2 0-15,-2 1-2 16,-1-2 1-16,1-1 0 16,-1-1-1-16,1-1 2 15,1-3-6-15,3 0 5 16,0-2 1-16,0-1-1 16,0-1 0-16,0-2-2 15,3 0-3-15,9-1 2 16,3 1 2-16,3 4-1 0,4 1 0 15,-1 1 2 1,0 4-1-16,0-3-4 0,-6 3 2 16,-2 0 4-16,-3-1-6 15,0-1 0-15,-1-1 0 16,1-3 3-16,0 0 1 16,1-1-1-16,1 1 1 15,1-4 2-15,3 4-3 16,0-3 1-16,0 1 2 15,2 2 0-15,1 1 0 16,-3 1-1-16,3 0 0 16,-2-2 1-16,0-1 1 15,1-3-1-15,-3 1-2 16,4-1 2-16,2 0-6 0,0 1-8 16,1-1 7-16,2 2-5 15,0-2-2-15,-5-1-8 16,1-1 18-16,-5 1 2 15,-1-2 2-15,2-1-2 16,1 0 2-16,4-1 0 16,3-1 1-16,8-2 6 15,6 0-5-15,6 1 1 16,3-2 5-16,3 0-3 16,2-1-2-16,-6 0 1 15,-1 3-4-15,-8 0 0 16,0 0-2-16,-4 0 1 15,0 1 1-15,3-2-2 0,-2 2 4 16,0-1-4-16,4-3 4 16,-2-1-3-16,2 0 2 15,2-2-1-15,-2 2 0 16,-2-3-5-16,-2 4-9 16,-1-2 4-16,-2 1-6 15,-1 0-4-15,-3 1-1 16,0-1 10-16,-2-2 11 15,0-1 0-15,4 0 6 16,2 0-4-16,0 0 11 16,-1 0 0-16,-3 0-8 15,-3 0 6-15,0 0-11 16,-2 0 0-16,3 0 0 0,1 0-5 16,2 0 3-16,4 0 1 15,2 0 1-15,3 0 0 16,2 0 0-16,0 0-2 15,-3 0 2-15,1 0 1 16,-4 0 0-16,-4 0-1 16,3 0 10-16,-2-2-9 15,1-1 0-15,0-1 7 16,1 2 8-16,0-2-9 16,3 2-1-16,2 2-4 15,1 0 0-15,3 0-2 16,-2 0 0-16,0 0 1 0,-3-3-1 15,0 3 0 1,-2-3 1-16,-6 0-1 0,1 2 6 16,0-1-4-16,-2 1 1 15,2 0 3-15,-1 1-6 16,0 0 1-16,4 0-1 16,-3 0 0-16,3 0 0 15,1 0 13-15,-2 0-5 16,-1-2 9-16,1 1 6 15,-1-2-11-15,0-1 2 16,1 0-7-16,0 0 17 16,2-1-11-16,0 0-3 15,-2-2-1-15,-5 0 5 0,0 1-7 16,-6-1 23-16,-2 1-30 16,-4-3 25-16,-1-4-9 15,-3-1 7-15,-1-5-21 16,0-3 0-16,-1-4-4 15,-1-1 2-15,2-2-8 16,-3 0-2-16,0-3-4 16,-2-1-6-16,2 1 18 15,5 0 4-15,-2 1-1 16,4 1-1-16,2 1 8 16,-3-3-8-16,0-3 0 15,0-2 0-15,-3-1-2 16,-2-3 2-16,-1 0 0 15,-4-2 3-15,1 3-4 0,-2-1 2 16,2 5-1 0,0 3 10-16,0 0 12 0,0 1 9 15,-3 1-8-15,0-2-21 16,-1 2 15-16,-11 2-16 16,-3-2-1-16,0 5 4 15,-1 1-6-15,4-1 3 16,-1 3-1-16,2-2 0 15,-1-2 0-15,-5 0 5 16,-1 2-5-16,-5-1 0 16,-6 3 0-16,-1 1-1 15,-1 0 3-15,-3 2-4 0,-1 1-1 16,-2 3 3-16,1 2 0 16,2 0 0-16,0 1 0 15,4 1 2-15,0 1-3 16,-1 2 2-16,4 0-2 15,-4 2 1-15,-2 0-2 16,0 1 2-16,-2 1 0 16,1-1 0-16,1-1 0 15,-1 2 0-15,-2-1-3 16,-2 1 3-16,2 0 0 16,-3 1 0-16,-3-2 0 15,2 2 5-15,-5-2-5 16,2 0 0-16,0-2-2 0,4 1 2 15,-2-2 0-15,-1 3 0 16,1 1 0-16,-4 0 0 16,0 2 0-16,-1 2 5 15,0-1-5-15,-5 2-4 16,0 0 4-16,-1 0 0 16,0 0 0-16,6 0-1 15,1 0 1-15,5 0 0 16,2 2 0-16,-1-2 0 15,2 0-3-15,-3 0 1 16,-2 0 2-16,-2 0 1 16,-1 0-1-16,-1 0 0 15,-1 0 0-15,4 0 0 16,3 0 3-16,1 0-2 0,0 0-1 16,3 0 0-16,-1 0-1 15,-2 0 1-15,0 0 0 16,-2 2 0-16,0 3 0 15,1-1 0-15,0-1 0 16,1 1 2-16,-1-3-2 16,0 2 0-16,1-2 0 15,1 3 0-15,5-1-2 16,4 0 0-16,3 2 2 16,10-4 2-16,0 1-1 15,2 1-1-15,2-1 2 16,2-1-4-16,-1 2 4 15,2-1-2-15,-1 0 0 0,1 2-3 16,-4-1 3-16,-3 0 0 16,2 2 3-16,-3-1-3 15,-1 0-3-15,-1 2 3 16,1-2 0-16,0 2 2 16,5-1-8-16,-1 1 12 15,5-2-10-15,0 1 6 16,5-4-2-16,2 0 2 15,1 0-1-15,1-1-1 16,0 2-1-16,0-2-1 16,0 0 2-16,0 0 1 15,0 0-1-15,0 0-3 0,-4 1 3 16,4 0 0-16,-6 2 0 16,-4 3 0-16,-3 1 0 15,-2-1 2-15,3-1-2 16,3 0 0-16,5-5-2 15,4 0 2-15,0 0 0 16,0 0 0-16,0 0 2 16,0 0 1-16,0 0 8 15,12 0-11-15,4 0-8 16,5 4-73-16,-7 3-132 16,-11 0-536-16</inkml:trace>
  <inkml:trace contextRef="#ctx0" brushRef="#br0" timeOffset="192212.84">13640 11300 797 0,'0'0'14'0,"0"0"-8"15,0 0-3-15,0 0 15 16,0 0 52-16,-23-75-22 15,22 64-2-15,1 3-24 16,-2 0-2-16,2 4 6 16,0 2-6-16,0 0-15 15,0 2-4-15,0 0-1 16,0 0 1-16,0 0-2 16,0 13-2-16,0 9 3 15,2 12 0-15,2 7 5 16,2 8 18-16,0 2-10 15,-1 2-2-15,1-7-8 0,-2-8-2 16,1-7 2-16,-3-9-2 16,1-4-1-16,-1-4 0 15,-1 1-1-15,1-4 1 16,-2-1 0-16,0-1-14 16,0-1-65-16,0 0-73 15,0-7-106-15</inkml:trace>
  <inkml:trace contextRef="#ctx0" brushRef="#br0" timeOffset="192641.65">13404 11622 719 0,'0'0'127'0,"0"0"-46"15,0 0-48-15,0 0-14 16,0 0-19-16,0 0 0 16,27 71 33-16,-3-27 16 0,9 2-14 15,0-6-14-15,4-4-12 16,-3-8-1-16,-1-8-2 15,-9-11 5-15,-2-4-5 16,-3-5 5-16,-1 0 8 16,0 0-3-16,-3-10-7 15,1-5 5-15,0-5-4 16,-1-5 1-16,2-4 1 16,0-3-5-16,-4-5-4 15,2-1-2-15,-1-1-1 16,-1 6-3-16,-4 9-13 15,-3 8-11-15,-3 12-39 16,0 4-68-16,-3 0-210 16</inkml:trace>
  <inkml:trace contextRef="#ctx0" brushRef="#br0" timeOffset="193895.18">14468 12169 592 0,'0'0'78'0,"0"0"12"16,0 0-7-16,0 0 11 16,-9-78-19-16,9 65-32 0,0 6 19 15,0 2-17-15,0 3-10 16,0 2-12-16,0 0-12 16,0 8-11-16,-2 17-10 15,1 12 10-15,1 10 4 16,0 5-1-16,0 0 6 15,0-1-6-15,0-6-2 16,0-4 0-16,0-5-1 16,6-10 0-16,1-8 0 15,-2-9 3-15,2-5-2 0,2-4 1 16,0 0 2 0,5-4-2-16,5-16 2 15,6-9-4-15,0-2 0 0,0 2-1 16,-3 5-1-16,-6 10-1 15,-2 6 2-15,-4 8 0 16,3 0-10-16,1 1 2 16,2 15 8-16,3 6 1 15,-2 2-2-15,1 1 2 16,-3-3 0-16,-1-4 0 16,-3-7 0-16,0-5 0 15,-1-5 3-15,1-1-2 16,1 0 6-16,4-11 7 15,1-6-2-15,0-7-6 16,-3-4 1-16,-1-3 2 0,-5-8-4 16,-5-7-5-16,-3-4 5 15,0-6-1-15,-3 3-4 16,-12 4-1-16,-3 10 1 16,2 9 1-16,2 10-1 15,3 9-1-15,3 7-2 16,-1 3 3-16,0 1-6 15,1 7-45-15,4 21-72 16,4 2-149-16,0-1-480 16</inkml:trace>
  <inkml:trace contextRef="#ctx0" brushRef="#br0" timeOffset="194330.45">15319 12231 1006 0,'0'0'100'0,"0"0"-61"16,0 0-12-16,0 0-19 16,0 0-8-16,114-21 1 15,-69 19-1-15,-6 2 0 16,-10 0-29-16,-8 0-77 16,-15 8-129-16,-6 7-253 0</inkml:trace>
  <inkml:trace contextRef="#ctx0" brushRef="#br0" timeOffset="194486.03">15408 12458 499 0,'0'0'301'0,"0"0"-276"15,0 0 81-15,0 0 14 16,85 14-31-16,-41-14-58 16,0 0-29-16,2-6-1 15,-9 1-2-15,-4 2-5 16,-8-2-85-16,-10-2-312 15</inkml:trace>
  <inkml:trace contextRef="#ctx0" brushRef="#br0" timeOffset="196671.64">16294 12031 662 0,'0'0'155'15,"0"0"-132"-15,0 0-1 16,0 0 40-16,0 0 26 16,0 0-26-16,0 0-29 15,-11-31-33-15,11 50 0 16,0 14 5-16,0 9 5 16,3 8 8-16,0 3 7 15,3 1-19-15,-1-6-4 16,1-6 0-16,-3-8-2 15,1-8 2-15,-2-9-2 16,-1-7 0-16,-1-5-3 16,0-2-29-16,0-3-34 15,0 0-90-15,0-8-113 0</inkml:trace>
  <inkml:trace contextRef="#ctx0" brushRef="#br0" timeOffset="196923.98">16288 12029 742 0,'0'0'139'0,"0"0"-61"15,0 0-43-15,0 0-4 0,0 0-4 16,100-28-15-16,-60 28-9 15,-1 0 5-15,-6 0-8 16,-5 0-2-16,-11 0-9 16,-4 6-78-16,-13 2-150 15,0 2-229-15</inkml:trace>
  <inkml:trace contextRef="#ctx0" brushRef="#br0" timeOffset="197129.42">16335 12265 319 0,'0'0'597'0,"0"0"-515"16,0 0-43-16,0 0 26 0,0 0-20 16,0 0-35-16,100-22-9 15,-68 16 1-15,-2 5-2 16,-5-1-6-16,-8 2-46 15,-4 0-122-15,-10 7-130 16</inkml:trace>
  <inkml:trace contextRef="#ctx0" brushRef="#br0" timeOffset="197334.39">16341 12481 784 0,'0'0'186'0,"0"0"-151"16,0 0 14-16,0 0 25 16,0 0-49-16,110-17-15 15,-58 11-5-15,-2-4-3 16,-6 3-4-16,-8 3-15 16,-8-1-162-16,-7-5-315 15</inkml:trace>
  <inkml:trace contextRef="#ctx0" brushRef="#br0" timeOffset="197863.97">15960 12715 817 0,'0'0'217'0,"0"0"-151"16,0 0-32-16,0 0 22 16,0 0-13-16,0 0-35 15,34 0-7-15,15 0-1 16,17 0 5-16,10-1-5 16,12-6 7-16,10 0-6 15,4-2 1-15,4-2 4 16,-3 1-5-16,-12-1 0 15,-12 1 2-15,-11 4-2 16,-20 2-1-16,-15 1 0 16,-14 2 2-16,-10-1 6 15,-7 0 6-15,-2-1 3 16,0 3 5-16,0 0-16 0,0-1-6 16,0 1-2-16,0 0-8 15,0 0-50-15,0 1-64 16,-2 14-76-16,-13 2-195 15</inkml:trace>
  <inkml:trace contextRef="#ctx0" brushRef="#br0" timeOffset="198463.28">16454 12865 828 0,'0'0'136'15,"0"0"-44"-15,0 0-34 16,0 0-6-16,0 0-14 16,0 0-38-16,0 0-2 15,-5 18-17-15,10 27 19 0,3 13 5 16,1 4 12-16,-3 0-10 16,-6-6 0-16,0-6-2 15,0-8 1-15,0-6 1 16,0-11 3-16,-3-8-3 15,-3-7-6-15,3-7-1 16,3-2 1-16,0-1 3 16,0 0 4-16,0-4-1 15,0-15-5-15,0-11-2 16,11-7-41-16,10-2-8 16,2 3 4-16,0 9 8 15,1 3 12-15,-2 9 17 0,2 4 8 16,-1 3-1-1,-3 8 1-15,-2 0-4 0,-4 3 6 16,-4 16-2-16,-1 5 4 16,-5 4-2-16,-1 0 19 15,-3-3-13-15,0-5-3 16,2-3-1-16,0-9 0 16,1 0-4-16,1-7-58 15,-2-1-236-15</inkml:trace>
  <inkml:trace contextRef="#ctx0" brushRef="#br0" timeOffset="198842.27">16179 13081 875 0,'0'0'166'0,"0"0"-113"15,0 0-13-15,0 0-11 16,0 0-3-16,91-16-13 0,-55 10-8 15,6 0 9-15,4-6 0 16,6-2-6-16,0-4-1 16,-1-1-1-16,-8 1-6 15,-7 5 0-15,-9 4-3 16,-10 3-14-16,-6 5-25 16,-5 1-35-16,-4 0-149 15,-2 0-156-15</inkml:trace>
  <inkml:trace contextRef="#ctx0" brushRef="#br0" timeOffset="199731.9">14281 11825 149 0,'0'0'267'15,"0"0"-198"-15,0 0 27 16,-36-78 12-16,30 63-22 0,5 2-19 15,0 5 39-15,1 2-59 16,0 4-16-16,0 2-12 16,0 0-18-16,0 0-1 15,0 16-6-15,0 21 4 16,0 22 1-16,0 20 1 16,1 17 17-16,6 12 1 15,-2 10-6-15,-1 5-6 16,-2 8-3-16,-2-1 0 15,0-7-3-15,0-7 2 16,1-16-1-16,4-15-1 16,-4-13 7-16,4-14 12 15,-1-15-9-15,1-12 1 0,-2-12-10 16,0-11-1-16,0-2 0 16,-2-6 0-16,1 0-18 15,-2 0-59-15,0 0-97 16,0-3-61-16</inkml:trace>
  <inkml:trace contextRef="#ctx0" brushRef="#br0" timeOffset="201785.59">14265 11603 563 0,'0'0'45'0,"0"0"28"0,0 0-40 16,0 0 29-16,0 0-5 15,0 0 11-15,-9-41-26 16,9 41-15-16,0 0-22 16,0 0-1-16,0 0-3 15,7 0-1-15,11 0 0 16,12 0 4-16,12 0 4 16,16 0 1-16,14-4-4 15,14-1-1-15,11-1 11 16,9 5-9-16,0 1 2 0,3 0-1 15,-2 0-1-15,-1 0-2 16,-1 0-4-16,-2 0 0 16,-1 0 0-16,0 0 0 15,3 0 3-15,5-2-1 16,2-5-1-16,4 1 2 16,-2 1 7-16,-4 3-5 15,-9 0-1-15,-8 0 1 16,-11 0-5-16,-13-2 0 15,-14-1-1-15,-9-1-3 16,-4 0 4-16,0-1 3 16,-2 0-3-16,0-1 0 15,-4 0 0-15,-6 0 1 0,-11 4-2 16,-7 0 2-16,-8 3 2 16,-4 1-3-16,0 0 0 15,0 0-2-15,0 0 1 16,-7 0-7-16,-1 7 2 15,3 4-4-15,3 4-2 16,2 2-2-16,0 7 3 16,0 5 10-16,0 11-1 15,5 9 2-15,-4 10 2 16,-1 10-1-16,0 7-1 16,0 6 1-16,0-1 0 15,-4 3 2-15,-1-2-2 0,5-4-1 16,0-3 0-16,0-1 1 15,3-1-1-15,6-1 0 16,3-4 1-16,-3-1-1 16,0-10 2-16,0-2-2 15,-5-2 1-15,1-2 0 16,-3 2-2-16,-2-1 2 16,0-2-1-16,0-1 0 15,0-3 0-15,0 0 1 16,0-8-3-16,-1-5 2 15,-3-7 0-15,1-5 0 16,1-6 0-16,1-2 0 16,1-1 0-16,0 0 0 15,0 0 0-15,0 5 0 16,0 4-1-16,0 4-7 0,3 2-9 16,3 4 9-16,0 0-1 15,-2-4-11-15,1-4-54 16,-2-4 74-16,-2-5-1 15,-1-4 1-15,0-4 0 16,0-3 1-16,0-2 0 16,0-1 7-16,0 0 11 15,0 0 6-15,0 0 14 16,0 0 1-16,0 0-23 16,0 0 2-16,-9 0 9 0,-6 0-26 15,-4-7-1 1,-7-1 1-16,-1 0-1 0,-8-4-1 15,-7 0 0-15,-7 0 0 16,-6 1 1-16,-9 2-1 16,-8 2 0-16,-4 1 0 15,-5 0 2-15,4-2-2 16,4 2-3-16,4-1 3 16,3 0 0-16,1 2-3 15,-4-2 3-15,4-2-1 16,-1 1 3-16,-1 2-4 15,-1 2 4-15,0 0-3 16,1 1 1-16,6 2 0 16,7-1 0-16,6-1 3 15,3 0-2-15,-2-1-2 0,-1-1-2 16,-7 0 2-16,-4-1 1 16,3 1 0-16,-1 1-1 15,2-1 0-15,7 4-1 16,-1 1 0-16,3-1 0 15,0 1 2-15,2 0-13 16,5 0 9-16,6 0-2 16,5 0 6-16,7 0 2 15,2 0-1-15,1 0-1 16,-3-2 0-16,-4-2-3 16,-3-1 3-16,-1 0 2 15,1 1-1-15,4 1-2 0,-2 3-1 16,4 0 2-16,0 0 0 15,5 0 0-15,4 0 0 16,6 0 0-16,1 0 0 16,-1 0 0-16,1 0 0 15,-2 0 0-15,0 0 0 16,2 0 1-16,0 0-1 16,-3 0 2-16,0 0 0 15,0 0-2-15,3 0-6 16,3 0 6-16,3 0 1 15,0 0-1-15,0 0 3 16,0-1 10-16,0 1 1 16,0-1 3-16,0-1-6 15,0 1-8-15,0-1 1 16,-4-1-4-16,3 2 1 0,-2-1 0 16,3 2-1-16,0 0 0 15,0 0 0-15,0 0 0 16,0-1 1-16,0 1 6 15,0-1 7-15,0 1 4 16,0 0-8-16,0 0-6 16,0 0 2-16,0 0-2 15,0 0 3-15,0 0-5 16,0 0-2-16,0 0 0 16,0 0-2-16,0 0 1 15,0 0-5-15,0 0 1 16,0 0-17-16,0 0-17 0,0 0-11 15,0 0 34-15,0-2 14 16,0-2-6-16,6-2-2 16,5-8-191-16,0-6-458 15</inkml:trace>
  <inkml:trace contextRef="#ctx0" brushRef="#br0" timeOffset="205807.83">2705 13731 192 0,'0'0'608'0,"0"0"-570"15,0 0-22-15,-20-84-2 16,18 67 23-16,-1 3-2 15,0 6 28-15,3 4-23 16,-2 3-12-16,2 1-16 16,0 0-1-16,0 0-2 15,0 0-9-15,0 5-6 16,0 20 2-16,0 8 2 16,0 11-2-16,0 4 5 15,0 0-1-15,0 0 0 16,0-5 3-16,0-3-3 0,0-7 3 15,2-8 1-15,1-6-6 16,0-4 7-16,-1-3-4 16,2 1-1-16,-1-1-4 15,0 3-66-15,-2-3-124 16,5-9-115-16</inkml:trace>
  <inkml:trace contextRef="#ctx0" brushRef="#br0" timeOffset="206115.01">2962 13740 866 0,'0'0'54'0,"0"0"-54"16,0 0-7-16,-78 49 7 15,44-22 4-15,4-2 4 16,11-7-7-16,10-8 0 15,4-4-1-15,5-3 1 16,0-2 2-16,0-1 6 16,0 2 4-16,11 2-12 15,8 6 4-15,7 3-2 16,1 5 7-16,-2 4-3 16,-6 1-5-16,-2 3 2 15,-4-2 1-15,-4-1-5 0,5-1-19 16,0-8-133-16,3-11-244 15</inkml:trace>
  <inkml:trace contextRef="#ctx0" brushRef="#br0" timeOffset="206396.26">3244 13889 1064 0,'0'0'80'0,"0"0"-64"16,0 0 44-16,0 0 13 16,0 0-35-16,0 0-30 15,77 0-3-15,-26-3-2 16,5 1-3-16,-3 1-9 15,-5 1-60-15,-9 0-53 16,-11 0-156-16,-13 0-289 16</inkml:trace>
  <inkml:trace contextRef="#ctx0" brushRef="#br0" timeOffset="206628.64">3611 13700 954 0,'0'0'124'0,"0"0"-124"0,0 0-39 16,0 0 22-16,0 0 17 15,79 90 0-15,-45-50 3 16,-1-2 1-16,-8-5-3 16,-9-2-2-16,-11-3 0 15,-5-3 1-15,-4 2-9 16,-17 1 8-16,-12 4 1 15,-7-5-62-15,0-8-689 16</inkml:trace>
  <inkml:trace contextRef="#ctx0" brushRef="#br0" timeOffset="207705.48">4350 13765 839 0,'0'0'100'0,"0"0"17"16,0 0-46-16,0 0-32 0,0 0-39 15,0 0-5-15,-5 89 5 16,8-37 16-16,10 0-9 16,1-7-4-16,-1-4 0 15,-1-8 0-15,-3-9-2 16,-4-9 0-16,0-6-1 16,-2-5 0-16,-1-4 3 15,1 0-3-15,0-7 18 16,6-18-18-16,6-6-35 15,-2 2 28-15,2 8 7 16,2 8-1-16,2 7-6 16,7 6-2-16,3 0 9 15,1 11-2-15,1 4 2 16,-1-1 1-16,-6-1 0 16,0-3 0-16,-5-4 7 0,-5-3 1 15,-4-3 6-15,-1 0 16 16,-4 0 6-16,-2-16 25 15,-2-7-21-15,-1-5-22 16,0-3 1-16,-9-4-6 16,-7-5-14-16,-3 2-2 15,5 7-6-15,6 9-46 16,7 14-7-16,1 8-46 16,9 6-271-16,13 13-228 15</inkml:trace>
  <inkml:trace contextRef="#ctx0" brushRef="#br0" timeOffset="208095.44">4973 13902 990 0,'0'0'92'0,"0"0"-89"16,0 0 1-16,0 0 1 15,0 0 8-15,-67 82-9 16,67-47 0-16,0-1 4 16,0-4-6-16,4-5 0 15,4-6 1-15,-1-6-3 16,-2-3-5-16,-2-5-13 16,0-5 4-16,-2 0 14 15,5-5 22-15,-3-15-19 0,5-8-1 16,1-5-2-16,-3-2 2 15,5 8-1-15,-3 7 7 16,7 8 16-16,-2 8 11 16,5 4-29-16,2 0-6 15,2 12-1-15,2 8 1 16,-3 6-2-16,-3 1 2 16,-5 3-3-16,-1-4-36 15,-3-5-90-15,-2-13-135 16</inkml:trace>
  <inkml:trace contextRef="#ctx0" brushRef="#br0" timeOffset="208665.71">5264 13953 978 0,'0'0'53'0,"0"0"-47"16,0 0-6-16,52 91 10 15,-35-59 28-15,-3-5-19 16,-3-3 0-16,-5-11 1 16,-3-6-12-16,-1-4-3 15,-2-3-3-15,0 0 11 16,0 0 11-16,0 0 14 16,0-17 6-16,4-13-30 0,5-7-14 15,3-6-9-15,4 3 5 16,2 7-26-16,1 11 6 15,4 13 10-15,-2 8 2 16,4 1 6-16,-1 0 3 16,1 5 3-16,-5 2 0 15,1 0 1-15,1-4-2 16,-1 0 1-16,-3-3-1 16,-5 0-4-16,-1 0-36 15,-6-2-19-15,-6-11-8 16,0-6-38-16,-7 1 18 15,-11 2 36-15,1 6 52 0,-2 6 19 16,5 4 19-16,0 0 12 16,2 11-23-16,0 11 12 15,4 3 13-15,7 4 2 16,1 1 1-16,7 3-20 16,19-1-8-16,5-3 6 15,5-2-1-15,2-5-17 16,-2-6-3-16,3-4 1 15,0-6 1-15,1-3-6 16,-1-3 1-16,-9 0-9 16,-11 0-10-16,-19-2-146 15,0-9-383-15</inkml:trace>
  <inkml:trace contextRef="#ctx0" brushRef="#br0" timeOffset="209722.21">6289 13886 420 0,'0'0'495'16,"0"0"-408"-16,0 0-8 16,0 0-34-16,0 0-29 15,0 0-16-15,24 42 0 16,1 19 5-16,5 2 13 15,0-4-10-15,-5-6-5 0,-5-15 5 16,-4-11-3-16,-10-11 20 16,-3-9-5-16,0-6 0 15,-3-1 4-15,0 0 25 16,0 0 16-16,0-8-3 16,0-12-18-16,5-14-36 15,6-11-4-15,6-7-4 16,2-6-2-16,0 2 1 15,-2 6-1-15,-1 11 2 16,-7 13 0-16,-1 13-15 16,-4 8-7-16,-2 5-32 15,3 0-19-15,3 0-9 16,3 11 26-16,5 5 31 0,-4-1 21 16,9 1-2-16,1 1 3 15,14-2 6-15,7-4 6 16,9-1 26-16,1-8 9 15,-4-2-4-15,-6 0-17 16,-11-2-5-16,-10-8-7 16,-6 2-7-16,-10-4 6 15,-6 2-3-15,0-7-7 16,-16-3-6-16,-8-2-23 16,-6 4 6-16,3 5 9 15,3 5 10-15,7 8 2 16,5 0 0-16,-3 8-2 15,7 16-1-15,2 9 5 16,5 5 9-16,1 3 15 0,3 0 13 16,13-5-27-16,11-5 0 15,0-5-2-15,3-8-3 16,4-7-3-16,5-5-2 16,3-6-41-16,2 0-62 15,-2-14-79-15,-6-11-210 16</inkml:trace>
  <inkml:trace contextRef="#ctx0" brushRef="#br0" timeOffset="210157.05">7351 13865 805 0,'0'0'148'0,"0"0"-145"0,0 0 5 16,0 0 90-16,-22 106-34 15,19-66-38-15,3-2-9 16,0-3-6-16,0-4-5 15,4-7-1-15,11-5 2 16,5-8-6-16,2-6 7 16,6-5-1-16,1 0-1 15,0-16 11-15,1-9-14 16,-3-9 0-16,-3-6 0 16,-3-11-1-16,-2-5-2 15,-7-5 0-15,-6-4-1 16,-4 3-7-16,-2 8 8 15,0 10-3-15,0 17 2 16,0 8 1-16,0 10-1 0,0 3 4 16,0 4-3-16,0 2 8 15,1 0 5-15,1 0-13 16,2 19 0-16,2 23-12 16,2 15 12-16,-1 11 17 15,-1 0-7-15,1-7-4 16,-1-9-4-16,-1-7-2 15,-5-7 0-15,0-4-4 16,0-7-57-16,-12-6-46 16,-1-9-128-16,1-7-185 15</inkml:trace>
  <inkml:trace contextRef="#ctx0" brushRef="#br0" timeOffset="210932.26">7538 13972 907 0,'0'0'126'0,"0"0"-46"16,0 0-13-16,0 0-4 15,0 0-38-15,0 0-25 16,88-33-2-16,-29 28 2 16,4 1 0-16,1 0-4 15,-9-1-1-15,-11-1-16 16,-13 2-2-16,-13-1 4 15,-11 4 13-15,-6-2 6 16,-1 2 3-16,0-3 4 0,-4-2-1 16,-10 4-6-16,0 2 0 15,-4 0 1-15,0 0-1 16,2 8 0-16,1 9 0 16,3 1-3-16,6 0 1 15,6-2 0-15,0-2 2 16,3-3 0-16,15-1 5 15,3-3-5-15,2-1 3 16,3-5-1-16,-1-1 2 16,-3 0-1-16,-6 0-1 15,-6 0 8-15,-3-3-1 16,-2-2 1-16,-1-5 10 16,1-3-8-16,4-5 2 0,0-5-3 15,-2-5-5-15,-1-6-2 16,0-4 1-16,-4-6-5 15,-2-2 0-15,0 2-1 16,-2 1 0-16,-14 10-6 16,-5 8-3-16,0 11 1 15,-5 9 2-15,1 5-6 16,-2 0 7-16,6 4 4 16,5 11 1-16,10-2-6 15,5 1 3-15,1-2 1 16,0-2 2-16,16-5 2 15,9-2-1-15,11-3 10 0,6 0 3 16,6 0-4-16,0 0-7 16,-2 0-1-16,-6 0-1 15,-10 0-2-15,-6 8 1 16,-5 13-4-16,-7 11 2 16,-1 8 2-16,-1 4 2 15,-3 3 3-15,1-7 18 16,3-3 4-16,2-9 2 15,2-7-5-15,4-7-5 16,8-4-3-16,10-6-2 16,11-4-4-16,6 0-9 15,-2 0-79-15,-15-10-125 16,-20-4-642-16</inkml:trace>
  <inkml:trace contextRef="#ctx0" brushRef="#br0" timeOffset="211867.76">2899 14799 514 0,'0'0'35'0,"0"0"-29"16,0 0-1-16,0 0 27 16,0 0 45-16,0 0 33 15,-40-72-34-15,38 59-20 16,2 4 25-16,0 1-11 0,0 2-17 16,0 6-14-16,0 0-6 15,0 0-12-15,0 0-21 16,0 17-11-16,0 21 3 15,8 21 8-15,7 10 17 16,-5 4 15-16,1-5-20 16,-4-9-3-16,-1-6-5 15,-6-11 1-15,3-11-4 16,-3-7-1-16,0-10 4 16,0-5-4-16,0-4 0 15,0-5-1-15,0 0-39 16,0 0-56-16,5-6-80 15,2-18-205-15</inkml:trace>
  <inkml:trace contextRef="#ctx0" brushRef="#br0" timeOffset="212197.87">3210 14790 819 0,'0'0'112'0,"0"0"-102"16,0 0-6-16,-86 46 1 16,52-12 12-16,7-2-7 15,6-9 6-15,8-7-16 16,9-8 1-16,2-6 1 16,2-2 7-16,0 0 1 0,0 0 8 15,0 0-5-15,0 4-11 16,6 6-2-16,9 4 0 15,3 5 7-15,3 2 5 16,1 3 14-16,2-2-4 16,-1-4-6-16,0-3-8 15,0-3-4-15,-1-4-4 16,-7-1-10-16,4-3-134 16,-7-4-218-16</inkml:trace>
  <inkml:trace contextRef="#ctx0" brushRef="#br0" timeOffset="212523.52">3621 14939 864 0,'0'0'280'16,"0"0"-224"-1,0 0-24-15,0 0-9 0,0 0-19 16,111-37-4-16,-61 25-3 15,-3 6 0-15,-1 6-34 16,-16 0-139-16,-18 0-345 16</inkml:trace>
  <inkml:trace contextRef="#ctx0" brushRef="#br0" timeOffset="212702.04">3742 15162 948 0,'0'0'95'0,"0"0"-69"0,0 0 68 16,0 0-20-16,0 0-41 16,91 7-16-16,-40-13-3 15,1-2-14-15,-10 0 0 16,-6 6-18-16,-11 0-92 16,-13 2-270-16</inkml:trace>
  <inkml:trace contextRef="#ctx0" brushRef="#br0" timeOffset="214304">4464 14815 717 0,'0'0'156'0,"0"0"-92"16,0 0-29-16,0 0-24 15,0 0-9-15,90-6 3 16,-56 30-4-16,-7 5-1 0,-5 2-5 15,-14 7 1 1,-8-3-1-16,-2 1-1 0,-23-3 5 16,-3-6 2-16,-2-5 5 15,0-4-2-15,5-8-1 16,8-2 2-16,5-4 0 16,9-4 23-16,3 0 15 15,0 0 11-15,0 0-27 16,23 0-13-16,11 0-6 15,20 0 7-15,7 0-12 16,1-6-1-16,-3-1-1 16,-6 2-2-16,-10-1-26 15,-5 0-106-15,-8-1-143 16,-11-3-442-16</inkml:trace>
  <inkml:trace contextRef="#ctx0" brushRef="#br0" timeOffset="-214734.96">5143 14854 792 0,'0'0'120'16,"0"0"-120"-16,0 0 1 15,-64 104 46-15,40-60 3 16,1 1-15-16,6-6-15 15,2-7-6-15,3-7 0 0,6-7-11 16,1-7 6-16,4-6-7 16,1-5 2-16,0 0 6 15,0 0 11-15,0 0 11 16,0-8 9-16,0-14-29 16,0-11-10-16,7-9-2 15,5-11-12-15,6-4-21 16,-1 6 11-16,-1 10 4 15,-4 14 14-15,-5 14 2 16,-2 10 3-16,-2 3-2 16,3 0 1-16,6 2-1 15,6 18 1-15,7 8 10 0,5 4-1 16,-2 0 0-16,-1-1-1 16,-4-6-3-16,-4-4-1 15,-5-5-2-15,-4-7-2 16,-7-1-1-16,-3-4-37 15,0-1-73-15,0-3-80 16,-12 0-264-16</inkml:trace>
  <inkml:trace contextRef="#ctx0" brushRef="#br0" timeOffset="-214484.02">4974 14736 239 0,'0'0'667'0,"0"0"-579"15,0 0-14-15,0 0 20 16,0 0-48-16,0 0-30 16,47-43-16-16,-3 39 0 15,9-1-4-15,2 1 4 16,0 3-1-16,-13 1-5 15,-6 0-56-15,-12 0-85 16,-5 0-143-16</inkml:trace>
  <inkml:trace contextRef="#ctx0" brushRef="#br0" timeOffset="-213985.8">4273 15460 161 0,'0'0'831'0,"0"0"-719"0,0 0-50 15,0 0 17-15,0 0-31 16,0 0-48-16,100-37-1 16,-21 26 0-16,15 0 1 15,9 1 6-15,3 3 4 16,-6 0 0-16,-4 1 1 15,-10 1-8-15,-7 1-3 16,-7 1 1-16,-10-1-2 16,-9 1-1-16,-9-3 1 15,-5-2 1-15,-4-1 0 0,-4-2 0 16,-1 1 5-16,-3 0-5 16,-4-1 2-16,-1 3 0 15,-6 2-4-15,-9 2-14 16,-4 3-41-16,-3 1-40 15,0 3-82-15,-12 12-101 16,-13 5-247-16</inkml:trace>
  <inkml:trace contextRef="#ctx0" brushRef="#br0" timeOffset="-213644.96">4894 15519 878 0,'0'0'174'16,"0"0"-127"-16,0 0-21 15,0 0 0-15,0 0-16 16,0 0-10-16,31 21-1 15,-1 7 1-15,3 6 16 16,0 0-8-16,1-2-3 16,-7-2-4-16,0-10 0 15,-8-4 1-15,-8-5-2 16,-5-7 0-16,-3 1 0 0,-2-4-12 16,1 2-23-16,1-2-65 15,1 1-90-15,-3-1-139 16</inkml:trace>
  <inkml:trace contextRef="#ctx0" brushRef="#br0" timeOffset="-213369.69">5079 15680 621 0,'0'0'212'0,"0"0"-192"16,0 0 74-16,-106 100-8 0,79-65-45 16,8-2-17-16,6-7-4 15,5-7-15-15,7-6-5 16,1-8 2-16,0-4 1 16,0-1-1-16,0 0-1 15,0 0-2-15,0 0-11 16,0-6-19-16,0-6-88 15,0-1-80-15,0 1-191 16</inkml:trace>
  <inkml:trace contextRef="#ctx0" brushRef="#br0" timeOffset="-210343.53">6983 14744 666 0,'0'0'111'16,"0"0"-36"-16,0 0-62 15,0 0 23-15,0 0 4 0,0 0-7 16,0 0-4 0,0-28-16-16,0 28 4 0,0 0 8 15,0 0 2-15,0 0-12 16,0 0-11-16,6 2-4 15,10 19-7-15,7 12 7 16,8 11 12-16,7 10 2 16,3 3-2-16,1-4-4 15,2-2-5-15,-3-8-3 16,-7-3 0-16,-7-7 1 16,-8-6-2-16,-4-3 1 15,-6-10 0-15,-2-2-2 16,-5-4 2-16,-1-4-2 0,-1-3-3 15,0 0-13 1,0-1-51-16,0 0-72 0,0 0-98 16,0 0-322-16</inkml:trace>
  <inkml:trace contextRef="#ctx0" brushRef="#br0" timeOffset="-209920.66">7221 14980 638 0,'0'0'107'0,"0"0"-73"16,0 0-3-16,0 0 38 15,0 0-24-15,0 0-40 16,-23 7-3-16,6 14 16 16,-4 8 13-16,-3 8 22 15,-1 1-2-15,4 1-30 16,3-7-7-16,2-6-8 15,7-9 7-15,3-9-4 0,4-5-2 16,2-3-1-16,0 0 1 16,0 0 1-16,0 0-6 15,0 0 2-15,0 0-4 16,0 0-45-16,9-3-97 16,2-2-178-16</inkml:trace>
  <inkml:trace contextRef="#ctx0" brushRef="#br0" timeOffset="-209462.85">7697 14860 851 0,'0'0'194'0,"0"0"-161"16,0 0-31-16,0 0 41 16,0 0 14-16,0 0-44 15,60-11-13-15,-11-1 0 16,-4 4 0-16,1 1 0 15,-1 4-1-15,-8 3-18 16,-2 0-59-16,-7 0-53 16,-12 0-95-16,-11 2-356 15</inkml:trace>
  <inkml:trace contextRef="#ctx0" brushRef="#br0" timeOffset="-209245.64">7849 15094 1018 0,'0'0'117'15,"0"0"-91"-15,0 0 18 16,0 0-4-16,84-33-35 16,-47 15-2-16,-4 6 0 15,-5 2-3-15,-5 3-10 16,-4 2-48-16,1 4-87 15,-8 1-159-15,-2 0-416 0</inkml:trace>
  <inkml:trace contextRef="#ctx0" brushRef="#br0" timeOffset="-205061.93">8537 14386 465 0,'0'0'88'16,"0"0"22"-16,0 0-51 15,0 0 10-15,0 0-7 16,-24-72 14-16,20 66-18 15,3 3-17-15,1 2-2 16,0 1-4-16,0 0-20 16,0 1-15-16,0 28-3 15,0 16 3-15,0 19 11 16,3 9 11-16,4 4-4 16,-1-4-5-16,0-6-3 15,0-11 0-15,-3-12 7 16,1-13-6-16,-1-13-7 0,-3-13 0 15,0-5-4-15,0 0 5 16,0 0 14-16,5-7 11 16,1-14 1-16,3-9-15 15,8-9-16-15,6-3-1 16,4 8-5-16,4 5-20 16,5 14 5-16,-2 7 5 15,-1 8 11-15,0 2 1 16,-3 18 0-16,-5 8 4 15,-2 4 0-15,-6 3-1 0,-5-3 1 16,0-4 0 0,-7-5 0-16,-4-3 0 0,-1-4-3 15,0-2-69-15,-12-4-115 16,-1-3-280-16</inkml:trace>
  <inkml:trace contextRef="#ctx0" brushRef="#br0" timeOffset="-203831.07">8227 15135 741 0,'0'0'187'16,"0"0"-129"-16,0 0-38 16,0 0-1-16,0 0 6 15,0 0-13-15,0 0-10 16,85 5 3-16,-18-5 2 15,14 0 0-15,8 0 0 16,5-3 10-16,3-4 4 16,3-2-4-16,-4 0-12 15,-5 3 0-15,-12-3-5 0,-12 2 0 16,-9-1 1-16,-9-1 7 16,-6 2 2-16,-11 0-1 15,-8 2 2-15,-8 2-7 16,-7-1 12-16,-2 2-11 15,-5 2-5-15,-2-2-3 16,0 2-3-16,0 0-42 16,0 2-64-16,-15 12-103 15,-12 7-26-15</inkml:trace>
  <inkml:trace contextRef="#ctx0" brushRef="#br0" timeOffset="-203193.77">8773 15369 860 0,'0'0'130'15,"0"0"-50"-15,0 0-33 16,0 0-47-16,0 0-1 16,0 0 1-16,15 118 22 15,1-57 3-15,-1 0-16 0,0-5-3 16,-4-12 0-16,-1-10 2 16,-6-9 7-16,-2-12-9 15,-2-6 7-15,0-5-2 16,0-2-6-16,0 0-1 15,0 0-2-15,0 0 2 16,0 0-1-16,0 0 1 16,0 0 5-16,0-3 5 15,0-11 4-15,0-7-17 16,0-7 0-16,0-8-2 16,0-6 1-16,-2-5-6 15,-4-2-8-15,1 1-12 0,2 6 13 16,3 6 12-16,0 10-2 15,0 7 1-15,10 2 2 16,11 4-17-16,10 4-7 16,8 3 9-16,-2 6 10 15,-1 0 0-15,-5 12-1 16,-5 10-4-16,-8 7 2 16,-8 1 5-16,-10 3-1 15,0-6-1-15,-16-1 5 16,-8-6 1-16,-3-5 1 15,-3-5 15-15,5-8 4 16,1-2 12-16,2 0-3 16,7-2-29-16,7-13-1 0,8 1-42 15,0 0-214 1,14 1-610-16</inkml:trace>
  <inkml:trace contextRef="#ctx0" brushRef="#br0" timeOffset="-192115.49">5288 15461 469 0,'0'0'198'16,"0"0"-169"-16,0 0-4 15,0 0-9-15,0 0 40 16,0 0-9-16,-29-76 22 15,29 68-38-15,0 2-3 16,0 1 19-16,-1 4-15 16,-2 1-5-16,1 0-17 15,-1 0-10-15,-2 0 0 16,-6 0-2-16,-4 0-2 16,-4 1 0-16,-5 6 2 0,2-3 0 15,-1-2 2-15,-1-2-2 16,-1 0 3-16,0 0-1 15,-4 0 0-15,4 0 0 16,-4 0 4-16,4-2-3 16,1 0-1-16,2 2 0 15,1 0 0-15,1 0 0 16,3 0-1-16,-1 0 1 16,-3 0 0-16,4 0 0 15,-5 4 0-15,0 4-2 0,-2-2 2 16,3 3 0-1,-3 0 0-15,3-2 1 0,2 1-3 16,-2 2 1 0,1 2 1-16,1 2-1 0,-3 3 1 15,3-1-1-15,0 1 4 16,3 4-8-16,1 0 4 16,0 5 1-16,2 5 4 15,1-1-4-15,3 3-1 16,6-3 0-16,3-3 1 15,0 3-2-15,11-3-3 16,6 1 5-16,4 3 0 16,2-1 5-16,-1-3-10 15,0-1 6-15,-2-4-1 16,5-1 4-16,2 1-4 0,-2-5 1 16,2 0-1-16,3-4 2 15,-2-3-2-15,2 0 1 16,1-3 0-16,-2-1 0 15,-4-4 0-15,1 0 1 16,-1-2 0-16,0 0-1 16,-1 0 2-16,-1-4 6 15,3-4 9-15,3-3-7 16,-1 1-2-16,2-5-3 16,0 1 2-16,0 1 0 15,1-5-7-15,0 1 1 16,-1 0 4-16,-5-1-6 0,-1 0 3 15,-1-2 5-15,-1 1 5 16,-3 0-9-16,-1 1 2 16,-1-2-1-16,-4-2-1 15,-1 0 12-15,2-3-6 16,-4-1-6-16,-1-1 3 16,-3 2-7-16,-6 1 4 15,0-2 0-15,0 1-3 16,-5 1 3-16,-8 2-4 15,0 0 1-15,-2 3 1 16,-2 1-2-16,-5 0 2 16,1 4-2-16,-3 1 4 15,-1 1-4-15,-5 5 0 16,-4 0 0-16,-5 3-5 16,-3 2 4-16,6 2 1 0,3 0-5 15,7 0 4-15,2 0-2 16,6 10-12-16,4 4-66 15,10 0-106-15,4-7-202 16</inkml:trace>
  <inkml:trace contextRef="#ctx0" brushRef="#br0" timeOffset="-190852.87">10805 14793 567 0,'0'0'21'0,"0"0"-1"15,0 0 17-15,0 0 17 16,0 0 9-16,0 0 1 16,0 0-17-16,-12-41-8 15,12 37-6-15,0 4-18 16,0 0 10-16,0 0-18 15,0 0-7-15,0 12-12 16,0 19 7-16,1 15 5 16,5 13 0-16,0 4 21 15,1 0-1-15,0-3-3 0,2-7-3 16,-2-5-5-16,1-11 0 16,-4-10-1-16,-1-11-6 15,0-4 7-15,-1-7-9 16,-1 0 0-16,-1-3-4 15,0 1-7-15,3-3-75 16,2 0-106-16,-1 0-229 16</inkml:trace>
  <inkml:trace contextRef="#ctx0" brushRef="#br0" timeOffset="-190471.18">11130 14854 620 0,'0'0'4'16,"0"0"-1"-16,-83 45 41 16,50-9 54-16,1 1-41 15,6-1-18-15,5-5-5 16,9-7-22-16,4-8-1 15,4-7-9-15,4-6-2 0,0-1 1 16,0-1 6 0,0-1 4-16,0 0-8 15,6 0-3-15,1 0-6 0,-1 0 2 16,2 0-2-16,2 0 2 16,2 6 4-16,6 5 0 15,2 2 14-15,3 0 14 16,4-1-13-16,-2-3-6 15,2-2-8-15,-6 0-2 16,2-2-46-16,-4-2-104 16,-4 0-280-16</inkml:trace>
  <inkml:trace contextRef="#ctx0" brushRef="#br0" timeOffset="-190035.22">11579 14830 860 0,'0'0'152'0,"0"0"-80"15,0 0-21-15,0 0-2 16,0 0-4-16,0 0-27 16,52-43-10-16,-14 35-8 15,7 1-1-15,2 6-1 16,-2 1-8-16,-3 0-56 0,-12 10-64 16,-17 10-120-1,-13 4-214-15</inkml:trace>
  <inkml:trace contextRef="#ctx0" brushRef="#br0" timeOffset="-189847.72">11641 15084 663 0,'0'0'131'0,"0"0"-92"16,0 0 58-16,0 0 35 15,0 0-48-15,0 0-48 16,107-16-26-16,-55 5-9 15,-1 1 2-15,-8 8-3 0,-10 2-9 16,-9 0-81 0,-6 9-203-16</inkml:trace>
  <inkml:trace contextRef="#ctx0" brushRef="#br0" timeOffset="-188738.7">12451 14637 455 0,'0'0'180'16,"0"0"-93"-16,0 0-5 16,0 0 10-16,0 0-48 15,0 0-33-15,0 0-11 16,67-32 0-16,-42 32-3 16,-2 13 0-16,-3 12 1 15,-11 4 2-15,-9 10-8 0,0 4 8 16,-26 0 3-16,-6-1 1 15,-1-9-3-15,5-9 1 16,7-9 12-16,6-10 10 16,8-2-3-16,5-3 14 15,2 0 1-15,0 0 9 16,0 0-26-16,5 0 8 16,15-1-18-16,12-2-8 15,8-1 0-15,4 0-1 16,0-1-2-16,-2 2-8 15,-2 1-98-15,-4-2-136 16,-5-5-382-16</inkml:trace>
  <inkml:trace contextRef="#ctx0" brushRef="#br0" timeOffset="-188281.19">12979 14644 719 0,'0'0'205'16,"0"0"-199"-16,0 0-3 15,0 0 12-15,-75 99 40 16,55-58-30-16,7 0-8 0,3-8 5 16,1-7-8-16,3-11-11 15,2-5 3-15,0-6 2 16,1-4-2-16,3 0-3 15,0 0-1-15,0 0 6 16,0 0 1-16,-1-14 10 16,1-11-9-16,0-12-10 15,0-7 0-15,4-8-10 16,7 2-15-16,2 7-30 16,-2 11 16-16,0 11 39 15,3 9 3-15,-2 8 13 16,4 4-15-16,3 0 8 15,0 16-5-15,3 7 11 16,-1 6 1-16,3 3 6 16,0 0-13-16,0-3 3 0,-2-3-11 15,-4-2 2-15,-3-9 4 16,-6-2-11-16,-6-2 4 16,-3-4-88-16,0-6-122 15,-9-1-305-15</inkml:trace>
  <inkml:trace contextRef="#ctx0" brushRef="#br0" timeOffset="-188044.83">12832 14557 458 0,'0'0'406'0,"0"0"-329"15,0 0-59-15,0 0 15 16,51-78 12-16,-22 65-39 16,9 2-6-16,6-1 1 15,3 5-3-15,-3 1-1 16,-8 4 2-16,-8 2-118 16,-10 0-184-16</inkml:trace>
  <inkml:trace contextRef="#ctx0" brushRef="#br0" timeOffset="-187337.99">12166 15241 795 0,'0'0'76'0,"0"0"-19"15,0 0 29-15,0 0-3 0,0 0-43 16,0 0-29 0,47-18-11-16,-6 13 1 0,8 3-2 15,3-2 6-15,2 1-4 16,4-2 1-16,3 1-4 16,11 0 2-16,10-1 0 15,6 0 0-15,7 2-1 16,4-6 1-16,1 0 0 15,0 1 0-15,-9-2 2 16,-10 0 3-16,-11 6 10 16,-11 0-2-16,-8-1-5 15,-9 5 4-15,-5 0-6 0,-7 0 4 16,-5 0-9 0,-1 0 5-16,-5 0-3 0,-2 0 23 15,-5 0-6-15,-6 0-2 16,-3 0-4-16,-3 0-6 15,0 0-7-15,0 0-1 16,0 0-2-16,0 0-49 16,0 0-139-16,-23 0-395 15</inkml:trace>
  <inkml:trace contextRef="#ctx0" brushRef="#br0" timeOffset="-186293.61">12682 15359 696 0,'0'0'98'0,"0"0"-59"0,0 0-26 15,0 0-3-15,0 0-3 16,0 0-7-16,0 6-6 15,0 14 6-15,4 8 34 16,1 11 13-16,-1 4-19 16,-2 6-9-16,-2 4 4 15,1-1-13-15,-1-3-1 16,0-10 11-16,0-8-9 16,0-9 4-16,0-12-2 15,0-6-6-15,0-4-3 16,0 0 6-16,0 0 11 15,0 0 14-15,0-4 9 16,0-16-10-16,3-8-33 16,3-9-2-16,6-1 0 15,6 2-29-15,2 6 3 0,3 5 6 16,3 5-4-16,0 8 1 16,1 2 6-16,-6 7 17 15,-1 3 1-15,-7 0-5 16,-3 15 5-16,-4 8 5 15,-1 3 15-15,-5 4-8 16,0 0 0-16,0-7-3 16,0-3-3-16,0-4-5 15,0-5 1-15,0-5-2 16,0 1-2-16,5-6-36 0,3-1-124 16,4 0-174-16</inkml:trace>
  <inkml:trace contextRef="#ctx0" brushRef="#br0" timeOffset="-185983.44">13234 15310 853 0,'0'0'96'15,"0"0"-96"-15,0 0 1 16,0 77 0-16,-6-20 33 16,0 11 38-16,2 8-25 0,-1-2-18 15,1-2-2-15,-2-6 32 16,1-11-45-16,-1-11-6 16,2-10 2-16,-1-13-1 15,4-10-7-15,-1-5-2 16,2-6 0-16,0 0-42 15,0 0-42-15,0-20-78 16,9-5-500-16</inkml:trace>
  <inkml:trace contextRef="#ctx0" brushRef="#br0" timeOffset="-185483.83">13520 15493 707 0,'0'0'246'16,"0"0"-246"-16,0 0-2 15,0 0 2-15,0 78 9 16,0-33 27-16,0 4 7 16,0-5-10-16,0-4-1 15,0-8-4-15,0-7-18 16,0-7 2-16,0-8-5 15,0-4 1-15,0-6-2 16,0 0-1-16,0 0 7 16,0 0 2-16,-1-3 10 0,-1-13 11 15,1-7-29-15,1-10-3 16,0-8-2-16,0-9-1 16,0-8-3-16,0 1-11 15,4 2-12-15,5 9-14 16,8 12 17-16,2 14 6 15,2 7 3-15,6 7-21 16,-2 6 10-16,-1 0 17 16,-7 19 6-16,-6 9-8 15,-6 1 10-15,-5 3-4 16,0-2 8-16,-12-7-4 16,-6-7 12-16,-1-2 12 0,2-6 19 15,1-2-3-15,2-3-14 16,3-3-18-16,2 0-7 15,2 0-1-15,7 0-100 16,0-13-504-16</inkml:trace>
  <inkml:trace contextRef="#ctx0" brushRef="#br0" timeOffset="-185189.22">13887 15336 835 0,'0'0'76'0,"0"0"-76"0,0 0-8 16,0 0 8-16,42 85 39 15,-24-35 11-15,-3 9 25 16,-2 4-25-16,-5 0-28 15,-7-5 2-15,-1-9-9 16,0-8 5-16,-16-10-9 16,-8-8 1-16,-6-7-8 15,-4-4-4-15,-11-12-62 16,0 0-242-16</inkml:trace>
  <inkml:trace contextRef="#ctx0" brushRef="#br0" timeOffset="-184689.03">12576 15283 302 0,'0'0'216'0,"0"0"-132"16,0 0-17-16,0 0 31 0,0 0 24 16,-81 10-28-16,75 34-32 15,-4 21 42-15,4 17-12 16,5 10-36-16,1 0-15 15,0 3-12-15,0-4-16 16,6-9-12-16,8-13-1 16,4-18 0-16,8-18-1 15,8-14-28-15,6-14-66 16,3-5-154-16</inkml:trace>
  <inkml:trace contextRef="#ctx0" brushRef="#br0" timeOffset="-183928.44">14235 14984 899 0,'0'0'145'0,"0"0"-77"15,0 0-37-15,0 0-1 16,94-76-25-16,-48 64 0 16,2 3-4-16,-3 5-2 15,-9 4 1-15,-11 0-77 16,-12 5-161-16,-13 9-281 16</inkml:trace>
  <inkml:trace contextRef="#ctx0" brushRef="#br0" timeOffset="-183769.86">14390 15183 669 0,'0'0'259'0,"0"0"-225"15,0 0 10-15,0 0 19 16,126-20-33-16,-71 6-23 16,-2 2-4-16,-4 9-3 15,-8 3-38-15,-12 0-214 16</inkml:trace>
  <inkml:trace contextRef="#ctx0" brushRef="#br0" timeOffset="-183018.36">15311 14477 754 0,'0'0'140'0,"0"0"-92"16,0 0-8-16,0 0-16 16,0 0-24-16,0 0-2 15,91-4 1-15,-69 24 1 16,-8 5-2-16,-7 9-4 16,-7 0 0-16,-6 2 2 15,-17 0 4-15,-6-9-2 16,-1-1 6-16,3-10-4 15,8-4 2-15,5-5 18 16,8-6 18-16,5-1 2 0,1 0-4 16,0 1-11-16,6-1 1 15,23 0-11-15,18 0-7 16,19 0-2-16,6 0-6 16,-1-2 0-16,-6-3-6 15,-8 3-61-15,-9-4-163 16,-14 0-282-16</inkml:trace>
  <inkml:trace contextRef="#ctx0" brushRef="#br0" timeOffset="-182537.95">15957 14496 349 0,'0'0'378'0,"0"0"-361"16,0 0 68-16,-102 103 31 15,74-59-52-15,4-3-23 16,6-4-4-16,3-6-10 16,6-9-6-16,2-7-6 15,5-8-4-15,2-6 2 16,0-1-4-16,0 0 3 15,0 0 21-15,0-6-5 16,0-14 3-16,0-11-31 16,9-7-4-16,6-6-9 15,3-5-18-15,1-1-21 0,-1 7-6 16,-3 10 13-16,-4 15 41 16,1 10 4-16,-5 4-2 15,-1 4-5-15,3 0 2 16,4 9-1-16,2 15 6 15,5 12 1-15,1 4 16 16,0 4 2-16,-1 0 5 16,0-5-15-16,-4-4-8 15,-4-5 4-15,0-8-5 16,-8-8 0-16,1-7-20 16,-3 0-54-16,-2-7-149 15,0 0-138-15</inkml:trace>
  <inkml:trace contextRef="#ctx0" brushRef="#br0" timeOffset="-182277.65">15766 14414 903 0,'0'0'119'0,"0"0"-62"16,0 0-2-16,0 0-24 16,80-37-29-16,-22 26-1 0,11 0 6 15,-2 1 3-15,-9 5-6 16,-16 4-4-16,-16 1-6 16,-14 0-99-16,-11 2-146 15,-1 4-312-15</inkml:trace>
  <inkml:trace contextRef="#ctx0" brushRef="#br0" timeOffset="-181689.62">16568 14472 680 0,'0'0'265'15,"0"0"-265"-15,3 80 0 16,-3-33 11-16,0 4 34 15,0 1-11-15,0 0-2 16,0-9-19-16,0-7 5 16,-1-11-16-16,1-11 13 0,-2-10-4 15,1-3-4-15,1-1 7 16,0 0 3-16,0 0 32 16,-2-11 6-16,2-6-6 15,0-9-38-15,0-7-11 16,0-9 2-16,0-4-2 15,3-4-3-15,3-5-6 16,2-1-11-16,-4 2 2 16,1 7 6-16,2 3 3 15,1 9-7-15,5 7 0 16,4 7 0-16,6 9 5 0,7 3-15 16,3 9 10-16,0 0 0 15,-3 11 12-15,-10 15-5 16,-9 7 2-16,-11-3 4 15,0 1 1-15,-22-4 2 16,-4-4 1-16,-5-6 8 16,1-3 21-16,2-2-7 15,5-5-23-15,11-7-7 16,11 0-228-16</inkml:trace>
  <inkml:trace contextRef="#ctx0" brushRef="#br0" timeOffset="-181044.34">15446 14952 925 0,'0'0'119'0,"0"0"-108"15,0 0-8-15,0 0 25 0,0 0-17 16,0 0-3-1,6 2-7-15,15-2 11 16,12 0-5-16,15 0 4 0,21-7-1 16,16 1-5-1,20-2 2-15,21 0 19 0,7 5 9 16,7 2 6-16,-14 1-7 16,-18 0-25-16,-23 1-9 15,-22 0-1-15,-21-1-2 16,-16 0 3-16,-9 0 1 15,-10 0-1-15,-5 0 1 16,1 0 0-16,1 0-1 16,2 0 0-16,4 0-2 15,-3 0-2-15,-1 0-14 16,-3 0-35-16,-2 4-32 0,-1 5-124 16,-3 2-157-16</inkml:trace>
  <inkml:trace contextRef="#ctx0" brushRef="#br0" timeOffset="-180449.51">15961 15177 679 0,'0'0'98'15,"0"0"-31"-15,0 0 35 16,0 0-8-16,0 0-52 16,0 0-42-16,0 0 7 15,15 57-7-15,-10-5 33 16,-2 5 8-16,1 1-2 16,1-5-10-16,-1-8-18 0,-1-8-1 15,-3-11-8-15,0-8 7 16,0-8-6-16,0-7 6 15,0-3-9-15,0 0 6 16,0 0 0-16,1 0 6 16,7-14 9-16,6-13-21 15,6-4-3-15,9 0-11 16,5 3-20-16,-1 12 9 16,-3 7 17-16,-7 8 6 15,-6 1 1-15,-2 0 0 16,-5 12 1-16,-4 4 2 15,0 3 0-15,-6-1-2 16,0-1 1-16,0-2-1 0,0-2 0 16,0-1-12-1,0-4-99-15,0-3-210 0</inkml:trace>
  <inkml:trace contextRef="#ctx0" brushRef="#br0" timeOffset="-177583.89">16227 14094 791 0,'0'0'102'16,"0"0"-38"-16,0 0-8 15,0 0 4-15,0 0-27 16,0 0-12-16,0 0-4 0,-57-57 5 15,48 52-10 1,-2 0 3-16,-2 2-3 0,-7 3-12 16,-2 0 1-16,-5 0-2 15,-2 0 0-15,-1 0 1 16,0 0 0-16,3 3 0 16,3 0 0-16,6 0 0 15,2 0 0-15,2 1 0 16,-2-1-2-16,1 0 2 15,-4 3 3-15,-3 0-3 16,-3 0-5-16,0 2 3 16,-2 0 2-16,1-1-4 15,-1 0 0-15,1 0 3 16,2 0 1-16,2 0-1 16,0-1 0-16,-2 0 1 0,0 2 0 15,-3-2 0-15,-1 3 0 16,2 0 0-16,4-2-1 15,2 1-5-15,4-2 4 16,4 0-5-16,0-2 2 16,5 0 4-16,-1 1 1 15,-5 3-1-15,-2 1-2 16,-6 3 3-16,0 1 1 16,-1-1 1-16,2 3-2 15,4-3-6-15,4-1 6 16,3 0-6-16,3-3 2 15,0 0 2-15,-3 2 2 16,0 1 0-16,-1 1 0 16,-2 3 0-16,-3 1-1 0,-3 4 1 15,-1-1-6-15,1 3 5 16,4 0 1-16,4 0 0 16,7 3 0-16,3-1 1 15,0 2-3-15,0 1 3 16,0-2-4-16,0 1 3 15,0 2 0-15,0 1 0 16,0 1 4-16,0 3-3 16,1 0-1-16,4 1-4 15,1 1 4-15,-3-4 0 0,1-3 3 16,1-2-2-16,-2-1-2 16,1 1 2-16,-1 0-5 15,-1-3 8-15,-1-2-4 16,3 1 2-16,1-2-2 15,1 1 0-15,2 2 0 16,-1-3 0-16,6 2 0 16,-2-2 0-16,0 2 0 15,2-2 1-15,-4-1 0 16,1-1-1-16,2-1-4 16,-3 0 3-16,0 0 1 15,0-1 0-15,-1 3-1 16,1-1 1-16,1 1 0 0,-1-1 0 15,1 0 0-15,2-4 0 16,-1-1-1-16,1-1 2 16,1-1 0-16,1 0-1 15,-1 1-1-15,0 0 1 16,4 3-1-16,-4-3 0 16,2 2-7-16,0-1-3 15,1 0 1-15,-1 2 2 16,3-3-4-16,0 0 8 15,5 1-1-15,-1-1-4 16,2 1 8-16,0 0-2 16,0-1 2-16,-5 1-3 0,-1-3 3 15,-2 2-1 1,-1-1 1-16,1-2 1 0,0 0 0 16,3 0 0-16,2 0-1 15,0-1 0-15,3-1-3 16,1 2 1-16,0 0 0 15,-1-1-2-15,0-2 1 16,-2-2 4-16,1-2 0 16,-2 2-4-16,1-2 4 15,2 0 0-15,3 1 0 16,-1-3 0-16,0 0 0 16,-1 0 6-16,1 0-6 15,-4 0-2-15,-2 0-1 16,-1 0 2-16,-1 0 1 15,0 0 7-15,1-3-7 0,2-1 1 16,-2 0-1-16,1 1 0 16,-4 0-1-16,0-3 1 15,-3 0 1-15,0-1 2 16,-3-1 0-16,-2-2 3 16,2 0 4-16,-4-3 5 15,5-2-13-15,-1-2 16 16,4 1-13-16,-1-2 3 15,2 0 4-15,-3-1-8 16,0 0 0-16,-5-3 9 16,-2-2-8-16,-4-1-5 15,-1-5 0-15,0 0 1 0,0-1 1 16,0 4-2-16,-1 4 0 16,-4 2 0-16,2 1 0 15,-1-1 0-15,0 1 0 16,-1-3 1-16,-1 0-1 15,1-3 1-15,1-2 7 16,-4-1-7-16,-2-1-1 16,1-1 3-16,0-3-3 15,0 3-2-15,2-1 2 16,-1 5 2-16,1 1 0 16,-4 2-2-16,2-1 0 15,-1-1 0-15,-2-2 0 16,5-2 0-16,-1 2 0 0,3-3 0 15,0 3-1-15,2-2 2 16,1 0-1-16,-1 4 0 16,-1 0-1-16,-2 1-3 15,-2 1 4-15,-2-1-1 16,2-1-1-16,4 2 2 16,2 2 0-16,2 1-1 15,0 2 1-15,0 2 0 16,3 2-1-16,2 1 1 15,-1 0 0-15,-2 4 1 16,-2-2-1-16,0 1 0 16,0-3 0-16,0-3 1 15,0-1-2-15,0-2 1 16,-6 1 0-16,0 5 0 0,0-1-1 16,-3 2 0-16,3 5 1 15,-3 0 0-15,0 0-1 16,-6 3 1-16,3-1 0 15,-4 0-1-15,2 2-2 16,1 0 3-16,3-2 2 16,0 2-2-16,0-1 0 15,3 0-1-15,-1 1 0 16,1-4 1-16,0 2 3 16,0-3-3-16,3 1-1 15,-2-2 1-15,3 4 2 16,0-1 2-16,-2 1 4 15,1 0-5-15,1 4 1 0,-1-1-1 16,-2 2 5 0,4-1-3-16,-3 2-5 0,4-3 1 15,-1 3-4-15,2 0 3 16,0-1 0-16,0 1 1 16,0-2 5-16,0 2-4 15,0-2 1-15,0 0 6 16,0 2-3-16,0-1-6 15,0 1 0-15,0-1 0 16,0 1 0-16,0 0-21 16,0 0-27-16,8 0-114 15,4 0-172-15</inkml:trace>
  <inkml:trace contextRef="#ctx0" brushRef="#br0" timeOffset="-176801.13">17461 14768 767 0,'0'0'159'15,"0"0"-70"-15,0 0-31 16,0 0 2-16,0 0-17 15,0 0 9-15,0 0-17 16,18-4-7-16,11-4-8 16,10-1-18-16,4 2 2 15,5 6-4-15,-1 1 0 0,-8 0-71 16,-9 4-92-16,-16 7-172 16</inkml:trace>
  <inkml:trace contextRef="#ctx0" brushRef="#br0" timeOffset="-176612.63">17638 14993 913 0,'0'0'153'16,"0"0"-151"-16,0 0 6 16,0 0 53-16,107-10-29 15,-66-1-14-15,-7 4-16 16,-4 3-2-16,-2-1-9 15,-2 4-62-15,2-3-135 0,-4-2-249 16</inkml:trace>
  <inkml:trace contextRef="#ctx0" brushRef="#br0" timeOffset="-175098.03">19036 14433 802 0,'0'0'32'15,"0"0"-32"-15,0 0-14 16,0 0 14-16,6 93 25 16,1-44 49-16,-1 2-34 15,0-2-17-15,-1-2 16 16,0-5-5-16,-2-9-17 16,-1-3-6-16,-2-14-6 15,0-5-4-15,0-5 4 0,0-4-3 16,0-2 0-16,0 0-1 15,0 0 0-15,0 0 13 16,0 0 19-16,0-8 16 16,0-16-2-16,0-7-42 15,2-4-3-15,-2-5-2 16,0 1 0-16,0-3 1 16,0-4-4-16,0 2 3 15,1 1 0-15,5 4-3 16,3 4-1-16,6 5 2 15,2 6-2-15,8 6-4 0,2 3-5 16,1 5-3-16,0 4-13 16,-3 6 5-16,0 0 0 15,-9 1 10-15,-7 16-5 16,-9 5 11-16,0 5 6 16,-12 3 2-16,-13-1 3 15,-1-3 5-15,0-5 2 16,6-7 17-16,4-6 5 15,5-2-9-15,4-4-19 16,7-1-4-16,0-1-46 16,12 0-318-16</inkml:trace>
  <inkml:trace contextRef="#ctx0" brushRef="#br0" timeOffset="-174474.18">18671 14949 786 0,'0'0'53'16,"0"0"-52"-16,0 0 36 0,0 0 38 15,0 0-58-15,101 7 5 16,-26-5-10-16,16-1-12 15,7-1 11-15,8 0-8 16,3 0 19-16,6-4-3 16,-2-5 18-16,-11 4-18 15,-19 0 1-15,-22 2-16 16,-23 1 3-16,-20 0-2 16,-11 2 1-16,-7-2 12 15,0 2-7-15,0 0-10 16,0 0 3-16,0 0-4 15,0 0-1-15,0 0-28 0,0 9-71 16,0 6-27-16,-13-1-200 16</inkml:trace>
  <inkml:trace contextRef="#ctx0" brushRef="#br0" timeOffset="-173846.19">19242 15223 660 0,'0'0'151'0,"0"0"-45"16,0 0 2-16,0 0-28 16,0 0-49-16,0 0-28 15,-5-32-3-15,5 51-8 16,0 9 8-16,2 13 5 0,-1 7 1 15,-1 4 12 1,0 1-9-16,0-5 9 0,-4-4-7 16,-2-4-10-16,-1-7 5 15,2-9-4-15,1-10 3 16,1-8-2-16,1-4-2 16,2-2 0-16,0 0 6 15,0 0 3-15,0-7 0 16,5-13-3-16,11-8-7 15,5-4-19-15,4-1-14 16,4 5 8-16,-4 7 0 16,-1 7 11-16,-6 8 8 15,-2 4 5-15,-1 2-6 16,-2 0 7-16,-2 9 1 16,-2 10 2-16,-4 2 2 0,-2 1-3 15,-3-1 3-15,0-4 5 16,0-4-10-16,4-3 1 15,-4-4-1-15,0-3-6 16,0 1-109-16,0-4-188 16</inkml:trace>
  <inkml:trace contextRef="#ctx0" brushRef="#br0" timeOffset="-173327.58">18970 15312 802 0,'0'0'200'15,"0"0"-138"-15,0 0-4 0,0 0-11 16,0 0-20-16,0 0-17 15,66-6-8-15,-18 0 4 16,4 2-6-16,3-3 0 16,3 1 1-16,4-4 1 15,6 0 2-15,2 1-1 16,-7 1-2-16,-12 2 14 16,-17 3 0-16,-16 2-6 15,-12 1 0-15,-6 0-2 16,0 0 5-16,0 0 2 0,0 0-9 15,0 0-3 1,0 0-2-16,0 0-3 0,0 0-33 16,0 0-71-16,3 0-147 15,3 0-264-15</inkml:trace>
  <inkml:trace contextRef="#ctx0" brushRef="#br0" timeOffset="-167104.39">20984 14569 494 0,'0'0'113'0,"0"0"-51"16,0 0-43-16,0 0 34 15,0 0 18-15,0 0 7 16,0 0-19-16,-23-57-15 16,19 51 4-16,3 0-3 15,-2 3-18-15,2 2-1 16,1 1-9-16,0 0-13 15,0 0-4-15,0 3-6 0,-3 20 0 16,0 12 6-16,-2 13 0 16,1 9 1-16,0 4 6 15,4 5 0-15,0-8-4 16,0-6 0-16,0-12-3 16,0-11 0-16,0-11 0 15,0-6 1-15,0-5 0 16,0-1-1-16,0-1 0 15,0 1-34-15,0-1-84 16,0-5-68-16,0 0-106 16</inkml:trace>
  <inkml:trace contextRef="#ctx0" brushRef="#br0" timeOffset="-166707.45">21216 14527 689 0,'0'0'103'0,"0"0"-40"16,0 0-43-16,0 0-20 16,0 0-2-16,0 0 2 15,-109 69 44-15,63-28-31 16,4-1-5-16,10-6-6 15,10-8-1-15,10-9-1 16,6-7 0-16,6-8 0 0,0-2 9 16,0 0 18-16,18 0 20 15,7-5-37-15,4 0-7 16,-7 3-3-16,-2 2 1 16,-7 4-1-16,-1 19-7 15,-3 8 7-15,2 6 6 16,-1 0-2-16,0-5-3 15,2-9-1-15,3-6 0 16,4-7 0-16,3-4 0 16,3-4-35-16,0-2-176 0,-4 0-509 15</inkml:trace>
  <inkml:trace contextRef="#ctx0" brushRef="#br0" timeOffset="-166284.89">21499 14695 953 0,'0'0'122'0,"0"0"-63"16,0 0 3-16,0 0-3 16,0 0-27-16,0 0-32 15,104-37-2-15,-62 33-1 0,-3 4-4 16,-7 0-56-16,-10 6-59 16,-13 11-106-16,-9 3-208 15</inkml:trace>
  <inkml:trace contextRef="#ctx0" brushRef="#br0" timeOffset="-166136.28">21507 14984 792 0,'0'0'137'16,"0"0"-84"-16,0 0 24 16,0 0 1-16,106-19-49 15,-60 3-29-15,0 3 0 16,-4 4-86-16,-1-2-260 0</inkml:trace>
  <inkml:trace contextRef="#ctx0" brushRef="#br0" timeOffset="-165552.83">22223 14606 673 0,'0'0'224'0,"0"0"-185"0,0 0-33 16,0 0-6-16,-27 78 51 16,22-22 1-16,4 8-11 15,-1 2-13-15,2-3-15 16,0-8-13-16,0-6 7 15,0-13 8-15,0-12 0 16,0-10-6-16,0-9-1 16,0-3-2-16,0-2 18 15,0 0 12-15,0 0 5 16,0-2-2-16,0-18-6 16,0-11-31-16,0-10-2 15,3-9 0-15,3-8-6 16,-3-4 5-16,2-1-19 15,0 1 7-15,-2 5-9 16,5 6 6-16,0 5-5 0,2 7 16 16,8 9 1-16,2 4-2 15,7 7-6-15,2 5-10 16,1 4-11-16,0 9 18 16,-6 1-3-16,-8 11-9 15,-8 15 12-15,-7 7 7 16,-1 1 1-16,-4 1 5 15,-14-5 2-15,-3-5 7 16,1-7-6-16,0-6 7 16,3-4 12-16,1-5 8 15,4-2-21-15,5-1-2 0,4 0-5 16,3 0-74 0,0 0-389-16</inkml:trace>
  <inkml:trace contextRef="#ctx0" brushRef="#br0" timeOffset="-164543.5">21931 15302 429 0,'0'0'430'15,"0"0"-365"-15,0 0-12 16,0 0 44-16,0 0-26 15,0 0-38-15,-13 0-21 16,16 0-2-16,20 0-6 16,10-2-4-16,13 1 1 15,9-2-1-15,5-2 2 16,-1 3-1-16,3-2 1 16,-1 2-2-16,-3 2 1 15,-9 0 13-15,-6 0-14 0,-11 0 1 16,-11 0 3-16,-5 0 1 15,-8 0-4 1,-4 0 4-16,3 0 1 0,1-3 0 16,3 0-5-16,2-1-1 15,-1 2-1-15,0 0-19 16,-2 2-76-16,-8 0-120 16,-2 8-163-16</inkml:trace>
  <inkml:trace contextRef="#ctx0" brushRef="#br0" timeOffset="-163918.18">22144 15568 699 0,'0'0'218'0,"0"0"-158"16,0 0-4-16,0 0 0 15,0 0-30-15,0 0-26 0,4 25-11 16,1 17 11 0,-1 11 17-16,-3 7-1 0,-1-3-13 15,0-1 3-15,0-8-5 16,-7-10 2-16,1-10 9 16,2-11-5-16,1-9 0 15,3-4 7-15,0-4-4 16,0 0-1-16,0 0 11 15,0 0-5-15,0-9 5 16,3-13-9-16,10-8-11 16,7-7-10-16,3 2-17 15,4-1-25-15,0 7 26 16,-1 7 10-16,1 6 10 16,-4 9 6-16,0 2-1 0,-8 5-3 15,1 0 4-15,-6 9-4 16,-2 12 0-16,-1 5 8 15,-4 3 1-15,-3 1 1 16,0-5 5-16,0-4 1 16,0-2-12-16,0-6 4 15,0-3-3-15,0-4-1 16,0-3-1-16,2-3-68 16,-2 0-165-16,1-1-156 15</inkml:trace>
  <inkml:trace contextRef="#ctx0" brushRef="#br0" timeOffset="-163542.68">22072 15745 620 0,'0'0'280'0,"0"0"-207"16,0 0-11-16,0 0-2 15,0 0-25-15,0 0-15 16,36-21-12-16,-18 18-5 15,3 3-3-15,6 0 4 16,5-2 7-16,6-2-6 16,9-3-4-16,4-3 3 15,-2-1-3-15,-4-3-1 16,-8 3-21-16,-7-1-102 16,-12 2-152-16,-6 1-429 0</inkml:trace>
  <inkml:trace contextRef="#ctx0" brushRef="#br0" timeOffset="-160819.22">20700 14182 283 0,'0'0'294'0,"0"0"-270"16,0 0 44-16,0 0-16 15,0 0-52-15,0 0-2 16,-5 14-3-16,-2 15 3 15,-3 17 2-15,0 13 49 16,1 14 32-16,-1 11-4 16,-2 8-32-16,1 6-3 15,5 1-24-15,3-3-5 16,3-2-8-16,0-3 11 16,14-7-8-16,0-1-4 15,0-5-4-15,-3-7 6 16,0-10-6-16,-1-5 3 15,-1-9-4-15,-3-4 2 0,2-7-1 16,-2-2 0-16,0-4 0 16,-1-4 1-16,1 2-1 15,-2-6 0-15,-2-2-1 16,1-3 7-16,0-6-6 16,0-1 0-16,1-3-4 15,1-1 4-15,-1 1 0 16,7 2 0-16,-1 3-1 15,2 0 1-15,4 0 0 16,5 1-6-16,2-3 1 16,8 0 4-16,5-1-2 15,6-3 0-15,4-3 1 0,7-3 3 16,9 0-1-16,4 0 3 16,3 0-3-16,2 0 2 15,-1 0-2-15,2 0 0 16,-4 0 0-16,-4 4 0 15,-7 0-5-15,-9 1 3 16,-2 1 0-16,0-3 0 16,5-3 2-16,5 0 2 15,4 0 2-15,-1 0 0 16,2 0-2-16,-2 0-2 16,0 0 0-16,-4 3-10 15,-2 3-27-15,-2 0-16 0,-2-2 18 16,-3 0 19-1,-4-2 16-15,-1-2 5 0,3 0 1 16,3 0 13-16,6 0-7 16,4 0-12-16,-1 0 0 15,-3-2 0-15,-4-2-1 16,-7 1-2-16,-1 0 3 16,-2 3 0-16,-1 0 4 15,-2 0 1-15,0 0 10 16,-1 2 2-16,-1 0 12 15,1 0 5-15,-2 0 8 16,-2-2-7-16,-4 2-21 16,-2-2-3-16,-4 2-1 15,-2 0-6-15,-3-2-4 16,-3 1 1-16,-6 0 5 0,-2-1-2 16,-4 0 4-16,-1 0 13 15,0 0 15-15,0 0-1 16,0 0-1-16,0-2 3 15,0-16 1-15,0-10-36 16,0-6 0-16,0-9-2 16,0-2 0-16,-1-7-3 15,-1-8 2-15,1-4-1 16,-1-5 0-16,1 1 2 16,1 0 0-16,0 2 1 15,0 1-2-15,0 2 1 16,0 0-1-16,0 2 1 0,0-2-2 15,0-2 2-15,0-4-2 16,0-5-2-16,1 3-2 16,1 3 3-16,-1 7-3 15,-1 9 6-15,0 6 0 16,0 8-1-16,2 4 1 16,-2 3 0-16,0 1 0 15,0-1 0-15,0-1-1 16,0-3 1-16,-2 3-1 15,-2 1 1-15,-4 0 0 16,2 2-1-16,-2-2 1 16,1-2 0-16,4 2 0 15,0 1 0-15,2-1 0 0,1 5 0 16,-2 2 0 0,2 3 1-16,0 6-1 0,0 2 0 15,0 3-1-15,0 4 1 16,0-1 0-16,0 1 1 15,0-2-1-15,0 2 1 16,0 0-1-16,0-1-1 16,0-2 1-16,0 4 0 15,-3-1 0-15,0 3-1 16,-4 0 0-16,1-1 0 16,-6 0 1-16,-7-1-5 15,-6 0 0-15,-11 3 1 0,-8 0-1 16,-8 0 2-16,-6 2-4 15,-3 0-9-15,0 0 8 16,0-1 3-16,-1-2 1 16,-6 1 1-16,-10 2 2 15,-3 0 0-15,-5 0-9 16,0 0 5-16,-7 0-17 16,-1 0 12-16,-2 2-4 15,5 6 10-15,7-1-4 16,6 0 4-16,5 2-3 15,7 0 6-15,5 2-1 16,3-1-10-16,4-1-1 16,-4-1 1-16,-2-2 12 15,0-2-8-15,4 2-5 16,5-3 1-16,8-1 11 0,2 1-1 16,0-2-6-16,0 0-2 15,3-1 0-15,-4 0 10 16,3 0 0-16,0 0-2 15,-1 0 1-15,1 0 0 16,7 0-1-16,3 0-3 16,11 0 5-16,5 0 0 15,8 0 0-15,3 0 0 16,2 0-1-16,0 0 2 16,0 0-1-16,0 0 4 0,0 0-2 15,0 0 2 1,0 0-1-16,0 0 1 0,0 0 0 15,0 0-4-15,0 0 0 16,-1 0-4-16,-6 0-3 16,-4 8 6-16,-5 0 1 15,4 1-4-15,0-4 5 16,6-1-2-16,3 0 1 16,-1 0-1-16,1-3 0 15,-2 2 1-15,2-3 0 16,0 1 0-16,3 1-1 15,-1-2 2-15,-1 1-1 16,1-1 0-16,-1 2 0 16,-1-2-1-16,-1 1 1 15,-2 2 0-15,-3 2 2 16,-2 0-2-16,-2 4-2 0,-5 4 2 16,-3 4 0-16,2 2-1 15,-2-1 0-15,7-2 1 16,3-3 1-16,6-3-1 15,5-3 0-15,0 2 0 16,0-1-1-16,9 2 1 16,6-1 1-16,-3-2 1 15,-5-2-1-15,-4-4 0 16,-3 0 0-16,0-1-1 16,0 0 0-16,0 3 0 15,0 0-1-15,0-1 1 0,0 4 0 16,2 1 1-1,2 4-1-15,2 2 1 0,0 3-1 16,-1-2-1-16,2 3 1 16,-2-3 0-16,1 5 0 15,-2 0-40-15,-2-7-249 16</inkml:trace>
  <inkml:trace contextRef="#ctx0" brushRef="#br0" timeOffset="-154004.05">13921 6731 722 0,'0'0'18'0,"0"0"-3"16,0 0-8-16,0 0-4 16,0 0-3-16,0 0 21 15,0 0 10-15,-14-16 12 16,14 16-20-16,0 0-6 15,0 0-11-15,0 0-3 16,0 0-3-16,0 0 0 16,0 0 0-16,0 0 6 15,0 0-5-15,0 0 0 16,10 4 1-16,6-1 8 0,10 2 14 16,11-3 7-16,8-2-9 15,10 0-6-15,6 0-1 16,8 0 4-16,4 0-5 15,3-4-4-15,-7-4-9 16,-11 2 11-16,-16 0-9 16,-17 4-1-16,-10-1-2 15,-11 0-2-15,-4 0 2 16,0 1 7-16,0 1-6 16,0 0-1-16,0-1 0 15,0 2-3-15,0 0-34 16,5 0-114-16,10 0-81 0,9 0-323 15</inkml:trace>
  <inkml:trace contextRef="#ctx0" brushRef="#br0" timeOffset="-153619.65">15776 6298 742 0,'0'0'58'0,"0"0"-23"15,0 0-31-15,0 0-4 16,0 0 4-16,0 0-1 16,6 73 59-16,-6-27-12 15,0 6-15-15,-7 0-10 16,-1-4-6-16,1-6-14 16,1-5-3-16,-1-7 0 15,0-7-2-15,0-5 0 16,-1-3-31-16,0-2-96 15,2-7-101-15,1-6-325 0</inkml:trace>
  <inkml:trace contextRef="#ctx0" brushRef="#br0" timeOffset="-152543.79">15981 6041 688 0,'0'0'72'0,"0"0"-36"15,0 0-36-15,0 0 7 16,0 0 21-16,0 0-14 16,-45-45-5-16,34 39 10 15,2 0 20-15,-3 3-11 16,-7 0-23-16,-6 1-5 16,-8 2-3-16,-5 0 3 15,-3 0 0-15,-1 5 3 16,-3 5-3-16,1 2 1 15,2-1 1-15,4 2 6 0,3 1 6 16,2 1-1-16,0 7 10 16,-3 6-11-16,-3 5 4 15,-1 6 1-15,0 1-10 16,4 3-5-16,3 3-2 16,5-2-1-16,7 0 1 15,6 1 5-15,7-1-4 16,2 1 1-16,2 4 0 15,4 1 5-15,0 0-5 16,0 1-2-16,0 4 4 16,6 3-4-16,6 2 0 15,3-3 3-15,6-2-1 0,6-6-2 16,4-6 0 0,0-5 4-16,5-8-1 0,-1-5-3 15,1-5 0-15,-1-1 11 16,1-5-11-16,0-3 0 15,3-2 4-15,1-7 0 16,3-2-4-16,2 0 1 16,4 0 1-16,5-7-1 15,-2-6 3-15,0-3-4 16,2 0 5-16,-2-3-5 16,-1-5 1-16,1 1 0 15,-3-5-1-15,-5-3 2 0,-6-1 0 16,-2-5 0-16,-3-3-1 15,-1-4-1-15,-4-4 2 16,0 0-5-16,-3 0 6 16,2 1-6-16,-3 4 7 15,-6 0-4-15,-5 1 1 16,-5 1 3-16,-4-1-8 16,-2 5 4-16,-2 4-5 15,0 3 2-15,0 2 3 16,0 5 0-16,-11-1 3 15,-2 3-1-15,0-1 6 16,-5 2-5-16,-2 0 5 16,-5-3-5-16,-6-2 3 15,-4 0-5-15,1 5 2 16,-2 0-2-16,-3 4-1 0,5 3 12 16,0 2-8-16,1 2 18 15,2 3-1-15,-4 0-7 16,-4 2-12-16,-7 4 5 15,-6 0-4-15,0 0 0 16,3 5-2-16,4 2-1 16,13-2-1-16,12 0 1 15,7-4 3-15,9-1-3 16,4 0-31-16,0 0-61 16,0 0-166-16,0 0-423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10:49:04.6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1810 1828 255 0,'0'0'24'16,"0"0"-24"-16,0 0-172 16</inkml:trace>
  <inkml:trace contextRef="#ctx0" brushRef="#br0" timeOffset="580.43">1801 1905 639 0,'0'0'72'16,"0"0"-19"-16,0 0 36 15,0 0 20-15,0 0-14 16,0 0-23-16,-21-22-11 16,18 16 3-16,0-2-24 15,2-1-13-15,1-1-10 0,0-2-3 16,0-2-13-16,15-2-1 16,15 0-3-16,7 3-5 15,0 10 2-15,2 3 3 16,-6 19-3-16,-5 16-3 15,-1 10 5-15,-3 3 2 16,-3-4 2-16,-2-9 0 16,-2-11 1-16,5-8 0 15,2-12 1-15,7-4 18 16,5 0 9-16,9-20-3 0,4-8-11 16,-7-9 3-1,-2-5-8-15,-10-3-5 0,-2-1 0 16,-10 9-5-16,-3 9-11 15,-8 10-12-15,-5 11-27 16,-2 7-66-16,0 0-112 16,-19 11-277-16</inkml:trace>
  <inkml:trace contextRef="#ctx0" brushRef="#br0" timeOffset="891.61">2231 1637 828 0,'0'0'198'0,"0"0"-187"16,0 0-11-16,0 0 0 15,-27 129 13-15,18-50 32 16,6 8-9-16,3-4-12 15,0-3 2-15,5-8-15 16,3-12-7-16,-2-16 2 16,-1-14-3-16,-5-12 2 15,3-10-2-15,-3-4 6 16,0-4-9-16,0 0 5 16,0-4-5-16,-3-19-41 0,-9-7-223 15</inkml:trace>
  <inkml:trace contextRef="#ctx0" brushRef="#br0" timeOffset="1556.44">3022 1677 439 0,'0'0'149'16,"0"0"-47"-16,0 0-5 15,0 0 15-15,0 0-34 16,0 0 12-16,-20-70-53 15,5 70-13-15,-5 3-6 16,-9 31-9-16,-8 22-4 16,-2 17 6-16,6 14 8 0,5-1-7 15,11-3-10-15,7-9 0 16,10-10 2-16,0-12-3 16,12-14 4-16,9-12-4 15,4-8 2-15,8-8 6 16,7-7-9-16,6-3-45 15,5-1-130-15,-3-18-239 16</inkml:trace>
  <inkml:trace contextRef="#ctx0" brushRef="#br0" timeOffset="2119">3217 1877 757 0,'0'0'209'0,"0"0"-201"15,0 0 48-15,0 0 15 16,0 0-26-16,0 0-19 15,3-45-2-15,-2 43 10 16,1 0-21-16,1 2-11 0,3 0-2 16,9 0-3-16,7 0-1 15,8 4 2-15,3 15-4 16,-5 10-3-16,-7 4 3 16,-10 5 2-16,-11 0 2 15,0 0-8 1,-20-3 10-16,-4-9 3 0,2-7 6 15,10-11-3-15,7-7 8 16,5-1 13-16,0-5-3 16,2-21 7-16,19-13-31 15,12-11-16-15,8 0 10 16,3 11-20-16,-7 13-1 0,-10 16 21 16,-6 10 2-1,-11 10-18-15,-4 16 4 0,-3 7 12 16,-3 3 6-16,3-7 0 15,-3-5 1-15,6-9-1 16,3-5 2-16,6-4 10 16,0-4-10-16,12-2 18 15,3 0-12-15,2-13-8 16,1-7-90-16,-6-4-197 16</inkml:trace>
  <inkml:trace contextRef="#ctx0" brushRef="#br0" timeOffset="2353.37">3941 2016 949 0,'0'0'36'0,"0"0"-29"16,0 95 14-16,-14-54 33 15,-7-2-16-15,-4-5 2 16,8-5-19-16,3-7-20 16,3-8-1-16,8-10-4 15,3-4-191-15,3-14-544 16</inkml:trace>
  <inkml:trace contextRef="#ctx0" brushRef="#br0" timeOffset="2689.48">4254 1669 795 0,'0'0'257'16,"0"0"-241"-16,0 0 3 15,0 0 11-15,0 0-30 16,0 0-8-16,0 52 8 0,0 2 3 16,-3 9 12-1,0 2-5-15,0-2-5 0,3-8 1 16,0-3 3-16,0-9 9 16,6-7-6-16,9-6-8 15,1-10 1-15,2-3 5 16,9-11-6-16,3-6-4 15,4 0-49-15,2-16-71 16,-5-15-202-16</inkml:trace>
  <inkml:trace contextRef="#ctx0" brushRef="#br0" timeOffset="2863.01">4214 2033 1150 0,'0'0'187'0,"0"0"-184"15,0 0 16-15,0 0 46 16,0 0-29-16,116-32-31 16,-49 14-5-16,0 4-3 15,-4 1-81-15,-9-2-103 16,-20-3-226-16</inkml:trace>
  <inkml:trace contextRef="#ctx0" brushRef="#br0" timeOffset="3176.99">4751 1404 1059 0,'0'0'140'0,"0"0"-136"16,0 0-4-16,0 0-28 15,0 0 19-15,52 129 9 16,-15-39 4-16,3 8 8 16,-2 5-10-16,-5 1 1 15,-8-11-2-15,-13-11 0 16,-12-11-1-16,0-18-8 16,-22-7 8-16,-17-11 2 0,-6-8-1 15,-6-9 5-15,8-11-6 16,10-7-2-16,17-16-145 15,16-18-427-15</inkml:trace>
  <inkml:trace contextRef="#ctx0" brushRef="#br0" timeOffset="3531.73">5585 1934 1275 0,'0'0'126'0,"0"0"-105"16,0 0 26-16,0 0-10 15,0 0-29-15,0 0-5 16,80-11-3-16,-22 0-3 0,2 2-59 16,-13 7-75-1,-22 2-64-15,-24 1-138 0,-8 16-313 16</inkml:trace>
  <inkml:trace contextRef="#ctx0" brushRef="#br0" timeOffset="3671.36">5603 2113 830 0,'0'0'199'0,"0"0"-187"16,0 0 29-16,0 0 75 16,119 10-35-16,-56-10-49 15,-1-4-28-15,-5-4-4 16,-11 4-44-16,-13-1-101 15,-12-1-248-15</inkml:trace>
  <inkml:trace contextRef="#ctx0" brushRef="#br0" timeOffset="6165.33">6580 1783 151 0,'0'0'795'0,"0"0"-724"15,0 0-36-15,0 0 13 16,0 0-28-16,0 0-20 16,0 0-21-16,-29 81 21 15,7-18 7-15,-2 1 4 16,6-6-8-16,-1-9 2 15,7-11-2-15,-1-10-3 16,5-8 1-16,1-9 7 16,5-7-1-16,-1-2 3 15,3-2 3-15,0 0 15 0,0 0 20 16,0-13-1-16,0-12-17 16,3-13-30-16,15-13-11 15,6-10 0-15,3-11 2 16,3 1-25-16,-4 3 24 15,-3 10 6-15,-5 13 2 16,-5 13-4-16,-4 14 1 16,-6 8 10-16,0 8-7 15,-1 0 6-15,-2 2-7 16,0 0 3-16,1 0-4 16,4 0-12-16,3 7 2 15,6 17-2-15,4 12 12 16,0 10 3-16,3 7 1 15,-5 3 1-15,0 0 4 0,-2 1 2 16,-4-4 2 0,-2-6-4-16,-4-4 0 0,-2-10-4 15,-1-3-1-15,-1-7 2 16,0-3-2-16,0-4 1 16,0-5-1-16,0-3 0 15,0-2-4-15,0-3-58 16,0-2-117-16,0-1-148 15</inkml:trace>
  <inkml:trace contextRef="#ctx0" brushRef="#br0" timeOffset="6449.59">6392 2013 946 0,'0'0'183'15,"0"0"-141"-15,0 0 1 16,0 0 15-16,0 0-31 16,0 0-16-16,65-12-7 15,-18 9-4-15,-1 3 7 16,-9 0-7-16,-7 0-3 0,-4 0-30 15,5-7-76 1,3-7-124-16,2-2-389 0</inkml:trace>
  <inkml:trace contextRef="#ctx0" brushRef="#br0" timeOffset="6998.45">7190 1977 1142 0,'0'0'51'16,"0"0"-51"-16,0 0 0 16,0 0 3-16,0 0 7 15,106 0-3-15,-60 0-6 16,-9 0 0-16,-7 0-2 16,-9 0-17-16,-4 0-8 15,-10-1 7-15,-2-9 14 16,-5-5-7-16,0-3-9 15,-3-3-9-15,-14 0 11 0,2 4 19 16,-3 4 3-16,-1 6 8 16,0 5-3-16,-4 2-5 15,1 8-1-15,-5 21 4 16,2 14-3-16,2 8 9 16,5 6 1-16,9 1 0 15,5-4-2-15,4-5 6 16,0-9-6-16,13-10-4 15,8-7 4-15,5-9 4 16,7-6 10-16,5-7-7 16,1-1 3-16,3 0-7 15,-1-10-14-15,-5-1-3 16,-6-2-69-16,-8-1-125 0,-10-3-332 16</inkml:trace>
  <inkml:trace contextRef="#ctx0" brushRef="#br0" timeOffset="7652.7">7318 1376 1007 0,'0'0'76'0,"0"0"-76"0,0 0-2 16,0 0 2-16,103 0 8 16,-57 0 4-16,-2 0 14 15,-2 0-15-15,-1 0-4 16,-2-2-7-16,-3-2-1 16,0-3-43-16,-5-4-197 15,-7-5-262-15</inkml:trace>
  <inkml:trace contextRef="#ctx0" brushRef="#br0" timeOffset="7878.32">8011 1171 818 0,'0'0'53'0,"0"0"-47"0,0 0 13 15,-20 73 98-15,8-37-49 16,6 0-44-16,3 0-12 16,3-4-3-16,0-3-6 15,0-9 0-15,0-4-3 16,0-7-1-16,0-4-121 16,0-5-192-16</inkml:trace>
  <inkml:trace contextRef="#ctx0" brushRef="#br0" timeOffset="8215.44">8015 971 124 0,'0'0'812'15,"0"0"-794"-15,0 0-18 16,0 0-9-16,0 0 7 16,0 0-3-16,0 0 0 15,9 0 5-15,-2 0 6 16,-4 0-3-16,-1 0-3 16,-2 0 9-16,0 0 2 0,0 0 22 15,0 0 7-15,0 0-7 16,0 0-15-16,-3 0-15 15,1 0-1-15,2 0 3 16,0 0-5-16,0 0-24 16,5-1-209-16,7-4-515 15</inkml:trace>
  <inkml:trace contextRef="#ctx0" brushRef="#br0" timeOffset="8565.31">8534 886 819 0,'0'0'224'16,"0"0"-202"-16,0 0 0 16,0 0 7-16,-109 62-18 15,66 2 16-15,6 10-10 16,7 10 17-16,8 0-27 0,7-3 1 16,10-8 6-1,5-14-11-15,0-12 3 0,15-15 2 16,9-9-6-16,9-9-2 15,4-8-20-15,6-6-98 16,-4 0-197-16</inkml:trace>
  <inkml:trace contextRef="#ctx0" brushRef="#br0" timeOffset="9322.29">8782 1054 969 0,'0'0'154'16,"0"0"-132"-16,0 0-12 16,0 0-9-16,0 0 11 15,-48 109 19-15,32-67-17 16,4-1-11-16,6-1 0 15,0-9-1-15,5-4 6 0,1-11-6 16,0-6 0-16,0-6-2 16,0-4-4-16,0 0 4 15,1-7 2-15,12-15 9 16,4-8-11-16,2 2-9 16,0 7 5-16,-5 9 4 15,2 9-2-15,-1 3-14 16,5 12-12-16,-2 14 15 15,2 6 8-15,1 2 4 16,-3-3 1-16,3-6 0 16,-4-7 0-16,-4-8 0 15,-4-5 8-15,-3-5 27 16,1 0 4-16,1-8 8 0,1-15-7 16,2-13-24-1,-1-3-15-15,-3-5 1 0,-1 0-2 16,-1 6-3-16,2 3-12 15,-3 9-14-15,2 8-20 16,1 8-84-16,-4 7-205 16</inkml:trace>
  <inkml:trace contextRef="#ctx0" brushRef="#br0" timeOffset="10834.34">9295 990 446 0,'0'0'350'0,"0"0"-304"15,0 0 13-15,0 0 24 16,0 0 9-16,0 0-40 15,14-33-28-15,-14 33 4 16,0 1-28-16,0 23-20 16,0 17 20-16,-8 17 0 15,-4 6 17-15,-3 7-1 0,6-1-11 16,5-4-1 0,2-9 0-16,2-11-2 0,0-13 6 15,9-13-7 1,6-8 4-16,5-5 6 0,3-7-11 15,6 0-8-15,1 0-40 16,-1-8 0-16,-5-11-132 16,-9-4-85-16</inkml:trace>
  <inkml:trace contextRef="#ctx0" brushRef="#br0" timeOffset="11042.78">9325 1202 610 0,'0'0'464'15,"0"0"-426"-15,0 0-36 16,0 0 33-16,0 0 2 16,0 0-27-16,91-6 2 15,-51 5-12-15,-1-2-22 16,-2-1-189-16,-2-1-341 15</inkml:trace>
  <inkml:trace contextRef="#ctx0" brushRef="#br0" timeOffset="12494.11">9988 1426 741 0,'0'0'106'16,"0"0"-70"-16,0 0 33 15,0 0 13-15,0 0-64 0,0 0-13 16,0 0 5-16,0 0-8 16,0 0-1-16,0 0 9 15,0 0 10-15,0 0 7 16,0 0 3-16,0 0 0 16,0 0-9-16,0 0-2 15,0 0-7-15,0 0 0 16,0 0-6-16,0 0-3 15,1 0 1-15,-1 0 11 16,3 0-3-16,-3 0 3 16,0 0 0-16,0-1 7 15,0 1-1-15,0 0-3 0,0 0-4 16,0 0-1-16,0 0 4 16,0 0 4-16,0 0-12 15,0 0-8-15,0 0-1 16,0 0 0-16,0 0 0 15,0 0 0-15,0 0-5 16,4 0 1-16,5 0 1 16,5 0 3-16,8 0 0 15,4 0 1-15,6 0 2 16,6 0 4-16,3-4-7 16,0 2 0-16,-2-3 0 15,-5 4-1-15,-7 1-1 16,-8 0 0-16,-8 0-1 15,-8 0 2-15,-3 0-5 16,0 0-1-16,0 0-2 0,0 0 2 16,0 0 1-16,0 0-13 15,0 0-40-15,0 1-43 16,0 1-96-16,0-2-269 16</inkml:trace>
  <inkml:trace contextRef="#ctx0" brushRef="#br0" timeOffset="16041.3">10823 1258 695 0,'0'0'141'0,"0"0"-134"16,0 0 23-16,0 0 39 15,0 0 31-15,0 0-35 16,0 0-28-16,-20-69 0 16,20 63 1-16,-1 3-12 15,1 0 0-15,0 3 0 16,0-2-9-16,0 2-10 16,0 0-5-16,0 0-2 15,0 0 0-15,0 0-5 16,0 0-2-16,0 19-6 15,0 19 0-15,0 18 13 16,0 13 0-16,1 0 4 0,1-9-3 16,-1-13-2-16,1-11 2 15,0-11 0-15,-2-6 1 16,0-6-2-16,0-6 0 16,0-2-1-16,0-4-1 15,0-1-48-15,0 0-60 16,3-2-172-16,7-16-461 15</inkml:trace>
  <inkml:trace contextRef="#ctx0" brushRef="#br0" timeOffset="16333.12">11070 1256 750 0,'0'0'182'16,"0"0"-172"-16,0 0-6 15,-104 40 35-15,73-17-10 16,9-3-22-16,8-7-1 16,11-2-4-16,0-5 0 15,3-4-1-15,0 0 0 16,0 1 5-16,6 5-1 16,13 2 5-16,1 3 11 15,1 5-5-15,-1-1-4 16,-4 3-6-16,0-2-2 15,-4 0-3-15,-2-1 3 0,2-2-4 16,-3-6-78 0,2-4-151-16,0-5-230 0</inkml:trace>
  <inkml:trace contextRef="#ctx0" brushRef="#br0" timeOffset="16806.55">11285 1301 954 0,'0'0'148'0,"0"0"-113"15,0 0-29-15,0 0 2 16,90 8-5-16,-77 23-3 15,-11 12-8-15,-2 1 2 16,-12-2 6-16,-11-10 0 16,1-8 4-16,4-8-3 15,6-8-1-15,6-4 1 16,6-4 2-16,0 0 12 16,2-11 20-16,20-11-18 15,11-10-17-15,7-4-5 16,2-3 5-16,-2 4-1 15,-12 13-1-15,-11 10 1 16,-9 12-13-16,-8 0 5 0,0 23-17 16,0 14 26-16,0 7 28 15,0-2 3-15,0-5-11 16,0-6 0-16,0-9-10 16,13-6 13-16,2-6-9 15,6-6-6-15,8-4-1 16,8 0-7-16,4-14-86 15,-1-8-107-15,-7-6-291 16</inkml:trace>
  <inkml:trace contextRef="#ctx0" brushRef="#br0" timeOffset="17096.77">11884 1082 854 0,'0'0'176'16,"0"0"-90"-16,0 0-6 16,0 0-2-16,0 0-34 15,0 0-27-15,-8-25-17 16,8 31-6-16,5 22-7 16,11 17 11-16,7 21 2 15,-1 15 0-15,2 13 12 16,-6 0-5-16,-5-6 3 15,-9-14-5-15,-4-11-4 0,-11-11 4 16,-19-9-3-16,-9-11 1 16,-4-9-3-16,1-11-52 15,5-12-233-15</inkml:trace>
  <inkml:trace contextRef="#ctx0" brushRef="#br0" timeOffset="19993.04">8712 1645 597 0,'0'0'135'16,"0"0"-118"-16,0 0 21 15,0 0 41-15,0 0-26 16,0 0-12-16,-2 0-16 16,2 0-15-16,0 0 5 15,0 0 6-15,0 0-5 16,0 0-7-16,0 0-5 16,0 0-3-16,0 0-2 15,14 1-1-15,10 1 2 16,9-1 1-16,5-1 1 15,8 0-1-15,-2 0 6 0,-3 0-7 16,-6 0 0 0,-10 0-2-16,-10 0 4 0,-7-1-1 15,-7 1 0-15,-1 0 4 16,0 0-3-16,0 0 5 16,-4-2-5-16,-8 1-1 15,-8 0 0-15,4-1-1 16,-5 2-2-16,4-3 1 15,-3 2 1-15,-3 0-3 16,0-3 2-16,-2 4 1 16,2-2 0-16,-1 2 1 15,3 0 0-15,3 0 1 16,3 0-2-16,3 0 0 16,0 0-1-16,5 0 0 0,-2 0 1 15,7 0 0 1,2 0-3-16,0 0 1 0,0 0 2 15,0 0 3-15,6 0-2 16,17 0 1-16,11 0-2 16,8 0 5-16,5 0 4 15,-2 0 3-15,-6 0-2 16,-9 0 2-16,-14 0-11 16,-7 0-1-16,-9 0 3 15,0 0-3-15,0 0 0 16,-7 0 0-16,-17 0-3 15,-10 0 0-15,-10 0-5 16,4 0-16-16,6 0 6 0,10 0 15 16,6 4-8-16,7-2 6 15,3-1 2-15,2 0 2 16,6-1 0-16,0 2 1 16,0-2-6-16,0 0 5 15,0 0-6-15,0 1 7 16,0 2-3-16,11 0 3 15,8 1 2-15,6-3 0 16,3 1 0-16,2-2 10 16,-6 0-10-16,-8 0 9 0,-7 0-9 15,-9 0 3 1,0 0-5-16,-3 2-2 0,-21 1-12 16,-9 3 13-16,-5-1 2 15,7 0-2-15,11-1 4 16,11-2-5-16,8-2 2 15,1 0 0-15,0 0 12 16,0 0 7-16,0 0-5 16,10 0-8-16,8 0-6 15,7-2-2-15,4 1-23 16,-6 1-135-16,-6 0-186 16</inkml:trace>
  <inkml:trace contextRef="#ctx0" brushRef="#br0" timeOffset="21124.19">10777 1781 375 0,'0'0'490'16,"0"0"-448"-16,0 0-38 15,0 0 100-15,0 0-12 16,0 0-57-16,-11 0-11 16,11 0-19-16,14 0-4 15,9 0-1-15,6 0 4 0,1 0-4 16,-5 0 2-1,-7 0 0-15,-6 0-4 0,-6 0 2 16,-5 0-8-16,-1 0-7 16,0 0-5-16,-7 0-4 15,-22 0 12-15,-11 0-3 16,-6 4-9-16,-3 0-5 16,7 1 27-16,8-1-3 15,9-3 5-15,14 1 6 16,5-2 5-16,6 0 7 15,0 0-11-15,0 0 5 16,22 1-12-16,11-1 0 16,11 4-5-16,6-2 5 15,-1 2 0-15,-4-3 0 0,-6-1-3 16,-15 0-3 0,-9 1 4-16,-14 1-31 0,-1-2 0 15,-15 1 15-15,-14-1 8 16,-6 2 10-16,2-2 2 15,11 0 5-15,9 0 21 16,9 0 19-16,4 0-21 16,0 0-22-16,0 0 7 15,8 0-11-15,15 0-20 16,11 0-113-16,-3-5-88 16,-6-1-498-16</inkml:trace>
  <inkml:trace contextRef="#ctx0" brushRef="#br0" timeOffset="26248.24">14557 1670 724 0,'0'0'56'0,"0"0"-17"15,0 0-16-15,0 0 4 16,0 0 44-16,0 0 34 16,0 0-38-16,1-51-28 15,-1 51-20-15,0 0-4 16,0 4-15-16,0 22-20 16,0 21 15-16,0 16 5 15,0 8 15-15,5-3-8 16,4-9-4-16,6-9 0 15,0-13 4-15,1-11-5 16,-1-11 3-16,2-5 0 0,-5-7 2 16,2-3 1-16,0 0 1 15,4-10-2-15,1-12-2 16,2-8-5-16,-2-4-2 16,-5 1-2-16,-6 5-2 15,-5 11 4-15,0 9 1 16,1 8-3-16,2 0-20 15,3 14-27-15,6 8 40 16,3 3 11-16,1-1-1 16,-1-6 0-16,0-7 2 0,-2-5 7 15,-1-6-5 1,-1 0 3-16,4 0 8 0,1-15-1 16,-1-5 10-16,1-7-17 15,-5-6 8-15,0-3-8 16,-6-6-3-16,-4-4-3 15,-4 0 1-15,0 2 3 16,-4 3-3-16,-11 12 1 16,-1 7-2-16,7 11-4 15,0 10-2-15,3 1-17 16,1 0-58-16,5 12-131 16,0-1-133-16</inkml:trace>
  <inkml:trace contextRef="#ctx0" brushRef="#br0" timeOffset="26506.55">15436 1763 569 0,'0'0'578'0,"0"0"-539"16,0 0-39-16,0 0-2 15,0 0 2-15,106-30 0 16,-67 25 0-16,-2 5-16 0,-7 0-94 16,-11 0-212-16</inkml:trace>
  <inkml:trace contextRef="#ctx0" brushRef="#br0" timeOffset="26679.09">15482 2050 1014 0,'0'0'71'16,"0"0"-68"-16,0 0 14 15,0 0 28-15,80-20-27 0,-36 5-18 16,6-2-12-1,-1-1-132-15,-2-4-307 16</inkml:trace>
  <inkml:trace contextRef="#ctx0" brushRef="#br0" timeOffset="26979.34">16205 1596 913 0,'0'0'92'0,"0"0"-88"16,0 0-4-16,0 0-1 0,0 0 1 16,-19 118 46-16,16-56-3 15,3-5-25-15,0-3-8 16,0-9-3-16,0-10-4 15,0-6-2-15,0-8 0 16,0-5-1-16,0-5-15 16,0-9-53-16,-8-2-71 15,2 0-64-15,0-17-292 16</inkml:trace>
  <inkml:trace contextRef="#ctx0" brushRef="#br0" timeOffset="27204.74">16163 1623 731 0,'0'0'194'0,"0"0"-177"16,0 0 5-16,0 0 46 16,0 0-21-16,0 0-29 15,65-3-15-15,-29 3 0 16,2 0 3-16,-3 0-1 15,-5 0-5-15,-8 0-26 16,-8 6-166-16,-14 5-39 16,-3 4-433-16</inkml:trace>
  <inkml:trace contextRef="#ctx0" brushRef="#br0" timeOffset="27374.29">16145 1848 139 0,'0'0'630'15,"0"0"-563"-15,0 0-47 16,0 0 48-16,0 0 26 16,0 0-44-16,95-14-36 15,-59 6-13-15,-10 2-2 16,-6 3-48-16,-7 3-113 16,-13 0-81-16</inkml:trace>
  <inkml:trace contextRef="#ctx0" brushRef="#br0" timeOffset="27571.76">16075 2078 204 0,'0'0'550'16,"0"0"-519"-16,0 0 19 15,0 0 72-15,0 0 10 16,100 5-86-16,-63-10-37 15,0-3-9-15,2 0-23 16,0-4-85-16,-5-2-213 16</inkml:trace>
  <inkml:trace contextRef="#ctx0" brushRef="#br0" timeOffset="27983.2">15802 2296 819 0,'0'0'219'0,"0"0"-203"16,0 0 3-16,0 0 31 16,0 0-6-16,0 0-22 15,89 2-16-15,-7-2 6 16,15-4-11-16,11-7-1 16,3 2 0-16,1 2 1 15,-13 3 4-15,-14 4-5 16,-24 0-3-16,-22 0 1 15,-17 0 0-15,-15 0 2 16,-7 0-7-16,0 0-1 16,0 0 4-16,0 0-23 15,-6 6-23-15,-10 1-115 0,-6 3-208 16</inkml:trace>
  <inkml:trace contextRef="#ctx0" brushRef="#br0" timeOffset="28469.08">16158 2426 964 0,'0'0'117'16,"0"0"-82"-16,0 0-14 16,0 0-21-16,0 0-7 15,-3 86 7-15,3-21 12 16,0 2 0-16,0-4-5 16,0-4-3-16,0-10-4 15,-2-12 1-15,-3-7 0 16,0-10-1-16,4-9 4 15,-2-8-1-15,3-3-1 16,0 0 9-16,0 0 18 16,0-7 8-16,4-17-6 15,11-5-31-15,5-7-15 16,2 5 2-16,2 8-1 0,-2 6 2 16,1 8-7-16,-1 7 13 15,0 2-4-15,-2 0 9 16,-2 4-3-16,-6 11-6 15,-1 4 6-15,-3 0-2 16,-2-1 4-16,-5-5-11 16,-1-1-61-16,0-5-79 15,0-6-134-15</inkml:trace>
  <inkml:trace contextRef="#ctx0" brushRef="#br0" timeOffset="28749.33">16058 2675 825 0,'0'0'322'0,"0"0"-288"16,0 0-18-16,0 0 17 15,0 0-11-15,0 0-17 16,120-42-1-16,-70 36 3 16,-2 2-5-16,-6 0-3 15,-5 1 1-15,-2 0-16 16,4-2-53-16,0-4-86 16,-3-2-192-16</inkml:trace>
  <inkml:trace contextRef="#ctx0" brushRef="#br0" timeOffset="29894.58">17383 2182 853 0,'0'0'168'0,"0"0"-164"16,-82-6 14-16,49 22 17 16,5 11-2-16,4 2-17 0,9 1-13 15,5-1-1 1,7-4 3-16,3-5-3 0,0-8-1 16,0-3-1-16,4-5 3 15,5-4-3-15,2 0-4 16,5 0 4-16,2-14 0 15,4-7 1-15,2-2-1 16,-1-2 4-16,-1 4-3 16,0 5 2-16,-4 8-3 15,0 5 2-15,1 3-5 16,-2 0-1-16,-3 8-6 16,-1 9 10-16,-6 2-10 15,-2 1 8-15,-4-3 0 16,-1-6-1-16,0-4 0 0,0-4 1 15,0-3-2-15,0 0 8 16,0 0 13-16,0 0-5 16,10-13 25-16,5-8-19 15,11-9-18-15,7 0-4 16,4 3 4-16,4 4 0 16,0 10-3-16,-2 10-9 15,-2 3 5-15,0 3-1 16,-4 14 4-16,0 2 4 15,0-1-1-15,-2-1-1 16,3-5 0-16,2-2 2 16,2-6 6-16,3-4 0 15,-3 0 7-15,-4-4-5 0,-6-9-6 16,-6-1 9 0,-6-5-5-16,-5-4 3 0,-6-3 5 15,-5 3-2-15,0-1-11 16,-9 3 7-16,-6 9 9 15,-6 2-4-15,-4 9-8 16,-6 1-5-16,-5 5-3 16,0 17 2-16,2 5 2 15,7 3 0-15,6 2-1 16,6-4-2-16,7-6 0 16,8-3-3-16,0-6 3 15,3-3-6-15,20-6 8 16,5-4 0-16,12 0 5 15,5-14-4-15,1-8 1 0,-5-4 8 16,-7-8-7-16,-6-6 10 16,-5-7-8-16,-8-3 5 15,-8-2 1-15,-7 1-10 16,0 7 5-16,0 9 20 16,0 11-6-16,-7 10 7 15,4 7-7-15,1 3-8 16,1 4-4-16,1 0-8 15,-3 9-18-15,-3 24-8 16,0 15 21-16,-1 12 5 16,5 6 8-16,2-5-6 15,0-4-2-15,10-5 3 16,8-10-1-16,8-8-4 0,5-7-9 16,2-13-89-16,3-11-123 15,-10-3-606-15</inkml:trace>
  <inkml:trace contextRef="#ctx0" brushRef="#br0" timeOffset="30696.43">19270 1791 760 0,'0'0'70'0,"0"0"-3"15,0 0 57-15,0 0-46 16,0 0-10-16,0 0 5 15,-3-43-28-15,3 43-27 16,0 0-18-16,-1 23-13 16,-2 19-5-16,-1 14 18 0,-1 7 6 15,4-3-6 1,1-6 1-16,0-2 0 0,0-9 0 16,0-7 1-16,0-8 3 15,0-9-2-15,0-6-3 16,0-6 1-16,0-3-1 15,0-4-38-15,0 0-68 16,0-2-74-16,16-20-96 16</inkml:trace>
  <inkml:trace contextRef="#ctx0" brushRef="#br0" timeOffset="30996.62">19561 1865 710 0,'0'0'51'0,"0"0"-10"16,-117 67-3-16,76-45-14 15,11-5-17-15,11-6 8 16,8-6-15-16,8-4 7 16,3 0-6-16,0-1 5 15,11 5 7-15,13 3-10 16,9 5 42-16,0 5-12 15,-5 5-9-15,-6 3-16 16,-6 1-3-16,-7 0-3 16,-4-3-2-16,-2-6-2 15,0-2 2-15,0-8 0 16,3-3-12-16,9-5-70 0,4 0-212 16</inkml:trace>
  <inkml:trace contextRef="#ctx0" brushRef="#br0" timeOffset="31225.41">19955 1892 943 0,'0'0'273'0,"0"0"-242"16,0 0-14-1,0 0 6-15,0 0-13 0,107-10-10 16,-62 10-2-16,-6 0-12 16,-12 5-125-16,-21 11-182 15,-6 5-206-15</inkml:trace>
  <inkml:trace contextRef="#ctx0" brushRef="#br0" timeOffset="31356.52">19919 2198 926 0,'0'0'94'16,"0"0"-58"-16,0 0 76 16,105-13-36-16,-41-2-64 0,11 0-12 15,4 1-20 1,-5-6-195-16</inkml:trace>
  <inkml:trace contextRef="#ctx0" brushRef="#br0" timeOffset="31883.45">20959 1766 1106 0,'0'0'15'16,"0"0"-15"-16,0 0-21 0,0 119 21 15,-9-60 11-15,3-4 0 16,3-2 6-16,2-4 4 16,1-11-6-16,0-10-5 15,-2-7 2-15,2-13-1 16,-1-3-8-16,1-4 5 16,-2-1 1-16,2 0 23 15,-2 0 17-15,1-10 19 16,1-11-13-16,-1-11-46 15,1-9-5-15,0-7-1 16,0-10-3-16,0-2 0 16,7-3-10-16,2 2-6 15,1 6-1-15,1 12 10 0,1 12 4 16,3 9-7 0,-1 7-1-16,5 8 2 0,1 5-4 15,0 2 1-15,4 6-18 16,-5 18-1-16,-7 7 3 15,-7 3 16-15,-5 1-1 16,-3-3 7-16,-15-6 6 16,-2-5 4-16,1-6 24 15,-1-3-3-15,3-4-3 16,3-3-22-16,4 0-2 16,8-5-158-16,2 0-556 15</inkml:trace>
  <inkml:trace contextRef="#ctx0" brushRef="#br0" timeOffset="32392.6">20465 2541 321 0,'0'0'819'0,"0"0"-732"16,0 0-77-16,0 0 0 15,0 0 1-15,0 0-7 16,90-13-4-16,-32 13 0 16,23 0 0-16,10 0 0 15,12 0 2-15,5 0 3 16,-4-2 6-16,-3-4 15 0,-13 0-7 15,-9 0-2 1,-13 0-8-16,-16 0 5 0,-17 2-6 16,-16 1-3-16,-9 0 8 15,-6 3-9-15,-2-1-4 16,0 1-4-16,0 0-36 16,-19 0-70-16,-8 0-158 15,-12 5-491-15</inkml:trace>
  <inkml:trace contextRef="#ctx0" brushRef="#br0" timeOffset="32887.25">20859 2674 962 0,'0'0'201'15,"0"0"-201"-15,0 0-17 16,0 0-2-16,0 0 19 16,-27 133 11-16,14-64 11 15,1 0-8-15,-3-6 0 0,3-11-4 16,-1-8 13-16,2-13-8 15,4-13-10-15,2-8 5 16,4-7-8-16,-1-3 8 16,2 0 1-16,0 0 15 15,0-11 9-15,11-15-3 16,14-9-32-16,8-6-15 16,4 5-4-16,1 7-5 15,-5 11 10-15,-5 10 11 16,-3 8 0-16,-3 0-1 15,-2 8 3-15,-2 16 1 16,-5 5 8-16,-4 5 4 16,-6-1-3-16,-3 0-3 0,0-8-6 15,0-3 0-15,0-4 0 16,0-8-5-16,-5-6-54 16,-5-2-76-16,-2-2-173 15</inkml:trace>
  <inkml:trace contextRef="#ctx0" brushRef="#br0" timeOffset="33236.51">20601 2941 899 0,'0'0'269'0,"0"0"-217"0,0 0-37 16,0 0 15-16,0 0-12 15,129-8-2-15,-67 6-12 16,2-2-4-16,-4 4 6 16,-11-1-5-16,-12 1-1 15,-11-1 0-15,-13-1 1 16,-7 0-1-16,-5 2 1 15,-1 0 7-15,0 0-8 16,0 0 5-16,0 0-5 16,0 0-10-16,0 0-15 15,0-2-37-15,5-6-77 0,1-1-224 16</inkml:trace>
  <inkml:trace contextRef="#ctx0" brushRef="#br0" timeOffset="35238.54">1946 3417 769 0,'0'0'133'0,"0"0"-100"16,0 0-29-16,0 0 104 16,0 0-44-16,0 0-26 15,0 0-26-15,-79-63-2 0,46 86-5 16,-4 7 2-16,11 6-7 15,7-1-7-15,13-4 7 16,6-4-1-16,0-6 1 16,22-4 1-16,7-3 3 15,12-4 3-15,0 3-2 16,-5 2-2-16,-8 5-3 16,-6 5-9-16,-14 6-3 15,-8 2-1-15,-2-2 9 16,-20-1 4-16,-5-6 11 0,-6-5 13 15,-1-3 14 1,4-5 3-16,6-6-6 0,3-5-7 16,9 0-8-16,5-8-20 15,7-21-29-15,15-9-174 16,24-1-280-16</inkml:trace>
  <inkml:trace contextRef="#ctx0" brushRef="#br0" timeOffset="35604.57">2192 3611 981 0,'0'0'98'0,"0"0"-95"0,0 0-2 16,0 0 4 0,0 0-3-16,0 0-1 0,21 56 9 15,0-38 3-15,1-5-5 16,5-4-5-16,0-7 1 15,0-2-2-15,-5 0 0 16,-2-11-2-16,-4-7-1 16,-4-8-2-16,-2-7 3 15,-5-6-6-15,-4-1 1 16,-1 7 4-16,0 11 1 16,0 12 25-16,0 6 30 15,0 4-38-15,0 0-17 16,8 15-21-16,2 12 16 15,5 6 5-15,-3 7 2 0,1-3-1 16,-5-2-1-16,-2-3 3 16,-3-7-3-16,0-7-62 15,-3-11-181-15,0-7-314 16</inkml:trace>
  <inkml:trace contextRef="#ctx0" brushRef="#br0" timeOffset="35964.08">2672 3266 218 0,'0'0'748'0,"0"0"-748"16,0 115 0-16,0-62 7 16,0-5-1-16,0-1-4 15,0-2 9-15,0-8-2 0,0-10-9 16,0-13-3-16,0-9 3 15,0-5 6-15,11-1 9 16,16-24-15-16,12-10-23 16,10-1-38-16,1 8 46 15,-3 13 6-15,-11 15-31 16,-11 6-34-16,-10 23 39 16,-15 10 20-16,0-1 15 15,-18-3 3-15,-4-7 64 16,-4-6 35-16,2-9 6 15,0-2-1-15,5-6-33 16,4-5-28-16,3 0-20 0,5 0-26 16,2-16-35-16,5-7-240 15</inkml:trace>
  <inkml:trace contextRef="#ctx0" brushRef="#br0" timeOffset="36738.53">3739 3326 924 0,'0'0'311'16,"0"0"-276"-16,0 0-35 15,0 0-3-15,0 0-5 16,-3 83 8-16,-1-29 27 15,4 0-18-15,0-1-5 16,0-7-2-16,4-3 0 16,8-12 1-16,-1-8 3 15,-4-11-3-15,0-8-3 16,-2-4-5-16,1 0 5 16,12-18 6-16,1-11-6 15,8-8-4-15,0 3 2 0,0 10-1 16,-2 10-4-16,-1 11 3 15,3 3-9-15,4 3-2 16,-1 12 10-16,-3 2-4 16,-3-3 7-16,-5-2 2 15,-5-7-1-15,-5-2 2 16,-2-3 1-16,-3 0 7 16,2 0 10-16,2-12 16 15,7-11 9-15,-2-8-8 16,-2-7-15-16,-1-4-2 0,-4-3-9 15,-6-4-10 1,0 2 0-16,0 8-6 0,0 14-22 16,0 12 11-16,0 13-30 15,0 0-74-15,0 14-161 16,0 10-178-16</inkml:trace>
  <inkml:trace contextRef="#ctx0" brushRef="#br0" timeOffset="37720.91">4773 3410 1097 0,'0'0'165'0,"0"0"-165"15,0 0-9-15,-89-8 7 16,69 22-8-16,7 9-4 16,2 5 7-16,5 1-5 15,6 1 11-15,0-4 0 16,0-4-18-16,11-4-3 16,2-5 2-16,2-4-2 15,-3-7 6-15,0-2 3 16,0 0 10-16,2-20 3 15,2-3 12-15,3-4-4 0,-1 2 12 16,3 9-14-16,3 3-4 16,-2 9 1-16,2 4-3 15,-3 8 0-15,0 17-11 16,-8 6 9-16,-4 5 1 16,-4-5-1-16,-5-5 3 15,0-7-2-15,0-6 2 16,0-5 1-16,0-3 12 15,-3-5-4-15,3 0 27 16,0-2 8-16,0-24 4 16,1-15-46-16,20-10-3 15,9-6-3-15,6 3 0 16,7 9-9-16,-3 16-5 16,-4 14-1-16,-3 10 18 15,-2 5-8-15,-1 6-6 0,0 18-7 16,0 4 20-16,-2 1-3 15,0 1 1-15,-1-5 2 16,-4-5 2-16,1-7 2 16,1-7 0-16,-1-6 8 15,1 0-3-15,2-7-5 16,0-11-1-16,0-2-4 16,-5-5 1-16,-4-3 1 15,-9 3 5-15,-8 1-5 16,-1 4-1-16,-7 6 1 0,-17 6 0 15,-9 8-10 1,-7 2 0-16,0 23-1 0,1 5 11 16,11 10-8-16,8-2 8 15,11-3-4-15,9-3 3 16,0-7 2-16,9-8 2 16,14-7 4-16,11-10 5 15,9-2-5-15,2-23-7 16,4-7 0-16,-7-7-17 15,-6-3 11-15,-12-3 2 16,-8-8 0-16,-10-3-8 16,-6-4-11-16,0 3 15 15,0 10 8-15,-5 15 29 16,-2 15 20-16,4 9-2 16,2 8-14-16,-1 0-14 0,1 2-19 15,-2 31-23-15,-2 16 23 16,-1 17 5-16,0 4 22 15,5-4-16-15,1-5-9 16,0-6 2-16,0-7-4 16,7-5-4-16,4-11-84 15,-5-14-171-15</inkml:trace>
  <inkml:trace contextRef="#ctx0" brushRef="#br0" timeOffset="38423.83">6741 3235 872 0,'0'0'214'0,"0"0"-214"16,0 74-38-16,-2-12 38 16,1 13 6-16,1 4 20 15,0-5-8-15,0-6 17 16,0-14-13-16,0-12-8 0,0-14 3 15,0-10 5-15,0-11-4 16,0-6-4-16,-2-1 5 16,2 0 21-16,0 0 25 15,-1-8 11-15,1-21-21 16,0-17-55-16,0-21-13 16,1-12 5-16,16-7-10 15,5-2-36-15,4 12 8 16,-1 14 5-16,-1 20 10 15,-6 18-5-15,-2 16-7 16,-4 8-10-16,-3 5 12 16,-3 26-18-16,-6 10 46 15,0 3 13-15,-18-4-2 16,-1-7 2-16,1-8 30 16,-3-6 26-16,9-5-9 0,0-7 10 15,3-2-28-15,6-4-20 16,0-1-9-16,0 0-21 15,-4-15-141-15</inkml:trace>
  <inkml:trace contextRef="#ctx0" brushRef="#br0" timeOffset="39086.61">7538 3275 1005 0,'0'0'176'0,"0"0"-176"16,0 0-28-16,0 0 19 16,0 0 9-16,6 107 31 15,-4-70-21-15,0-5-6 16,-2-2 1-16,0-8-4 15,0-6 1-15,0-5-1 16,0-3-1-16,0-4-43 16,0-4-182-16,0-7-451 15</inkml:trace>
  <inkml:trace contextRef="#ctx0" brushRef="#br0" timeOffset="39245.5">7518 3165 1076 0,'0'0'89'16,"0"0"-89"-16,0 0-14 15,0 0-2-15,0 0-51 16,0 0-91-16,43 37-199 16</inkml:trace>
  <inkml:trace contextRef="#ctx0" brushRef="#br0" timeOffset="39662.9">7743 3302 1028 0,'0'0'137'15,"0"0"-137"-15,0 0-36 16,0 0 18-16,0 0 3 15,0 0 3-15,81 110 7 16,-72-72-2-16,-3-3 1 16,-5-5-9-16,-1-11 2 15,0-11 8-15,0-4 4 16,0-4 1-16,0 0 14 16,0-7 6-16,0-15 2 0,8-11-22 15,6-10-4-15,8-3 4 16,3-1 1-16,2 9 4 15,0 13 3-15,-5 11 12 16,-2 9-10-16,-1 5-9 16,-7 7 1-16,1 18 3 15,-2 4 4-15,-7 4 2 16,-2-2-5-16,-2-3-1 16,0-3-2-16,0-1-1 15,0-5-2-15,-3-1-40 16,-5-10-167-16,1-8-346 15</inkml:trace>
  <inkml:trace contextRef="#ctx0" brushRef="#br0" timeOffset="40487.83">8284 3365 636 0,'0'0'420'0,"0"0"-372"16,0 0-45-16,0 0-1 15,0 0 1-15,84-5-2 16,-43-3-1-16,2 2 0 16,-9 1-1-16,-5 2-20 0,-13-3-30 15,-4-2 5-15,-9-2 35 16,-3-3 11-16,0-3 2 15,-7 0 2-15,-14-2-8 16,-6 4 8-16,-4 4 3 16,-1 6 27-16,2 4 0 15,5 0-5-15,7 0 4 16,5 6-22-16,7 11-6 16,3 6-4-16,3 2 2 15,4 1 1-15,25-1 3 16,14-1 1-16,15-9 4 15,14-4 8-15,5-7-2 0,1-4-8 16,-2 0-5-16,-12 0-2 16,-12-5 0-16,-16-5 2 15,-19-1-3-15,-10-1 1 16,-7-3 1-16,-10 1-4 16,-17 1-6-16,-11 4 6 15,-2 8-3-15,-3 1 3 16,6 1-1-16,5 15 2 15,11-1-2-15,5 3-2 16,7-2 0-16,6-2 1 16,3-1-1-16,0-3 1 15,3-2-1-15,14-4-9 16,5-2-5-16,3-2 0 16,-1 0 7-16,-3-6-18 0,0-7 16 15,-5-5 4-15,-1 4 3 16,-4 6 3-16,0 5 2 15,0 3 0-15,5 0 1 16,4 17-1-16,2 9 0 16,2 5 1-16,-6 1 2 15,0-1-3-15,-5-5 1 16,1-7 6-16,-4-5 4 16,-2-8-2-16,-4-5-5 15,2-1 18-15,0 0 35 16,5-13-6-16,8-9 1 15,3-11-14-15,2-6 0 16,3-7-5-16,-5-5-8 0,-1-3-16 16,-4 4-9-1,-7 12-5-15,0 12-52 0,-4 8-78 16,-1 6-428-16</inkml:trace>
  <inkml:trace contextRef="#ctx0" brushRef="#br0" timeOffset="40744.93">9758 3228 1184 0,'0'0'0'0,"0"95"0"15,-2-37 0-15,-5-7 1 16,-1-5 1-16,2-4 0 16,2-3 9-16,-1-10-6 15,-1-4-5-15,2-12-17 16,-2-8-141-16,3-5-259 16</inkml:trace>
  <inkml:trace contextRef="#ctx0" brushRef="#br0" timeOffset="41343.36">9888 2864 763 0,'0'0'343'0,"0"0"-343"15,0 0-2-15,-113 0 0 16,66 35-1-16,-4 17 3 16,0 8 31-16,4 12-7 15,5 4-1-15,6 3 8 0,9 0-5 16,6 0 2 0,11 1-9-16,4-4-10 0,6-3-7 15,0-7 2-15,6-12-2 16,12-11 1-16,7-4 0 15,8-7 0-15,6-5 5 16,5-7-8-16,3-10 6 16,1-6-5-16,2-4 0 15,1-2 6-15,1-14-3 16,5-7 3-16,-2-5-1 16,-2-6 8-16,3-7 5 15,-2-8-4-15,-6-8-5 16,-4-8-6-16,-10-5-4 0,-8-6-5 15,-11-1-9 1,-8 2-12-16,-2 3 12 0,-5 6 7 16,0 11 3-16,-14 8-4 15,-2 7 8-15,-8 8 1 16,-3 1 3-16,-6 5 3 16,-3 4 5-16,-4 7 3 15,-3 5-15-15,1 4 0 16,5 3 0-16,3 3-2 15,8 0 1-15,-1 0-3 16,2 13 0-16,-2 11-24 16,-1 8-25-16,4 0-83 15,3-4-229-15</inkml:trace>
  <inkml:trace contextRef="#ctx0" brushRef="#br0" timeOffset="42300.37">11661 2258 836 0,'0'0'201'0,"0"0"-192"15,0 0-1-15,0 0 16 16,0 0-1-16,0 0-4 16,0 0 1-16,5-1-11 0,18 1-8 15,15 0 7 1,12 0 21-16,8 0-16 16,4 0 3-16,-1 0-13 0,-1 0-2 15,-6 0-1-15,-7 0-7 16,-9 1-45-16,-13 4-127 15,-11-4-154-15</inkml:trace>
  <inkml:trace contextRef="#ctx0" brushRef="#br0" timeOffset="42549.17">12691 2139 977 0,'0'0'29'15,"0"0"-29"-15,0 0 0 16,0 85 6-16,-2-47-1 16,2-2 7-16,0-2-6 15,0-2-1-15,0-2-1 16,0-7-4-16,0-5-143 15,-4-9-196-15</inkml:trace>
  <inkml:trace contextRef="#ctx0" brushRef="#br0" timeOffset="43124.63">12637 1817 748 0,'0'0'134'0,"0"0"-130"16,0 0-2-16,-98-21 19 0,75 27 48 15,-2 26-25 1,-5 14-22-16,0 14 12 0,0 9-6 15,5 7-12-15,6 5-7 16,5-1 4-16,7 5-10 16,7 0 2-16,0-3-4 15,0-6-1-15,7-10 5 16,12-11 2-16,7-10-7 16,8-9 0-16,5-10 0 15,1-9-4-15,8-10-1 16,4-6 4-16,7-1 1 15,5 0 0-15,0-12 11 16,-3-8-11-16,-6-4 7 16,-1-3 26-16,-2-7-13 0,-4-5-10 15,-2-11 9-15,-6-10-10 16,-7-11-3-16,-8-6-5 16,-9-3-1-16,-12 1-11 15,-4 7 4-15,-7 5-3 16,-20 12 10-16,-6 11 4 15,-4 11 30-15,-5 8-17 16,-7 8-5-16,-5 8-9 16,-4 5-3-16,-5 4 0 15,-1 8-1-15,-2 12-6 16,2 1-26-16,6 3-118 16,10-10-195-16</inkml:trace>
  <inkml:trace contextRef="#ctx0" brushRef="#br0" timeOffset="45959.33">1841 5172 748 0,'0'0'88'16,"0"0"-67"-16,0 0 74 15,0 0 35-15,0 0-51 16,0 0-30-16,0 0-12 16,0 0-9-16,-9-30-12 15,9 16-9-15,14-3 4 0,8-3-9 16,5 1-2-16,7 1-1 16,1 6 1-16,-2 10-1 15,-2 2-1-15,0 13-7 16,-4 18-2-16,0 11 5 15,-4 2 6-15,-1-1 1 16,-3-9 0-16,3-11 3 16,-2-7-1-16,4-10 17 15,4-4-1-15,8-2 9 16,4-5-4-16,0-14 1 16,-5-2-8-16,-10-1-1 15,-2-4-5-15,-7-2 6 16,-4-6-9-16,-6-2-8 0,-2-3-1 15,-4 4-42-15,0 7-13 16,-4 9-37 0,-8 8-165-16,-2 8-559 15</inkml:trace>
  <inkml:trace contextRef="#ctx0" brushRef="#br0" timeOffset="46343.3">2299 4976 775 0,'0'0'119'16,"0"0"-23"-16,0 0-8 16,0 0-52-16,0 0-36 15,0 0-23-15,0 115 23 16,0-34 27-16,-4 3-8 16,-6-5-16-16,5-11-3 15,-1-16 10-15,3-12-4 16,3-15 4-16,0-9 6 15,0-7-13-15,0-6 1 0,0-3 6 16,0 0-10 0,0 0-27-16,0-6-84 0,0-11-214 15</inkml:trace>
  <inkml:trace contextRef="#ctx0" brushRef="#br0" timeOffset="46714.41">3137 4824 962 0,'0'0'140'15,"-84"29"-137"-15,35 13-3 16,7 13-1-16,8 11 1 16,8 6 10-16,13 6 5 15,5-5-6-15,8-6 0 16,0-10 0-16,5-10 1 15,10-8-4-15,6-9 4 16,5-7-4-16,7-9-6 0,6-10-21 16,3-4-166-16,-5-14-228 15</inkml:trace>
  <inkml:trace contextRef="#ctx0" brushRef="#br0" timeOffset="47210.6">3332 5052 667 0,'0'0'448'0,"0"0"-387"15,0 0-55-15,0 0 12 16,0 0-18-16,0 0-9 16,60 26 5-16,-40 5-9 15,-6 8 4-15,-11 4-1 16,-3-2-1-16,-1-6 7 16,-13-8 2-16,3-11 2 15,3-8 2-15,5-6 24 16,3-2 18-16,0 0 20 15,0-4-10-15,0-20-5 0,19-11-49 16,9-7-34-16,5 3 11 16,1 8-32-16,-5 12-1 15,-10 14 4-15,-10 5 27 16,-4 15-2-16,-2 13 10 16,-2 5 17-16,1-3 21 15,1-5-1-15,0-7 13 16,2-7-17-16,-1-6 17 15,6-1-11-15,-1-3-9 16,12-1 2-16,4 0-15 16,8-5-85-16,1-15-195 15</inkml:trace>
  <inkml:trace contextRef="#ctx0" brushRef="#br0" timeOffset="47424.03">4000 5180 870 0,'0'0'60'0,"0"0"-54"15,0 0 17-15,2 87 44 16,-2-58-15-16,-2-4-13 16,-8-1-11-16,-5-4-17 15,-1-3-7-15,-4-3-2 16,1-4-2-16,1-6-90 15,5-4-283-15</inkml:trace>
  <inkml:trace contextRef="#ctx0" brushRef="#br0" timeOffset="47772.1">4288 4841 1018 0,'0'0'147'16,"0"0"-134"-16,0 0-10 0,0 0 4 16,0 0-7-16,0 0-22 15,0 52 22-15,-6 1 10 16,-1 10 14-16,2 0 7 15,4-1-3-15,1-6-18 16,0-8 2-16,0-10-9 16,3-7 2-16,7-7-3 15,2-8 1-15,0-4-3 16,0-8-9-16,4-2-25 16,1-2-33-16,2-9-36 15,-5-16-160-15,-2-5-330 16</inkml:trace>
  <inkml:trace contextRef="#ctx0" brushRef="#br0" timeOffset="47969.57">4214 5160 1032 0,'0'0'108'15,"0"0"-83"-15,0 0 39 16,0 0 9-16,0 0-28 15,0 0-42-15,97-38-3 16,-47 27-12-16,-1-1-40 16,-1 2-86-16,-10-1-129 15,-12-1-403-15</inkml:trace>
  <inkml:trace contextRef="#ctx0" brushRef="#br0" timeOffset="48320.23">4784 4698 847 0,'0'0'403'0,"0"0"-403"15,0 0-17-15,0 0-21 0,0 0 7 16,40 108 28-16,-18-33 3 16,5 7 0-16,-3-3 1 15,3 0 2-15,-8-9-1 16,-2-9-4-16,-10-12-1 16,-7-12 1-16,0-9 3 15,-9-8-1-15,-18 0 14 16,-7-6 15-16,1-2-7 15,0-3-22-15,5-6-14 16,13-3-140-16,6-5-410 16</inkml:trace>
  <inkml:trace contextRef="#ctx0" brushRef="#br0" timeOffset="48818.5">5389 5029 1096 0,'0'0'208'0,"0"0"-189"15,0 0 9-15,0 0 51 0,0 0-12 16,0 0-28-16,3 3-29 16,17-3-10-16,8-3 0 15,9-7-4-15,4 0-6 16,-3 4-32-16,-9 6-58 15,-5 0-46-15,-17 6-126 16,-7 14-239-16</inkml:trace>
  <inkml:trace contextRef="#ctx0" brushRef="#br0" timeOffset="49019.96">5440 5360 1051 0,'0'0'74'0,"0"0"-64"16,0 0 29-16,0 0 13 0,103-13-38 16,-69 7-6-16,2 1-8 15,3 1 0-15,0 3-3 16,4-1 0-16,5 1-17 16,1-1-53-16,0-4-120 15,-8-3-234-15</inkml:trace>
  <inkml:trace contextRef="#ctx0" brushRef="#br0" timeOffset="50250.86">6324 4984 748 0,'0'0'17'0,"0"0"2"15,-13 122-19-15,-3-48 36 16,-2 3-19-16,2-6-10 16,2-10-5-16,5-15 3 15,0-14 21-15,5-11-1 16,2-11 14-16,2-6 2 0,0-3-19 15,0-1 11 1,0 0 23-16,0 0-12 0,0-7 22 16,0-16-34-16,0-11-31 15,8-8 1-15,7-7-2 16,7-9-24-16,-1-1 1 16,3 0 14-16,-2 9 2 15,-5 10 1-15,-3 12-2 16,-6 10 8-16,-6 5 3 15,5 3 2-15,-4 2-2 16,0 1-2-16,0 1 6 16,0 2-7-16,-2 2-7 0,1 2 7 15,4 0-8 1,3 11-18-16,9 14 17 0,4 13 5 16,1 8-1-16,2 8 5 15,-3 7 2-15,0-2 6 16,-6-1-2-16,-2-6-3 15,-3-6 3-15,-5-4-6 16,-3-11 0-16,1-9 1 16,0-6-1-16,-2-8 1 15,1-3-1-15,-3-4-10 16,3-1-66-16,-3 0-123 16,0 0-57-16</inkml:trace>
  <inkml:trace contextRef="#ctx0" brushRef="#br0" timeOffset="50515.15">6216 5392 1098 0,'0'0'112'16,"0"0"-102"-16,0 0-5 16,0 0 6-16,124-32-7 15,-56 19 7-15,0 1-1 0,-9 5-10 16,-8 5-4 0,-11-1-54-16,-7 1-148 0,-8-1-173 15</inkml:trace>
  <inkml:trace contextRef="#ctx0" brushRef="#br0" timeOffset="51074.65">7045 5176 1056 0,'0'0'81'15,"0"0"-76"-15,0 0-2 16,0 0 4-16,93 5 5 15,-59-5-2-15,-1 0-3 16,-2-1-4-16,-5-5-3 16,-10-1 0-16,-4-3-4 0,-6-1-15 15,-6-6-13-15,0-3-2 16,0-3-10-16,-9 0 1 16,-7 2-19-16,-1 5 62 15,2 5 11-15,0 5 42 16,2 3-23-16,-1 3-18 15,0 0-3-15,-1 0 4 16,-5 14-1-16,1 14-5 16,-4 9 11-16,6 6 0 15,6-3-1-15,7-1-8 16,4-7 1-16,0-5-4 16,6-7 4-16,8-2-4 15,6-4 2-15,7-6 1 16,6-5 6-16,9-3-12 15,5 0-3-15,7-6-1 16,-3-8-47-16,-2-9-53 0,-9 1-254 16</inkml:trace>
  <inkml:trace contextRef="#ctx0" brushRef="#br0" timeOffset="51753.7">7387 4271 916 0,'0'0'157'15,"0"0"-150"-15,0 0-7 16,0 0 0-16,-28 82 16 15,14-37 7-15,5-4-11 16,4-6-5-16,5-8-2 16,0-7 8-16,0-7-11 15,0-5 2-15,0-1-4 16,0-3-20-16,0-4-158 16,-1 0-310-16</inkml:trace>
  <inkml:trace contextRef="#ctx0" brushRef="#br0" timeOffset="52135.68">7335 4048 309 0,'0'0'662'16,"0"0"-637"-16,0 0-25 16,0 0-11-16,0 0 3 15,0 0-2-15,-4 25 10 0,15-7 5 16,4-6 2 0,1-2-1-16,-2-6 4 0,-5-3-2 15,-4-1 3-15,-1 0 3 16,-4 0 8-16,0 0 3 15,0-5-1-15,0-4-7 16,-6 3 24-16,0 3 4 16,3 1-21-16,0 2-13 15,3 0-8-15,0 0-3 16,0 0-16-16,3 0-99 16,9 0-246-16</inkml:trace>
  <inkml:trace contextRef="#ctx0" brushRef="#br0" timeOffset="52574.51">8094 3923 1121 0,'0'0'24'15,"0"0"-24"-15,-82 52 0 16,34 23 1-16,-5 21 52 16,4 17 32-16,14-1-28 15,19-7-24-15,16-8-23 16,9-11-3-16,25-11-3 15,17-11-4-15,10-18-1 0,4-17-84 16,1-16-124-16,-8-13-631 16</inkml:trace>
  <inkml:trace contextRef="#ctx0" brushRef="#br0" timeOffset="56118.01">8472 4064 162 0,'0'0'467'15,"0"0"-464"-15,0 0 0 16,0 0 33-16,0 0 40 16,0 0-7-16,0 0-22 15,0 0-21-15,-20-4 3 0,20 4-11 16,0 4-18-16,0 9 11 16,-3 6 14-16,-3 11 42 15,-3 7-35-15,-1 3-3 16,-5 5-16-16,3-1-7 15,2-5-2-15,2-10 0 16,5-10-4-16,3-7 4 16,0-5-3-16,0-4-1 15,0-3 0-15,0 0-33 16,0-9-174-16,0-13-191 16</inkml:trace>
  <inkml:trace contextRef="#ctx0" brushRef="#br0" timeOffset="56367.06">8417 4054 787 0,'0'0'163'15,"0"0"-129"-15,0 0 19 16,0 0-14-16,0 0-17 15,0 0-17-15,62-3 4 16,-28 2-3-16,2-1 5 16,-5 0-10-16,-4 2-1 15,-6 0-16-15,-6 0-70 16,-12 0-123-16,-3 5-125 0</inkml:trace>
  <inkml:trace contextRef="#ctx0" brushRef="#br0" timeOffset="56567.67">8443 4293 644 0,'0'0'89'0,"0"0"-9"16,0 0 31-16,0 0 10 15,0 0-69-15,0 0-33 16,117-15-15-16,-81 8-4 0,-8 3-19 15,-12 4-89-15,-13 0-92 16,-3 1-161-16</inkml:trace>
  <inkml:trace contextRef="#ctx0" brushRef="#br0" timeOffset="56720.53">8384 4452 446 0,'0'0'277'0,"0"0"-253"16,0 0 43-16,0 0 80 15,0 0-33-15,102 1-72 16,-64-3-37-16,-1-4-5 16,-4 0-4-16,-5 1-71 15,-4-4-210-15</inkml:trace>
  <inkml:trace contextRef="#ctx0" brushRef="#br0" timeOffset="57160.36">8927 3932 742 0,'0'0'156'0,"0"0"-117"15,0 0 50-15,0 0-14 16,0 0-11-16,0 0-20 16,-6-11-22-16,6 11-22 15,-3 13-18-15,-5 16-15 16,-1 14 33-16,-1 10 19 15,-2 0-5-15,4-2-5 16,4-5 0-16,1-5-3 16,3-6-1-16,0-5-2 15,0-7 4-15,0-8-5 16,3-5 1-16,5-6 1 0,6-1-4 16,4-3-3-16,6 0-39 15,3-9-55-15,0-10-131 16,-9-10-155-16</inkml:trace>
  <inkml:trace contextRef="#ctx0" brushRef="#br0" timeOffset="57336.88">8842 4166 837 0,'0'0'121'0,"0"0"-104"0,0 0-17 15,0 0 4-15,113-25-4 16,-70 18-7-16,0 1-112 16,-5-2-181-16</inkml:trace>
  <inkml:trace contextRef="#ctx0" brushRef="#br0" timeOffset="57938.23">8224 4606 819 0,'0'0'206'0,"0"0"-146"16,0 0 18-16,0 0-13 16,0 0-32-16,0 0-19 15,30-9-12-15,0 9 0 16,12 0-1-16,10 0 0 15,12-3-1-15,18-5 1 16,10-4 4-16,14-2 1 16,8-3 15-16,-3 1-4 15,-11 0-5-15,-20 3-4 16,-24 3-7-16,-20 6-1 0,-18 2 0 16,-7 2 0-16,-10 0-4 15,-1 0-5-15,0 0 2 16,0 0-15-16,-4 0-33 15,-7 4-51-15,-7 7-40 16,-3-1-239-16</inkml:trace>
  <inkml:trace contextRef="#ctx0" brushRef="#br0" timeOffset="58435.54">8660 4663 731 0,'0'0'323'0,"0"0"-290"15,0 0-19-15,0 0-14 16,0 0-3-16,0 0-23 16,-2 84 26-16,2-28 10 15,0 1 2-15,0-7-3 0,0-7-7 16,0-10 8 0,0-8 6-16,-1-8-3 0,-1-7-9 15,2-6 2-15,0-4 0 16,0 0 9-16,0 0 17 15,0-13-1-15,9-13-31 16,9-9-12-16,9 1-14 16,1 1 4-16,-3 9-4 15,-5 10 19-15,-4 11 5 16,-5 3-13-16,-1 1 5 16,2 17-1-16,-3 6 9 15,-1 5 2-15,-1-1 0 0,-1-2 2 16,-3-2-2-1,-3 0 0-15,0-8-111 0,-2-7-177 16</inkml:trace>
  <inkml:trace contextRef="#ctx0" brushRef="#br0" timeOffset="58836.47">8491 4851 933 0,'0'0'138'16,"0"0"-138"-16,0 0 0 15,0 0 7-15,106-16 24 16,-57 3-13-16,6-5-3 16,1 2 14-16,-4 0-13 15,-6 5 1-15,-15 5-16 16,-13 4-1-16,-9 0 0 16,-9 2 7-16,0 0-6 15,0 0 21-15,0 0-4 16,0 0-9-16,0 0-9 0,0 0 0 15,0 0-7-15,0 0-44 16,6-2-52-16,0-3-176 16,-1-4-444-16</inkml:trace>
  <inkml:trace contextRef="#ctx0" brushRef="#br0" timeOffset="60144.14">9707 4421 449 0,'0'0'467'0,"0"0"-387"16,0 0-55-16,0 0 10 15,0 0-4-15,0 0-13 16,0 0-5-16,0 0-13 16,0 2 8-16,3-2-7 15,13 4 2-15,7-4 1 16,11 0 20-16,5 0 0 16,4 0-1-16,0 0-4 15,-4 0-5-15,-7 0 1 16,-12 0-15-16,-9 0 0 15,-7 0 0-15,-4 0 0 16,0 0 1-16,0 0 1 16,0 0 1-16,0 0 1 15,0 0 2-15,0 0-6 16,0 0-1-16,0 0 0 0,0 0-22 16,0 0-73-16,0 0-135 15,0 0-155-15</inkml:trace>
  <inkml:trace contextRef="#ctx0" brushRef="#br0" timeOffset="65830.45">10472 4018 85 0,'0'0'749'0,"0"0"-723"0,0 0-24 15,0 0 28-15,0 0 47 16,0 0-12-16,0 0-40 15,0 0-19-15,0-30-6 16,0 49-25-16,0 14 15 16,0 12 10-16,0 4 18 15,-1-1 0-15,-1-4-17 16,2-7 0-16,0-9 1 16,0-8-1-16,0-10-1 15,0-2 0-15,0-6 3 16,0-2 2-16,0 0 0 15,0 0 6-15,0 0 13 0,0 0 3 16,0 0 13 0,0 0 5-16,0 0-14 0,0-14-2 15,0-5-19-15,0-8-7 16,0-4-3-16,0-4 2 16,0-3-2-16,0-3 0 15,0 0 0-15,0 0-1 16,8 7 1-16,-1 5-4 15,5 7 4-15,2 2-5 16,5 8-16-16,3 3-2 16,1 8-5-16,1 1 11 15,-7 3-12-15,-4 15-4 16,-9 5 8-16,-4 1 9 0,0 0 3 16,-11-3 8-1,-8-3 5-15,1-2 13 0,-3-5 14 16,5-1 9-16,1-3-11 15,4-3-15-15,4 1-10 16,0-2-11-16,5 3-125 16,2-3-278-16</inkml:trace>
  <inkml:trace contextRef="#ctx0" brushRef="#br0" timeOffset="66422.45">10748 4098 901 0,'0'0'100'0,"0"0"-100"0,0 0-38 15,0 0 27-15,0 0 9 16,0 0-7-16,93-21 5 15,-75 45-9-15,-11 9 7 16,-7 0 1-16,0-1 4 16,-10-2 2-16,-10-6 19 15,4-9 13-15,6-6 20 16,5-8-13-16,5-1 0 16,0 0 5-16,0 0-6 15,6-14-1-15,16-14-38 16,7-3-65-16,2-1 51 15,-5 9 1-15,-7 7-25 0,-9 10 29 16,-7 6-2-16,-1 0-10 16,-1 10-8-16,2 15 29 15,2 0 20-15,1 0 13 16,4-4-10-16,5-5-9 16,9-5 8-16,9-5 7 15,7-3-3-15,8-3-26 16,-3-3-10-16,-4-16-220 15,-17-3-633-15</inkml:trace>
  <inkml:trace contextRef="#ctx0" brushRef="#br0" timeOffset="66894.19">10355 4553 812 0,'0'0'117'0,"0"0"-80"0,0 0 43 16,0 0-11-16,0 0-31 15,0 0-7-15,13 0-13 16,18 0-14-16,23 0-1 16,22-6 1-16,20-10-4 15,11-1 3-15,2 0 19 16,-6 2 0-16,-11 1 0 15,-16 5-20-15,-19 1-1 16,-21 4-2-16,-20 2 3 16,-8 0-1-16,-8 2 1 15,0 0-2-15,0 0 7 16,0-1-6-16,0 0-1 16,-3 1-15-16,-12 0-83 0,-2 0-170 15,-7 0-404-15</inkml:trace>
  <inkml:trace contextRef="#ctx0" brushRef="#br0" timeOffset="67381.89">10741 4539 1030 0,'0'0'56'0,"0"0"-56"16,0 0-27-16,0 79 27 15,0-19 6-15,0 6 12 16,0-1-10-16,0-7-4 15,-3-14 19-15,-1-9-11 16,2-11 9-16,-2-10-4 16,4-7-3-16,-2-5-3 15,2-2-6-15,0 0 8 16,0 0 10-16,0-15 9 16,15-15-32-16,9-11-31 15,5-3-17-15,4 3 5 0,-3 10 24 16,-3 13 11-16,-12 14 6 15,3 4-7-15,-5 4 2 16,-2 16-8-16,1 5 15 16,-5 5 6-16,-1 0 2 15,-2-2-6-15,-2-5 0 16,-2-4-2-16,0-4-77 16,0-5-175-16,-12-10-455 15</inkml:trace>
  <inkml:trace contextRef="#ctx0" brushRef="#br0" timeOffset="67624.83">10629 4811 1084 0,'0'0'157'0,"0"0"-143"16,0 0-2-16,0 0 1 16,85-32 0-16,-40 22-2 15,2 2-5-15,-2-2-6 16,0 1-40-16,0-5-105 16,-2-5-291-16</inkml:trace>
  <inkml:trace contextRef="#ctx0" brushRef="#br0" timeOffset="68110.53">11555 3959 972 0,'0'0'101'15,"0"0"-39"-15,0 0 0 16,0 0-12-16,0 0-27 16,0 0-23-16,0 2-9 15,2 26-12-15,8 15 17 16,8 10 4-16,8 8 8 0,7 8-5 16,4 7 7-1,3 7-10-15,-3 3 0 0,-4 7 0 16,-11-5 1-16,-11-5-1 15,-11-9 2-15,0-13 0 16,-19-14 0-16,-7-7 0 16,-7-7 1-16,1-3-3 15,3-9-15-15,2-11-134 16,8-10-290-16</inkml:trace>
  <inkml:trace contextRef="#ctx0" brushRef="#br0" timeOffset="69875.07">4721 6909 681 0,'0'0'332'0,"0"0"-260"15,0 0-30-15,0 0 7 16,0 0 2-16,0 0-31 15,19 0-16-15,7 1-4 16,8 0 3-16,9 1 0 16,2-2 0-16,-6 0 1 15,-2 0-4-15,-6 0 0 16,-5 0-45-16,-10 0-105 16,-16 1-231-16</inkml:trace>
  <inkml:trace contextRef="#ctx0" brushRef="#br0" timeOffset="70071.55">4737 7261 375 0,'0'0'429'16,"0"0"-383"-16,0 0 3 16,0 0 108-16,0 0-66 15,93-5-48-15,-51-4-26 16,-1 2-12-16,-2 3-5 15,-6 3-3-15,-2 1-53 0,-7 0-130 16,-7 0-361-16</inkml:trace>
  <inkml:trace contextRef="#ctx0" brushRef="#br0" timeOffset="70930.56">5480 7067 641 0,'0'0'116'15,"-25"119"-49"-15,17-59-41 16,4-7 4-16,4-10-1 16,0-11-7-16,0-11 17 15,0-9 16-15,0-8-30 16,0-2-8-16,0-2 5 16,0 0 15-16,0 0 24 0,0-12 0 15,0-15-35-15,1-6-23 16,7-11-3-16,1-9-6 15,7-10-3-15,2-11-12 16,3-3-7-16,3 0-18 16,-2 10 9-16,-2 15 12 15,-4 15 9-15,-4 12 16 16,-3 10 0-16,-6 7 4 16,-3 3 0-16,1 4 8 15,-1 1-3-15,2 0-6 16,2 0-3-16,7 14-15 15,5 15 13-15,4 13 2 0,2 9 15 16,0 8 4-16,1 3-7 16,-5-2 5-16,1-4-6 15,-4-6-3-15,0-6-5 16,-3-4-2-16,-3-8-1 16,-2-5 1-16,-4-5 0 15,-1-4-2-15,-2-4-21 16,0-3-27-16,0-4-61 15,0-4-102-15,0-3-234 16</inkml:trace>
  <inkml:trace contextRef="#ctx0" brushRef="#br0" timeOffset="71187.88">5501 7220 765 0,'0'0'392'0,"0"0"-358"16,0 0-34-16,0 0 0 16,99-34 5-16,-49 20-5 15,6 1-3-15,-1 3 3 16,-5 2 0-16,-6 5-1 15,-10 3-72-15,-10 0-206 16,-13-2-400-16</inkml:trace>
  <inkml:trace contextRef="#ctx0" brushRef="#br0" timeOffset="72025.2">6174 7025 998 0,'0'0'189'16,"0"0"-182"-16,0 0-5 16,0 0 2-16,0 0-1 15,0 0 0-15,54 3 11 16,-24-3 8-16,4-4-8 0,-2-9-5 16,3-1-6-1,-5 2 8-15,-9-1-9 0,-5 0-1 16,-8 1-2-16,-7-4 1 15,-1 1-12-15,-1-3-6 16,-17 5-11-16,-3 3 0 16,-5 5 17-16,-2 5 8 15,0 0-10-15,-2 6 8 16,5 16 6-16,-1 12 0 16,5 15 6-16,-1 6 0 15,11 6-1-15,3-4-2 16,8-8 7-16,0-8 7 0,7-10-14 15,13-7 17-15,6-10-6 16,7-5 2-16,9-7-4 16,4-2-1-16,5 0-10 15,-3-13 2-15,-7 3-3 16,-11 0-30-16,-10 4-29 16,-9 3-27-16,-3 3-34 15,-5 0-82-15,0-1-166 16</inkml:trace>
  <inkml:trace contextRef="#ctx0" brushRef="#br0" timeOffset="79037.98">6889 4457 753 0,'0'0'85'0,"0"0"-70"16,0 0 26-16,0 0 22 0,0 0 6 15,0 0-39 1,0 0-24-16,3-14 1 16,-2 14-3-16,-1 0 8 0,3-1-3 15,5-2-3-15,8-1 6 16,8-2-12-16,7-2-5 15,7-2 5-15,2 4 2 16,-4 0 1-16,-6 2-3 16,-11 3 0-16,-11 1 1 15,-6 0-5-15,-2 0 2 16,0 0-4-16,0 0 5 16,-4 0 1-16,-7 0 1 15,0 4-1-15,0 7-4 16,8-5-102-16,3-4-225 15</inkml:trace>
  <inkml:trace contextRef="#ctx0" brushRef="#br0" timeOffset="80137.12">6661 6297 712 0,'0'0'177'0,"0"0"-161"15,0 0 37-15,0 0 63 16,0 0-40-16,0 0-30 0,0 0-16 16,-8 0-16-16,8 0 4 15,0 0-13-15,0 0 3 16,0 0-8-16,0 0-1 16,5 0 0-16,14 0-1 15,12 0 2-15,11 0 0 16,-2 0 3-16,-3 0-4 15,-11 0 4-15,-11 0-1 16,-8 0 1-16,-4 0-3 16,-3 0 0-16,0 0 1 0,0 0-1 15,0 0-1 1,0 0-3-16,0 0-12 0,2 0-74 16,10 0-157-16,0-13-321 15</inkml:trace>
  <inkml:trace contextRef="#ctx0" brushRef="#br0" timeOffset="80446.3">7086 6053 649 0,'0'0'80'0,"0"0"-29"0,0 0 13 15,0 0-33-15,0 0-28 16,4 74 78-16,-1-26 5 16,3 2-46-16,-2-2-22 15,2-8 10-15,-1-6-13 16,-2-9-14-16,0-5 2 15,-3-5-3-15,0-3-7 16,0-5-82-16,-6-7-216 16</inkml:trace>
  <inkml:trace contextRef="#ctx0" brushRef="#br0" timeOffset="80862.17">7111 5853 810 0,'0'0'91'16,"0"0"-59"-16,0 0 27 15,0 0 9-15,0 0-34 16,0 0-34-16,-2-18-6 0,2 19-10 15,0 13 6-15,0 2 10 16,0-2 6-16,0-3-2 16,5-5-3-16,0-2-1 15,-4-4-3-15,1 0-3 16,-2 0 6-16,0 0 5 16,0 0 7-16,0-7-12 15,-5-2-2-15,-4 4 1 16,-2 3 1-16,1-1-2 15,6 3 4-15,1 0-5 16,3 0 3-16,0 0-13 16,0 0 9-16,3 0-10 15,11 3-56-15,0 0-71 16,-3 0-305-16</inkml:trace>
  <inkml:trace contextRef="#ctx0" brushRef="#br0" timeOffset="81268.2">7445 5779 466 0,'0'0'48'16,"-16"101"30"-16,4-27 39 15,1 11-5-15,0 3-32 16,1-2-39-16,3-5-10 15,-2-8-9-15,3-14-9 16,3-13-13-16,-1-15 2 16,1-6 10-16,0-11-8 15,-2 0-4-15,2-4-1 0,3-1 1 16,-4 0-4 0,-1-1 0-16,1-1-71 0,1-5-58 15,3-2-74-15</inkml:trace>
  <inkml:trace contextRef="#ctx0" brushRef="#br0" timeOffset="81742.1">7600 5996 749 0,'0'0'256'0,"0"0"-256"16,0 0-25-16,0 0 25 15,0 94 0-15,0-31 46 16,0 1 0-16,0 0-21 16,0-9 9-16,0-7-10 15,0-13-18-15,0-8 4 16,0-12 1-16,0-7-7 15,0-5 0-15,0-3 10 16,0 0-6-16,0 0 23 16,0-3 13-16,2-18-1 15,7-10-40-15,6-9-3 16,3-1-8-16,2 7-21 0,3 11 12 16,-5 11 0-16,0 9 17 15,-2 3-10-15,0 1 4 16,0 19 1-16,-2 8-3 15,-5 5 5-15,-3 0 3 16,0-1 2-16,-3-7-1 16,0-1-1-16,0-7 0 15,-3-5-18-15,0-3-67 16,0-6-229-16,-1-3-409 16</inkml:trace>
  <inkml:trace contextRef="#ctx0" brushRef="#br0" timeOffset="82052.27">7470 6191 371 0,'0'0'544'16,"0"0"-418"-16,0 0-65 16,0 0-12-16,0 0-12 15,0 0-26-15,60-3 1 0,-21 3 8 16,1 0-8-16,-2 0-12 16,-4 0 7-16,-10 0-7 15,-3 0-5-15,-1-3-28 16,-3-6-60-16,-1-2-121 15,-2 1-152-15</inkml:trace>
  <inkml:trace contextRef="#ctx0" brushRef="#br0" timeOffset="82769.87">8321 5634 773 0,'0'0'70'16,"0"0"3"-16,0 0 54 15,0 0-44-15,0 0-16 16,0 0-57-16,-63 69-7 15,31 9 23-15,2 13 11 16,10 4 5-16,8-3-20 16,11-9-7-16,1-5-2 15,1-9-11-15,20-12 2 0,6-12-3 16,9-13-2 0,6-11-41-16,5-8-83 0,0-10-138 15,-4-3-518-15</inkml:trace>
  <inkml:trace contextRef="#ctx0" brushRef="#br0" timeOffset="83849.23">8633 5719 573 0,'0'0'161'15,"0"0"-115"-15,0 0 29 16,0 0 28-16,0 0-24 16,0 0-42-16,0 0-29 15,0 0-8-15,0 3-4 16,0 28 4-16,0 11 7 16,1 8 24-16,2 2-13 15,2-6 11-15,-2-5-20 16,-2-5-9-16,2-9 4 15,0-4-3-15,-3-7 0 16,0-2-1-16,0-4 0 16,0-4-32-16,0-4-96 15,0-2-173-15,0-5-416 0</inkml:trace>
  <inkml:trace contextRef="#ctx0" brushRef="#br0" timeOffset="84074.64">8624 5766 417 0,'0'0'448'16,"0"0"-397"-16,0 0-4 0,0 0 55 16,0 0-58-1,0 0-42-15,69-40-1 0,-34 36 4 16,2-1-4-16,-2 4-2 15,-8 1-19-15,-9 0-121 16,-7 1-89-16,-11 14-210 16</inkml:trace>
  <inkml:trace contextRef="#ctx0" brushRef="#br0" timeOffset="84253.13">8694 6023 337 0,'0'0'306'0,"0"0"-257"16,0 0 12-16,0 0 65 16,0 0-35-16,0 0-54 0,98-23-36 15,-74 19-1-15,-6 4-55 16,-12 0-87-16,-6 4-60 16,-9 13-102-16</inkml:trace>
  <inkml:trace contextRef="#ctx0" brushRef="#br0" timeOffset="84390.77">8679 6165 379 0,'0'0'220'16,"0"0"-130"-16,0 0 2 16,0 0-3-16,0 0 35 15,0 0-27-15,94 27-62 16,-49-27-27-16,1-4-8 16,-3-6-21-16,-4-1-172 0,-15-1-215 15</inkml:trace>
  <inkml:trace contextRef="#ctx0" brushRef="#br0" timeOffset="84779.42">9137 5670 49 0,'0'0'802'0,"0"0"-775"0,0 0 17 16,0 0 67-16,0 0-54 16,0 0-21-16,0-19-32 15,-2 29-4-15,1 18-14 16,-2 17 14-16,-1 13 11 15,2 4 4-15,2-1-1 16,0-6 6-16,0-8-10 16,0-9 1-16,6-7-5 15,3-4 0-15,-3-9-2 16,5-7 0-16,-1-4 6 16,2-5-10-16,1-2-6 0,7-3-62 15,-1-17-89-15,-5-6-146 16</inkml:trace>
  <inkml:trace contextRef="#ctx0" brushRef="#br0" timeOffset="84983.31">9118 5942 581 0,'0'0'412'0,"0"0"-339"15,0 0-42-15,0 0 27 0,0 0-23 16,0 0-28 0,52-13-7-16,-13 6-1 0,1 2-46 15,-3-5-120-15,-3-2-242 16</inkml:trace>
  <inkml:trace contextRef="#ctx0" brushRef="#br0" timeOffset="85328.39">9701 5891 1078 0,'0'0'102'16,"0"0"-71"-16,0 0 37 15,0 0 1-15,0 0-41 16,0 0-23-16,43 1-4 16,-6-1 3-16,7-2 0 15,-5-3-1-15,-5 2-6 16,-13 2 3-16,-6 1-16 15,-9 0-7-15,0 0-35 16,1 0-50-16,8 0-94 0,-1 0-161 16</inkml:trace>
  <inkml:trace contextRef="#ctx0" brushRef="#br0" timeOffset="85872.43">10369 5716 804 0,'0'0'44'15,"0"0"-44"-15,0 82 0 0,0-30 15 16,0 9 50-16,0-4-7 15,0-5 2-15,0-9-24 16,0-6-18-16,0-10 4 16,0-7-7-16,0-8-3 15,0-8-3-15,0-2 8 16,0 0 5-16,0-2 12 16,0 0 4-16,-1 0 10 15,1-6 12-15,-2-14-40 16,2-10-15-16,0-9-1 15,0-8-4-15,0-10-2 16,8-2-11-16,2-4-24 16,2 5 12-16,2 10 7 0,0 14-15 15,0 10 17-15,4 9 5 16,0 7-15-16,3 3-18 16,-1 5 14-16,-3 0 10 15,-4 9 0-15,-8 12 0 16,-5 4 2-16,0 2 15 15,-7 1 0-15,-10-3 3 16,-4-3 9-16,0-2 21 16,-3-4 24-16,2-4-3 15,7-4-23-15,3-3-23 0,5-2-5 16,5 0-79 0,2-3-302-16</inkml:trace>
  <inkml:trace contextRef="#ctx0" brushRef="#br0" timeOffset="86442.73">10647 5854 1026 0,'0'0'80'0,"0"0"-31"15,0 0 35-15,0 0-18 0,0 0-14 16,0 0-41-16,9-26-11 16,9 26-5-16,-2 0 0 15,2 17 4-15,-6 4-14 16,-6 5 3-16,-6 4 3 15,0-2 4-15,-14-2 2 16,-5-6 3-16,1-5 3 16,3-4-3-16,7-5 3 15,4-3 0-15,3-3 3 16,1 0 0-16,0 0 6 0,3-14-12 16,16-11-4-1,12-10-37-15,7-5 12 0,2 1 4 16,-2 6-32-16,-10 10 36 15,-10 12 12-15,-12 11 9 16,-6 0 0-16,0 12-21 16,0 15 21-16,-14 8 12 15,-3 1 23-15,4-4 10 16,5-5-11-16,5-6-20 16,3-6-2-16,0-4-7 15,11-3 4-15,12-5 6 16,8-3-5-16,6 0-10 15,2-3-4-15,0-11-62 16,-6-4-63-16,-11-5-172 16</inkml:trace>
  <inkml:trace contextRef="#ctx0" brushRef="#br0" timeOffset="86826.97">11232 5560 618 0,'0'0'456'0,"0"0"-399"15,0 0-42-15,0 0 1 16,0 0 9-16,0 0-25 16,5 1-6-16,8 23-6 15,8 15 11-15,2 16 1 16,3 18 0-16,-4 10 22 16,-1 5 7-16,-6 0 2 15,-11-7-12-15,-4-12-1 16,-3-5-13-16,-21-10 12 15,-7-9-4-15,-4-8 2 16,-4-6-15-16,-2-13-62 0,-4-12-298 16</inkml:trace>
  <inkml:trace contextRef="#ctx0" brushRef="#br0" timeOffset="90111.22">2050 7134 653 0,'0'0'135'16,"0"0"-92"-16,0 0 41 0,0 0 68 15,0 0-83-15,0 0-10 16,0 0-9-16,-16-35-6 16,16 30-10-16,0 0-2 15,0-2-13-15,0-6-19 16,22-2 0-16,8-3-3 15,9 6-12-15,0 6 6 16,-2 6 2-16,-7 12 0 16,-9 18-7-16,-5 7 2 15,-7 2 7-15,2-3 4 16,0-5 1-16,0-9 1 16,5-7 9-16,-1-5 3 15,6-7 14-15,9-3 1 0,1 0 1 16,2-15-4-16,3-3-20 15,-5-2 3-15,-4-2-7 16,-6 1-1-16,-9-2-3 16,-9-4-37-16,-3 4-44 15,-3-2-56-15,-16 2-129 16,-4 5-62-16</inkml:trace>
  <inkml:trace contextRef="#ctx0" brushRef="#br0" timeOffset="90362.55">2343 6885 700 0,'0'0'136'0,"0"0"-57"15,0 0 63-15,0 0-34 16,0 0-51-16,0 0-57 16,-6 90 0-16,6-8 47 15,-9 10 0-15,-3-3-30 16,0-6-11-16,3-10-3 15,2-13-3-15,2-13 0 16,5-13 1-16,0-12-1 16,0-10 0-16,0-5-32 15,0-7-90-15,9 0-129 16,1-20-399-16</inkml:trace>
  <inkml:trace contextRef="#ctx0" brushRef="#br0" timeOffset="90688.67">2908 6804 81 0,'0'0'985'0,"-71"115"-936"15,35-28-36-15,6 1 21 0,16-5-1 16,14-10 28-16,0-8-29 16,14-8-15-16,13-10-4 15,3-10-8-15,2-12 8 16,0-7-12-16,1-10-1 15,-2-7-46-15,-1-1-90 16,-8-5-174-16</inkml:trace>
  <inkml:trace contextRef="#ctx0" brushRef="#br0" timeOffset="91657.78">3089 7014 660 0,'0'0'239'16,"0"0"-209"-1,0 0 26-15,0 0 50 0,0 0-39 16,0 0-16-16,0-26-33 16,18 20-18-16,7 2-7 15,5 4-2-15,-5 0 8 16,-4 13-5-16,-8 16-9 15,-11 10-5-15,-2 5 16 16,-12 0 4-16,-12-7 6 16,5-10-1-16,5-8 7 15,4-11-1-15,10-6-1 16,0-2 3-16,0 0 5 16,0 0 0-16,8-18 14 15,12-13-31-15,9-10-1 0,5-9-2 16,-1 5-5-16,-6 12-20 15,-10 13 6-15,-7 17 15 16,-3 3-3-16,1 15-18 16,2 11 11-16,-1 1 16 15,0 3 9-15,-2-8-1 16,2-5 4-16,-1-4-2 16,1-3-8-16,2-2 7 15,0-1-9-15,1-4-66 16,-8-3-258-16</inkml:trace>
  <inkml:trace contextRef="#ctx0" brushRef="#br0" timeOffset="91854.26">3654 7045 569 0,'0'0'234'0,"0"0"-221"16,0 89 89-16,-10-56-34 15,1-1-2-15,1-7-25 16,1-5-22-16,-2-3-13 16,3-6-5-16,0-2-1 15,4-8-58-15,1-1-315 16</inkml:trace>
  <inkml:trace contextRef="#ctx0" brushRef="#br0" timeOffset="92142.49">3812 6803 966 0,'0'0'41'0,"0"0"-41"16,0 0 0-16,0 0 21 15,-1 108 34-15,1-58-12 16,0 0-9-16,0 0-8 0,0-8-10 16,9-9-4-16,0-6-2 15,6-6 0-15,-3-6-9 16,1-5-1-16,-1-2 0 16,3-3-84-16,0-5-149 15,-9 0-95-15</inkml:trace>
  <inkml:trace contextRef="#ctx0" brushRef="#br0" timeOffset="92321.01">3778 7088 882 0,'0'0'327'0,"0"0"-307"16,0 0 2-16,0 0 60 15,0 0-5-15,0 0-51 0,103-37-17 16,-57 24-9-16,-7 0-56 15,-9 2-60-15,-12-4-114 16,-5-2-261-16</inkml:trace>
  <inkml:trace contextRef="#ctx0" brushRef="#br0" timeOffset="92562.88">4055 6648 881 0,'0'0'149'0,"0"0"-149"16,0 0-21-16,44 83 21 0,-16-17 19 15,2 16 38-15,4 6-19 16,-4 0-3-16,-5-7 4 16,-8-8 0-16,-10-15-20 15,-7-8-11-15,0-4 7 16,-22-5-5-16,-8-6-10 15,-9-8-3-15,-7-13-177 16,0-14-753-16</inkml:trace>
  <inkml:trace contextRef="#ctx0" brushRef="#br0" timeOffset="93770.43">11529 6866 554 0,'0'0'427'16,"0"0"-322"-16,0 0-54 0,0 0 17 16,0 0-6-1,0 0-34-15,0 0-13 0,-2 1-10 16,12 1-2-16,19-2 0 16,17 0 4-16,18 0-5 15,14 0-1-15,1-6 1 16,-5-1 5-16,-15 4-7 15,-19-1 0-15,-16 4 2 16,-15 0-2-16,-8 0-1 16,-1 0 0-16,0 0-2 15,0 0 1-15,0 0-1 16,0 0 3-16,0 0-3 0,0-1-34 16,0 0-85-16,9-4-105 15,9-6-196-15</inkml:trace>
  <inkml:trace contextRef="#ctx0" brushRef="#br0" timeOffset="94355.97">12764 6581 724 0,'0'0'396'16,"0"0"-364"-16,0 0-29 16,0 0-3-16,0 0-5 0,0 0 3 15,67-17-3-15,-46 21 4 16,-3 14-3-16,-8 7-9 15,-7 6 7-15,-3 5-7 16,-7-1 10-16,-20-4 2 16,-9-1-3-16,-4-6 8 15,1-4-2-15,3-6 3 16,14-3 12-16,7-6 5 16,11 0-4-16,4-5-3 15,0 0-11-15,0 0 7 16,9 0 10-16,20 0-10 15,19 0 4-15,9 0 0 16,2-8-10-16,-6-2-5 0,-7 2-3 16,-9 0 2-1,-7 0-64-15,-9-3-97 0,-12-3-226 16</inkml:trace>
  <inkml:trace contextRef="#ctx0" brushRef="#br0" timeOffset="95382.4">13095 6238 945 0,'0'0'27'15,"0"0"-25"-15,0 0 5 16,0 0 7-16,0 0 8 16,-89-66 9-16,72 63-21 15,-1 0 2-15,0 0-2 16,-2 3-6-16,-4 0 0 16,-5 0-2-16,1 0 4 15,-3 6-5-15,1 4-2 16,-3 2 2-16,2-1 4 15,-1 3-5-15,1 0-4 16,1 6 4-16,2 2 0 16,1 3 7-16,-2 0 5 0,1 0-9 15,3 3 0-15,1 1 16 16,2 3-7-16,4 0-6 16,-5 3 2-16,1 3-4 15,2-1 9-15,1 0 1 16,4 0 2-16,3 1-12 15,3 0-1-15,5-2 2 16,2 0 0-16,2-2-3 16,0 1-1-16,0 0 5 15,6-1-5-15,6 2 1 16,3-6 4-16,3 1-5 16,5-3 6-16,3-5-7 0,7-2 9 15,3 0-4-15,7-7 4 16,-1 0-8-16,3-3 3 15,1-4 2-15,-3-4-2 16,3-2-4-16,-2-1 3 16,-4 0-8-16,-3 0 5 15,-4 0 0-15,-3-1 2 16,0-4-1-16,0-4-2 16,1-1 0-16,2-2 1 15,1-1 1-15,2-4 0 16,-2 0 0-16,2 0 0 15,0-6-1-15,0-3 0 16,-2-2 1-16,-1-1-1 16,-2-3 2-16,-6 3 1 15,-3-1-1-15,-5 0-2 0,-5 2 0 16,0-6 4-16,-4-1-2 16,-1-5-2-16,0 1-1 15,2-3 0-15,-3 1-3 16,1 6-5-16,-4 2 4 15,0 8 2-15,-2 2 3 16,-1 5-4-16,0 1 3 16,0 0 0-16,0 3 1 15,-4-2-6-15,-6 1 6 16,1 0 0-16,-4-2 2 0,-3 1-1 16,-7-3-1-1,1 5 0-15,-2-2 0 0,3 4 1 16,1 4 0-16,3 1 2 15,-3 3 1-15,1-1 2 16,-8 4-6-16,-1 1-1 16,-8 0 1-16,0 0-2 15,1 9 1-15,2 2-7 16,6 3-16-16,6 2-68 16,9-1-97-16,7-10-197 15</inkml:trace>
  <inkml:trace contextRef="#ctx0" brushRef="#br0" timeOffset="101632.78">2023 2848 615 0,'0'0'5'0,"0"0"-5"15,0 0-3-15,0 0-38 0,0 0 21 16,0 0 20 0,0 0-2-16,0 0 2 0,8-4 4 15,-5 4 27-15,-3 0 12 16,0 0-15-16,6 0-21 16,4 0 5-16,4 0-10 15,8-2 1-15,3-1-1 16,2-1 5-16,3-1-7 15,1 1 15-15,2-1-13 16,-3 3 6-16,3-1-4 16,-2 3 0-16,-1 0 0 15,0 0 11-15,-3 0-7 16,3 0 1-16,1 3-4 16,5-1 1-16,1 2-2 0,2-3 5 15,7 0 1-15,-1 1-10 16,1-1 5-16,-1 1-3 15,-2-1 1-15,0-1 0 16,1 0-3-16,6 0-4 16,6 0 4-16,9-6 4 15,3-2 3-15,6-3-5 16,4 2 0-16,-2 1-1 16,1 2 3-16,1 0-3 15,-1 3 2-15,-5 1-3 16,-2 1 0-16,-6 1 1 0,0 0-1 15,-4 0-1 1,-2 0 0-16,-2 0 1 0,-5 0 1 16,-1 0-1-16,-1 0-2 15,3-3 2-15,-1 0 0 16,0 0 0-16,-2 1 1 16,-7 0-1-16,1 0 0 15,-6 2 0-15,2 0 0 16,0 0 0-16,4 0 1 15,-1 0-1-15,-3 0 0 16,1 0 0-16,-4-1 0 16,-2 1 0-16,-2 0 0 0,-1-1 7 15,0 1-7 1,2-2-2-16,3 0 2 0,7 2 0 16,0-2 0-16,8-2 0 15,-3 4 0-15,1 0 5 16,-4 0-5-16,1 0-4 15,-7-2 4-15,4 2 0 16,-1-2-2-16,-2-1 2 16,5-2 4-16,3 3-1 15,2 0-3-15,1 1 0 16,3 1 2-16,0 0-2 16,1 0 0-16,-1 5-2 15,-1 3 2-15,-2-4-1 16,0 2 2-16,-4-2-2 15,-2 0 5-15,0-2-3 0,-2-1-1 16,3-1-2-16,1 0 2 16,3 0 0-16,1 0 0 15,0 0 0-15,-2 1 0 16,-4 2-2-16,-2-1 2 16,2-1 0-16,4-1-1 15,-2 0 1-15,2 0 0 16,-3 0 3-16,3 0-3 15,-4 0 1-15,-2 0 1 16,-4 0-2-16,-2 0-3 16,-4 3 3-16,0-2 1 15,0 2 1-15,2-2-1 0,0 2-1 16,-2-1 0 0,-4 0-1-16,-2-2 2 0,-6 2 0 15,-3-2 0-15,-6 0 2 16,0 0 5-16,-5 0 11 15,-2 0 1-15,0 0 0 16,-2 0-3-16,-2 0 6 16,-1 0 6-16,0 0 6 15,0 0-4-15,0 0-17 16,0 0-14-16,0 0-13 16,-14-11-129-16,-14-9-644 15</inkml:trace>
  <inkml:trace contextRef="#ctx0" brushRef="#br0" timeOffset="104182.69">8765 1733 478 0,'0'0'104'16,"0"0"-100"-16,0 0-4 16,0 0-9-16,0 0 6 15,0 0 2-15,0 0 1 16,-3 0 1-16,3 0 2 15,0 0-3-15,0 0 0 16,0 1 0-16,0-1 0 16,0 3 8-16,2 1-7 0,5 0 1 15,7 2 17-15,4-2 6 16,1 0 0-16,2 0 2 16,-2-4-5-16,-3 2-16 15,-5-2 9-15,-5 0-4 16,-1 0-9-16,-5 0-1 15,0 0 12-15,0 0 5 16,0 0-2-16,0 0 2 16,-9 0-4-16,-15 0-14 15,-4 0-1-15,-8 0 1 16,-3-2-5-16,0-2 2 16,4 2 1-16,5-2 2 0,7 3-3 15,5 1 3-15,8-1 0 16,7 1 2-16,0 0-2 15,3 0 1-15,0 0 11 16,0 0-3-16,3 0-9 16,4 0-3-16,5 0-5 15,8 7 8-15,-1 4 0 16,5-4 0-16,0 0 0 16,0-1 0-16,-3-3 3 15,-2-3 0-15,-1 0-1 16,-6 0 4-16,-3 0-3 15,-6 0 4-15,-3 0-5 16,0 0 8-16,0 0 7 0,-5 0-14 16,-7-1-3-1,-5-1-1-15,-2-1-9 0,0 2 10 16,1-1 0-16,2 1-1 16,5 0 1-16,1-1 1 15,4 2-1-15,3 0-1 16,1 0 0-16,2-2 1 15,0 2 0-15,0 0 8 16,0 0-8-16,13 0-13 16,15 0 12-16,16 5 1 15,9 1 7-15,7-3-4 16,-5 0-1-16,-12-3-2 0,-19 0 0 16,-17 0 0-16,-7 0 4 15,0 0 17-15,-13 0 1 16,-20 0-2-16,-15 0-20 15,-10 0-4-15,1 0 4 16,13 0 1-16,15 0-1 16,16 0 0-16,13 0 5 15,0 0-1-15,0 0-3 16,0 0 2-16,0 0 2 16,0 0 4-16,0 0-4 15,6 0-5-15,7-2-4 16,5 1 3-16,1-2-1 15,1 1 2-15,-4 1 0 16,-5-1 0-16,-4 2 0 16,-7 0 0-16,0 0-10 0,0 0 8 15,-4 0-1-15,-13 0-6 16,-13 0 9-16,-2 0 0 16,0 3 0-16,11 0 3 15,12-1-7-15,9-2 8 16,0 0 1-16,0 0 1 15,0 0 6-15,0 0-8 16,9 0 2-16,8 0-5 16,4-8-2-16,4 1 2 15,0 0-1-15,-5 3 3 16,-4 0-3-16,-8 1 0 16,-8 3-1-16,0 0-2 0,0 0-25 15,0 0 7-15,0 0-33 16,0 0-20-16,-5 8-24 15,-1 3-42-15,3-5-257 16</inkml:trace>
  <inkml:trace contextRef="#ctx0" brushRef="#br0" timeOffset="105511.32">10722 1802 684 0,'0'0'114'0,"0"0"-81"16,0 0-30-16,0 0 9 15,0 0-10-15,0 0 11 16,4 0 9-16,0 0 4 16,-2 0-9-16,0 0-8 15,5-1-7-15,3-1-2 16,7 1 0-16,5-1 0 15,4 1 2-15,-3 1-4 16,0 0 2-16,-8 0-1 0,-5 0 1 16,-7 0-1-1,-3 0-5-15,0 0-5 0,-3 0-2 16,-22 0-2-16,-13 0 14 16,-11 4 0-16,-1 3 1 15,5 0-2-15,9-1 2 16,12-4 2-16,12 1 3 15,4-1-5-15,8-2 3 16,0 0-2-16,0 1 0 16,0-1 3-16,0 0 1 15,0 1-4-15,9-1-1 16,8 2-1-16,8 0 1 16,2-2 3-16,0 0 2 0,-6 0 0 15,-5 0 1-15,-8 0-4 16,-7 0 0-16,-1 0 5 15,0 0-2-15,-9 0 2 16,-16 0-7-16,-6 0-1 16,-4 1 1-16,7 4-3 15,10-3 3-15,11-1 0 16,5 0-2-16,2-1 2 16,0 0 3-16,0 0 1 15,2 0-1-15,9 0-2 16,6 0 3-16,5 0-4 15,4 0 1-15,-7 0 1 16,-4 0-2-16,-9 0 0 16,-3 0 0-16,-3 0 7 0,0 0-6 15,0 0 0-15,0 0-1 16,0 0-11-16,0 0-112 16,0 0-161-16,2 0-189 15</inkml:trace>
  <inkml:trace contextRef="#ctx0" brushRef="#br0" timeOffset="109430.68">14083 1480 422 0,'0'0'87'15,"0"0"-85"-15,0 0 6 16,0 0-8-16,0 0 0 16,0 0 16-16,0 0 36 15,0-51-7-15,0 47-4 16,0 0-2-16,0 4-17 15,0 0-22-15,0 0-2 16,2 0 0-16,-2 0 1 16,2 0 1-16,1 0-5 15,0 10 6-15,3 4-1 16,0 5 2-16,2 8 1 16,2 9-3-16,-4 8 0 15,-1 12 3-15,-5 13 13 0,0 6-7 16,0 4 0-16,-10 3-1 15,-3-1 5-15,1 2-10 16,0-2 3-16,2-1-3 16,5 2-1-16,5 3 5 15,0 1-6-15,0-2 0 16,8-8 9-16,5-7-9 16,-1-5 3-16,-1-1-2 15,0-4-1-15,-4-2 0 16,-3-1-1-16,-2-3 0 15,-2-3 1-15,0-3-1 16,0-8 2-16,0-5-2 16,0-3 0-16,0-6 0 15,0-4 0-15,0-2 0 0,0-6-3 16,3-6 2-16,-2 1-1 16,5-5 0-16,-5 0 1 15,2-2 1-15,0 1 3 16,3-2-1-16,5 0 0 15,5 0 5-15,6 0-1 16,5 0-4-16,9 0-2 16,1-3 2-16,4 0 0 15,2 3-1-15,0 0-1 16,1 0 0-16,3 0 1 16,-2 0 0-16,4 0-1 15,0 0-1-15,-2 0 1 0,2 0 0 16,-1 0-1-16,-1 0 2 15,0 0-1-15,0 0 2 16,0 0-2-16,5 0 0 16,3 0-1-16,2 0 1 15,7 0 2-15,-3 0-2 16,-1 0 0-16,2 0-2 16,0 0-1-16,-3 0 3 15,-3 0 1-15,-3 0-1 16,-4 0 0-16,-4 0 1 15,0 0-1-15,0 0 0 16,5 0 0-16,0 0 0 16,1 3 0-16,-2-2 0 0,-7 2 0 15,-4 0 0-15,-9 0 3 16,-7 0-3-16,-8 0 0 16,-1-3 0-16,-1 0 0 15,3 0 1-15,1 2-1 16,5-2 5-16,-3 0-3 15,3 0 0-15,-3 0 11 16,6 0-1-16,4 0-4 16,5 0-5-16,4 0 5 15,-3 0-4-15,-2 0 3 16,-9 0-5-16,-1 0 5 16,0 0 2-16,0 0 12 0,-1 0-1 15,-1 0-7-15,-7-2 4 16,-1-2-5-16,-7 3 2 15,0 0 7-15,-5-1 3 16,2 1-1-16,-2 1-3 16,0 0-7-16,3-2 0 15,4 0 1-15,5-3-11 16,2 0-3-16,2-2 0 16,-1 1 0-16,4 4 0 15,-1-3 0-15,-4 2 0 16,-4 1 0-16,-7 0 0 15,0 2 1-15,-3 0 10 16,1-2 11-16,1 1-1 0,1-1-5 16,3-2-5-1,5 0 0-15,2-5-9 0,2 1-1 16,0 0 0-16,-2-1 3 16,0 2-3-16,-5 2 4 15,-2 1 1-15,-3 1-3 16,-3 0 5-16,0 1 6 15,0 2 8-15,0-1-5 16,0-2-6-16,0 0-5 16,2-1-3-16,-2-2-2 15,1-2 0-15,2-5-1 16,0-1 0-16,1-6-1 0,-1-4 0 16,-1-3 0-16,-1-7-3 15,-1-1 4-15,0-7 0 16,0-2 0-16,2-1 0 15,-2 1 0-15,0-1 1 16,0 1-1-16,0 1 0 16,0 0 0-16,0-2-2 15,0 0 0-15,-6-5 2 16,-4-5-2-16,2-4-7 16,-2 1 1-16,2-1 1 15,2 5 4-15,2 4 0 16,1 2 0-16,1 5 3 15,2 0-1-15,0 0 1 16,0 0-2-16,0-3 2 16,0-1 0-16,0-6 0 0,2-5-3 15,2-2-4-15,-1-2-1 16,0 4-7-16,-1 7 9 16,-1 6 5-16,-1 3-2 15,0 3 0-15,0 3 3 16,0 0-3-16,0 2 3 15,0-3-2-15,0-1 0 16,0 2 2-16,0 5-1 16,-6 7 0-16,-1 4-3 15,-1 4 3-15,-2 0-4 16,4 3 1-16,-1 0-2 16,5 2 3-16,-1 1 2 0,1-1 1 15,-1 0-3-15,2-1 2 16,-1-2 1-16,2 0 0 15,-1-2-1-15,1-2 0 16,0 2-1-16,-3-1-3 16,3 0 2-16,0 7 3 15,0-2 0-15,-1 5 0 16,1 3-1-16,0-1-10 16,-2 5 6-16,2 0 3 15,-1 0-4-15,-2 0 0 16,1 0 3-16,-5-2-10 15,-4-2-1-15,-10 0-1 16,-7 0 1-16,-2 1-11 0,-4 3 24 16,-4 0-5-1,0 0-4-15,-4 0-4 0,-2 0 6 16,-2 0 7-16,0 0-10 16,-5 0 7-16,-2 1-2 15,-7 3 2-15,-7 2 2 16,-3 0-6-16,-5-1 2 15,4 1-11-15,6-1 2 16,6 1 12-16,4-2 1 16,10 0-6-16,-3 2 8 15,3-4-8-15,-2 3 7 16,0-2 1-16,-3 3-1 16,-2-3 2-16,-1 3 5 15,-4-4-6-15,-4 1-5 0,-2 0 5 16,4 0 4-16,2-2-4 15,8 1 0-15,3-2-4 16,4 0 3-16,-1 0 2 16,-1 2-1-16,-3 0 0 15,-1 0 0-15,-3 1 0 16,-1 1 0-16,-2-1-1 16,2 0-1-16,3-2 2 15,9 1 2-15,10 0-1 16,6-2-1-16,10 1 0 15,0 2 0-15,0-1 0 16,-4 2 0-16,-1 0 0 16,-7 1 0-16,1-1 0 0,0 0 1 15,5 1-1 1,7-3-1-16,5 1 1 0,5-3 0 16,2 0 0-16,1 0 0 15,0 0-1-15,0 0 0 16,-5 2 0-16,-3 6 1 15,-4-1 1-15,-5 5-1 16,-1-2 0-16,-3 2 0 16,3-2 6-16,5-2-6 15,5-5-4-15,5 0 2 16,3-3 2-16,0 1-5 16,0 2 5-16,0 1-5 0,0 2 10 15,0 0-5-15,0 0 2 16,0-1-1-16,-1 1 0 15,1-2-1-15,0 0-1 16,0 1-5-16,0 0 6 16,0 1 3-16,0 1-3 15,-2 2 0-15,2 2 1 16,-1 1-1-16,-1 4 0 16,1 2-1-16,-3 2 2 15,1-1-1-15,0 4 3 16,-1 0-3-16,0 2 0 15,-2 0-2-15,2-3 5 16,-1 1-2-16,3-4-1 0,2-1-3 16,0-2 3-1,0-2 9-15,0-6-9 0,0 0 1 16,-2-3-1-16,2 0 0 16,0-3 0-16,0 2-1 15,0-2 2-15,0 1-1 16,0 1 0-16,6 3-19 15,15-6-97-15,3-1-203 16</inkml:trace>
  <inkml:trace contextRef="#ctx0" brushRef="#br0" timeOffset="112684.49">18766 1477 456 0,'0'0'97'15,"0"0"-82"-15,0 0 2 0,0 0 48 16,0 0-11-1,0 0-4-15,0 0-6 0,0-6 3 16,0 5-13-16,0 1-20 16,0 0-14-16,0 0-1 15,0 0-8-15,0 14-6 16,0 9 11-16,3 8 4 16,-3 8 8-16,0 8-8 15,0 4 1-15,0 2-1 16,0 1 1-16,0-2-1 15,0 2 0-15,0-1 0 16,0 2 0-16,0 1 0 16,0 5-1-16,-6 3 1 15,-1 1 1-15,-1 4-1 0,-1-1 0 16,-1 4 0-16,-2 0 0 16,1-4 0-16,1-7 0 15,5-4 0-15,2-3-1 16,2-2 0-16,1-3 0 15,0 0 0-15,0-4 0 16,0-1-6-16,0-1-4 16,0-2-1-16,0-4 2 15,1 3-3-15,-1-5 7 16,0-1-6-16,0-1 9 16,0 0-1-16,0-1 1 0,0-2-8 15,0-3 9 1,0-7-12-16,0-3-15 0,3 2 11 15,3-1 16-15,3 3 2 16,-4-1-1-16,-1 3 0 16,1-2 0-16,-2 0 0 15,0-3-1-15,0-2-2 16,1-3 4-16,3-4-2 16,1-1 2-16,4-1 0 15,4-3 1-15,7-1-1 16,5-2 0-16,8-1 1 15,6 0-1-15,7 0 6 16,2 0-6-16,1 0-2 16,-2 2-1-16,-2-2 6 0,0 4-2 15,2 1 1-15,0 0 0 16,2 0-1-16,2-1 1 16,0 2-1-16,1-1 2 15,0-3-2-15,2-1-1 16,-2 2-1-16,0-1 1 15,2-1-1-15,-4 3-1 16,-1 1 2-16,-2 0 0 16,1 1 6-16,-2-4-6 15,5 0 0-15,-1-2-2 16,2 0 4-16,3 0-1 16,-3 2-1-16,-2-2-7 15,-5 4 7-15,0 0 0 0,-6 0-3 16,1 1 2-16,-3-1-8 15,2-1 3-15,4-1 6 16,5-2-2-16,1 0 2 16,9 0-6-16,2 0 3 15,4 0-9-15,1 0-5 16,-5 0 7-16,-5 0 10 16,-7 2 4-16,-3 2 3 15,-5-1-6-15,2-1 6 16,0 1-3-16,4-1 8 15,0-1 7-15,3-1-8 16,2 0-8-16,-3 0 4 0,1 0-7 16,-1 2 1-1,-6 0 8-15,-11 0 15 0,-9-1 2 16,-9-1-19-16,-10 2 3 16,-2-2 12-16,-3 1 8 15,1-1-8-15,4 0-3 16,2 0-11-16,3 0-7 15,1 0-1-15,1 0 1 16,-1 0-1-16,-3 0 0 16,-2 0 0-16,-3 0 4 15,-4-4 20-15,0-9 22 16,0-5-38-16,-8-7-8 16,-7-5 4-16,-1-5-1 15,2-6-3-15,2-3 2 16,2-7 4-16,4-1-2 0,5-6-2 15,1-3 0-15,0-6 1 16,0-2 0-16,0-1-2 16,0 2-1-16,0 4 0 15,-8-3 7-15,-8 1 1 16,1 0-3-16,-3 1-4 16,1-1 0-16,3 0-1 15,2-3 2-15,9-3 5 16,3-1-6-16,0 6 11 15,9 6-10-15,3 10 0 16,-1 4 4-16,-3 2-5 16,-4 0 19-16,1 6-17 0,-3 5 0 15,-2 4 0-15,0 5-1 16,0 0 1-16,0 5-4 16,0-4 2-16,1 1-1 15,1 1 0-15,-2-4 0 16,2-3 0-16,-2 1 0 15,0 0 0-15,0 2 1 16,0 1-2-16,-2 4 1 16,-6 2-1-16,0-1 1 15,2 4 0-15,3-2 0 16,0 1 1-16,2 0-1 16,1-4 2-16,-3 1-1 15,2-3-1-15,1 3 0 0,-2-2 1 16,-1 7-1-1,0 2-1-15,0 4 1 0,-1 4-2 16,1-1 2-16,-2 2 0 16,-1-3-1-16,-1-3-4 15,-4 0 3-15,-3-1 0 16,-2 7 0-16,-6-2-1 16,-6 2 3-16,-6 2-1 15,-11 2-4-15,-9 0-4 16,-7 0 4-16,-5 0-4 15,-4-1 8-15,-5-3-5 16,-1-2 6-16,-4 0-1 0,-2 1 0 16,4 0-2-1,2 1 2-15,6-1-2 0,3-1 2 16,0 1-8-16,-4-2-9 16,0 0 4-16,-2-4-6 15,-2 2 16-15,2 1-5 16,0 3 9-16,3 3-5 15,7 2 8-15,11 0-6 16,3 0-1-16,5 0 2 16,-2 0 2-16,-6 0 0 15,-2 0 1-15,-2 0-1 16,2 0 0-16,2 0-1 16,-2 0 1-16,-3 0-1 15,-4 2-8-15,0 0-21 16,7 0-3-16,8-1 30 0,9-1 2 15,9 0 1-15,3 0 6 16,0 0-6-16,-6 0-2 16,1 0 1-16,-8 0 1 15,0 0 0-15,1 3 3 16,1 7-3-16,6 0-4 16,6-3 4-16,9-2 2 15,10-3-2-15,4 0-1 16,-1-2 1-16,2 0 0 15,0 0-3-15,-2 0 3 16,0 0 0-16,-2 1 0 16,-7 4 0-16,-5-2 1 0,1 3-1 15,3-2 0-15,6-2 0 16,6-1-1-16,0-1 1 16,0 0 0-16,0 1 0 15,0-1 1-15,0 0 6 16,0 0 10-16,0 0-3 15,0 0-3-15,0 0-5 16,0 0 0-16,0 0-2 16,0 0-3-16,0 0-1 15,0 0 1-15,0 0 1 16,0 0 9-16,0 0 5 16,0 0 4-16,0 0-2 15,0 0-8-15,0 0-4 0,0 0-6 16,0 2-17-1,6 6-124-15,3-4-96 0,-2-4-268 16</inkml:trace>
  <inkml:trace contextRef="#ctx0" brushRef="#br0" timeOffset="125461.51">1943 8594 663 0,'0'0'86'16,"0"0"-13"-16,0 0-23 16,0 0 13-16,0 0-13 15,0 0-5-15,0 0-9 16,0-57-21-16,0 57-1 15,0 0-8-15,0 0-3 16,0 6-3-16,0 20-9 0,0 19 5 16,10 15 4-1,-4 4 7-15,-3 2-1 0,0-7-1 16,-1-11 0-16,1-12 6 16,-2-11-11-16,-1-10 1 15,0-8-1-15,0-2 2 16,0-4-1-16,0-1 2 15,0 0-3-15,0 0 0 16,0 0-15-16,-4-1-31 16,-4-18-62-16,0-10-199 15</inkml:trace>
  <inkml:trace contextRef="#ctx0" brushRef="#br0" timeOffset="125776.66">1926 8534 731 0,'0'0'109'0,"0"0"-23"16,0 0-2-16,0 0-30 16,0 0-30-16,0 0-24 15,27-26-3-15,18 31-7 16,18 16 7-16,4 8-4 16,6 12-3-16,-12 11-8 15,-13 8 8-15,-12 6 4 16,-15 2 2-16,-17-1 0 15,-4-5-3-15,-30-6 4 16,-9-9 3-16,-8-4 0 16,2-11 30-16,0-13 17 0,5-7-1 15,12-7-2-15,4-5-7 16,6 0-13-16,3-7-16 16,6-16-8-16,9-6-46 15,0-6-185-15,22-2-445 16</inkml:trace>
  <inkml:trace contextRef="#ctx0" brushRef="#br0" timeOffset="125998.07">2501 8771 795 0,'0'0'26'0,"0"0"-26"0,0 0 0 15,18 104 39-15,-15-62 10 16,1-5-31-16,1-4-16 16,2-7 5-16,-1-6-7 15,-3-4-6-15,2-6-27 16,-5-10-109-16,0 0-193 16</inkml:trace>
  <inkml:trace contextRef="#ctx0" brushRef="#br0" timeOffset="126131.23">2564 8640 961 0,'0'0'110'15,"0"0"-77"-15,0 0-33 0,0 0 0 16,0 0-8-16,0 0-107 16,10 20-143-16</inkml:trace>
  <inkml:trace contextRef="#ctx0" brushRef="#br0" timeOffset="126370.14">2986 8431 842 0,'0'0'61'16,"0"0"3"-16,0 0-28 15,0 0 0-15,0 0-22 16,0 0-14-16,-69 45 1 0,69 7 2 15,0 5 13-15,0 0-4 16,12-6-2-16,1 0-8 16,-2-6-2-16,-8-2 6 15,-3-1-6-15,0-3-18 16,-11-6-106-16,-17-5-159 16</inkml:trace>
  <inkml:trace contextRef="#ctx0" brushRef="#br0" timeOffset="126523.73">2838 8910 987 0,'0'0'130'0,"0"0"-103"0,101-64-15 15,-54 42 39-15,2-1-30 16,-1 3-20-16,-2 2-1 16,-3-1-48-16,-7 3-147 15,-12-1-451-15</inkml:trace>
  <inkml:trace contextRef="#ctx0" brushRef="#br0" timeOffset="126766.6">3453 8268 839 0,'0'0'57'15,"0"0"-24"-15,0 0-23 16,0 0-9-16,-91 61 18 0,80-2 15 15,5 8 15-15,6 8-6 16,0-2 0-16,0-4-32 16,0-6 6-16,5-7-9 15,-2-3-6-15,-3-4-2 16,0-4-3-16,-5-3-10 16,-17-5-63-16,-2-11-174 15,0-13-262-15</inkml:trace>
  <inkml:trace contextRef="#ctx0" brushRef="#br0" timeOffset="126934.15">3211 8843 939 0,'0'0'152'0,"0"0"-114"16,0 0 10-16,0 0-10 15,82-26-36-15,-34 20-2 16,6 2-2-16,5 2-46 15,-6-2-152-15,-9 2-585 16</inkml:trace>
  <inkml:trace contextRef="#ctx0" brushRef="#br0" timeOffset="127944.97">3893 8718 948 0,'0'0'108'0,"0"0"-50"16,0 0 18-16,0 0-13 15,0 0-41-15,0 0-22 16,34-2 4-16,6 2-4 15,14 0 1-15,6 0 1 16,-6 0 0-16,-4 0-2 16,-6-3-1-16,-7-5-11 15,-6-1-5-15,-11 1 15 16,-6-2 0-16,-9-1-5 16,-5-2 1-16,0-1-6 15,-12 0-3-15,-15 7 10 0,-6 4-1 16,-8 3 4-1,-1 4 3-15,4 16-1 0,7 7 6 16,10 2-5-16,9 4 2 16,8-2-3-16,4-2-1 15,12-1-1-15,19-7 2 16,11-2 0-16,15-8 1 16,8-5 9-16,10-6-10 15,1 0-13-15,-4-11-8 16,-8-8 21-16,-12-3-5 15,-15 1-4-15,-18 2-13 16,-14 5 22-16,-5 2-4 0,0 5-2 16,-7 4 6-1,-4 3 3-15,1 0 2 0,1 11-4 16,0 7 1-16,3 4-2 16,6-1 0-16,0-2 2 15,0-5-2-15,9-2 0 16,1-5 0-16,-1-2 0 15,-3-2 1-15,0-3-1 16,-6 0-11-16,6-2 10 16,2-17 1-16,5-9 0 15,-1-6-1-15,6 7-5 16,-3 5 5-16,-2 12-2 16,4 10-1-16,2 0 4 0,5 20-3 15,1 11 3 1,1 6 8-16,-4 2 3 0,2-2-8 15,-2-4 9-15,-1-6-2 16,-3-11 7-16,-6-5-9 16,-2-10 17-16,-1-1 8 15,-1-1 18-15,1-23 13 16,7-10-26-16,-2-11-9 16,-4-8-16-16,-3-9 11 15,-5-6-21-15,-1-3-3 16,1 7-1-16,-2 16-23 15,0 18-2-15,0 24-42 16,0 6-80-16,-8 10-398 16</inkml:trace>
  <inkml:trace contextRef="#ctx0" brushRef="#br0" timeOffset="128566.64">5873 8537 760 0,'0'0'314'0,"0"0"-240"15,0 0-24-15,0 0-9 0,0 0-36 16,0 0-5-16,23 3-7 16,-6 25 4-16,2 10-6 15,-13 6 9-15,-6 2-4 16,-9 0 4-16,-22-4-1 15,-6-5 7-15,-2-9-6 16,5-7 3-16,4-7-1 16,9-7 17-16,9-3 3 15,10-2 1-15,2-2-2 16,0 0-3-16,2 0 1 16,25 0-9-16,12-9-6 15,16-4-4-15,7-2-2 16,3-1-15-16,-9 3-26 0,-9 1-22 15,-13 0-47-15,-18-1-119 16,-16-3-302-16</inkml:trace>
  <inkml:trace contextRef="#ctx0" brushRef="#br0" timeOffset="129129.13">6117 8282 880 0,'0'0'68'0,"0"0"-45"15,-92-39 19-15,50 35-13 16,0 4-7-16,-1 0 0 16,0 11 8-16,-4 15-8 15,0 14-3-15,0 12 20 16,4 11-2-16,9 9 2 15,7 3-16-15,6-2-5 16,9-3-12-16,5-6 3 16,7 0-5-16,0-3-2 15,0-1 3-15,15-1-2 16,6 0-3-16,4-2 0 16,2-3 1-16,4-6-2 15,2-7-5-15,1-10 3 16,8-10-7-16,7-8-7 0,11-12 13 15,9-1 1-15,5-17 3 16,2-13 1-16,-1-9-1 16,-8-5-2-16,-6-11 1 15,-5-1-14-15,-9-7-5 16,-8-8-8-16,-11-7 1 16,-7-4-19-16,-10 5 17 15,-8 6 19-15,-3 14 10 16,-2 11 15-16,-16 9 13 15,-9 9 29-15,-7 4-15 16,-12 4-18-16,-9 5-3 16,-2 5 3-16,0 4-16 15,8 3-8-15,12 3 0 0,2 0-3 16,5 13-52-16,-1 6-117 16,1-2-273-16</inkml:trace>
  <inkml:trace contextRef="#ctx0" brushRef="#br0" timeOffset="130992.56">7284 8401 948 0,'0'0'105'15,"0"0"-89"-15,0 0-13 16,0 0 1-16,0 0 16 15,-33 100 5-15,33-71-10 0,0-2-6 16,6-6-2-16,5-3-5 16,0-5-2-16,1-3 3 15,-4-3-3-15,1-4 0 16,-3-3-1-16,0 0 1 16,1-7 9-16,4-11-9 15,2 1-11-15,-2 2 10 16,-2 10-2-16,4 5 3 15,5 0-10-15,6 7 5 16,6 10 4-16,-2 2 1 16,2-3 1-16,-3 1 1 15,-5-3-1-15,-4-5 8 16,-2-6-1-16,-7-1 2 16,-4-2 0-16,-2 0 11 15,4-5 16-15,-2-15-14 16,-1-7-12-16,-2-5-1 0,-2-6-9 15,-2-8 4-15,-14 0-5 16,-1 3-1-16,4 11-3 16,4 13 5-16,6 15-3 15,3 4-55-15,0 15-107 16,0 12 2-16,9 6-103 16</inkml:trace>
  <inkml:trace contextRef="#ctx0" brushRef="#br0" timeOffset="131330.79">7815 8435 866 0,'0'0'132'16,"0"0"-116"-16,0 0-16 15,0 0 0-15,93 87 7 16,-65-38 3-16,-6 0-10 16,-8-2 0-16,-7-11 2 15,-2-9-2-15,-4-11-1 16,-1-9 1-16,2-6 2 16,-2-1 58-16,0-5 48 15,4-20-4-15,7-12-72 0,2-12-23 16,8-6-8-1,4-2-1-15,-1-1-2 0,3 10-41 16,0 16-69-16,0 12-125 16,-6 13-453-16</inkml:trace>
  <inkml:trace contextRef="#ctx0" brushRef="#br0" timeOffset="131627">8384 8190 961 0,'0'0'76'0,"0"0"-76"16,0 0 0-16,-30 129 50 15,21-66 18-15,6 2-35 16,3-6-21-16,0-8 3 15,12-9 1-15,7-9-8 16,2-5 0-16,2-10-4 16,3-5 0-16,1-8-4 15,0-2-2-15,1-3-31 16,-2-3-49-16,-11-17-111 16,-11-6-142-16</inkml:trace>
  <inkml:trace contextRef="#ctx0" brushRef="#br0" timeOffset="131784.6">8285 8455 1039 0,'0'0'107'16,"0"0"-65"-16,0 0-24 16,99-59-15-16,-46 51-3 15,7 5 0-15,3 3-71 16,-7 0-272-16</inkml:trace>
  <inkml:trace contextRef="#ctx0" brushRef="#br0" timeOffset="132218.44">9371 8061 959 0,'0'0'99'0,"0"0"-57"16,0 0-17-16,0 0-22 15,-16 95 4-15,0-20 62 16,3 6-23-16,6-1-30 16,5-4-12-16,2-10 6 15,0-7-8-15,8-9-2 16,4-10 0-16,3-5 0 0,-3-11 0 15,1-9-16 1,-4-9-61-16,2-6 2 0,2 0-25 16,-6-21-117-16,-2-10-519 15</inkml:trace>
  <inkml:trace contextRef="#ctx0" brushRef="#br0" timeOffset="132544.57">9243 8425 827 0,'0'0'185'16,"0"0"-115"-16,0 0-48 15,0 0-17-15,115-21 11 16,-54 21-15-16,2 0 0 16,2 0-1-16,-5 0 2 0,-9 0-2 15,-12 0-4-15,-7 0-14 16,-9 0 17-16,-10-3 0 15,-5 2 1-15,-4 1 2 16,-4 0 28-16,0 0 7 16,0 0-18-16,0 10-19 15,0 12-3-15,0 8 3 16,0 5 5-16,0 0-3 16,0-4-2-16,0-9 0 15,0-6 0-15,0-5-4 16,0-7-41-16,0-4-107 15,0-3-230-15</inkml:trace>
  <inkml:trace contextRef="#ctx0" brushRef="#br0" timeOffset="132682.54">9781 8216 1006 0,'0'0'76'0,"0"0"-71"16,0 0-5-16,0 0-20 15,0 0-179-15,0 0-177 16</inkml:trace>
  <inkml:trace contextRef="#ctx0" brushRef="#br0" timeOffset="133506.31">9922 8345 962 0,'0'0'45'0,"0"0"-45"16,0 0-15-16,0 0 8 15,83 31-4-15,-73 0-1 16,-2 7 8-16,-8-1-6 16,0-1-8-16,0-8 12 15,-10-5 2-15,-1-7 5 16,2-5-5-16,4-4 8 15,0-6-3-15,5-1 2 16,0 0 46-16,0-19-10 0,10-10-24 16,10-11-10-16,11-4-4 15,8 3-2-15,4 7-2 16,1 12-10-16,-4 12 13 16,-11 10-3-16,-9 0-5 15,-5 16-5-15,-8 9 12 16,-4 4 2-16,-3 4 9 15,0-4 8-15,-4-2-18 16,-11-2 10-16,-2-5 1 16,-3-1 2-16,0-7-8 15,4-6 5-15,5-6-10 16,8 0 23-16,3-9 31 16,0-14-36-16,9-13-7 0,21-8-10 15,9-7 3-15,7 2-4 16,-1 11 0-16,-5 11-6 15,-1 16 2-15,-9 11 3 16,-6 0-6-16,-2 15 7 16,-3 11 0-16,-2 3 7 15,1 3 0-15,-3-3 13 16,3-4-12-16,4-8-3 16,-2-7 16-16,6-4-6 15,3-6-5-15,-1 0 2 16,5-7-11-16,-6-10 5 15,-7-3-6-15,-4-2-9 16,-9-1 9-16,-7-4-15 0,0 2-3 16,-6 4 14-16,-15 5-3 15,-1 9 6-15,-5 7 1 16,-2 0 0-16,3 16 0 16,0 11 9-16,7 7 7 15,1 4 7-15,7 3-6 16,8-1 0-16,3-4-6 15,0-3-5-15,19-6 4 16,4-4-5-16,6-4-2 16,3-7 1-16,3-4-4 15,1-3 0-15,5-5-11 16,0 0-17-16,-2 0-27 16,-8-15-88-16,-13-7-292 15</inkml:trace>
  <inkml:trace contextRef="#ctx0" brushRef="#br0" timeOffset="134202.51">11511 8053 826 0,'0'0'119'0,"0"0"-30"16,0 0-10-16,0 0 0 15,0 0-29-15,0 0-27 16,1-24-8-16,-1 31-15 15,0 23-12-15,0 15 12 0,-4 16 26 16,-4 6-10 0,-1 6 10-16,2-3-10 0,2 2-5 15,5-8-3-15,0-10-3 16,0-10-3-16,6-9 1 16,9-8-3-16,-3-9 0 15,2-5-2-15,2-6 2 16,-1-7-19-16,6 0-15 15,1-3-9-15,2-17-54 16,-4-6-17-16,-6-12-179 16,-9-4-425-16</inkml:trace>
  <inkml:trace contextRef="#ctx0" brushRef="#br0" timeOffset="134408.96">11457 8406 630 0,'0'0'361'16,"0"0"-266"-16,0 0-28 15,0 0 14-15,0 0-41 16,0 0-35-16,119-24 3 16,-75 20-8-16,-1-2-4 15,-3 0-2-15,-7-3-85 16,-9-5-204-16</inkml:trace>
  <inkml:trace contextRef="#ctx0" brushRef="#br0" timeOffset="134767.01">10988 7860 432 0,'0'0'562'15,"0"0"-474"-15,0 0-79 16,0 0 6-16,0 0 63 16,-4 116 7-16,10-61-59 15,19-2-10-15,7-4-10 16,3-8-3-16,1-12-3 16,-3-13-31-16,1-11-58 15,-2-5-131-15</inkml:trace>
  <inkml:trace contextRef="#ctx0" brushRef="#br0" timeOffset="134969.46">12089 7938 840 0,'0'0'37'16,"59"73"14"-16,-44-27 55 15,-12-3-44-15,-3-4-29 16,-9-4-11-16,-20-5-18 16,-5-6-4-16,1-9-141 15,5-11-769-15</inkml:trace>
  <inkml:trace contextRef="#ctx0" brushRef="#br0" timeOffset="139549.59">1958 9974 958 0,'0'0'75'0,"0"0"19"16,0 0-57-16,0 0-5 0,0 0 12 15,0 0-13-15,0 0-9 16,-21-70-8-16,21 70-14 16,12 0-6-16,16 0 3 15,14 11 3-15,9 11 0 16,1 6 0-16,0 7 0 16,-10 6-1-16,-5 5-2 15,-11 3 2-15,-12-2 0 16,-14 1-5-16,-4-7 2 15,-23-4 2-15,-10-6 1 16,-3-7 1-16,-2-7 1 16,-1-7 5-16,7-5-5 0,6-5 1 15,13 0 2-15,9-20 4 16,8-9-3-16,1-3-5 16,26-2-6-16,7 7-30 15,5 9 3-15,-3 8-8 16,-8 9-12-16,-10 1-82 15,-11 0-181-15</inkml:trace>
  <inkml:trace contextRef="#ctx0" brushRef="#br0" timeOffset="140277">2507 10074 292 0,'0'0'448'16,"0"0"-379"-16,0 0-39 16,0 0 59-16,0 0-9 15,0 0-48-15,-30-15-17 16,27 15 6-16,3 0-10 15,0-2 17-15,0 2 7 16,0-1-2-16,-1-1-2 16,-2 1-3-16,3-2-11 15,0-1 1-15,0 1 3 16,0-3-4-16,11-1-15 16,19 3-2-16,11 2-7 15,9 2 4-15,-2 12 1 16,-6 14-5-16,-17 8-10 0,-16 4 16 15,-9-1 1-15,0-2 4 16,-21-7-4-16,1-8 9 16,9-9-8-16,3-5 6 15,7-6 2-15,1 0 8 16,0 0-2-16,7-9 1 16,23-15-16-16,12-3-28 15,10-1-44-15,0 7 38 16,-11 10-35-16,-10 6 19 15,-12 5 36-15,-10 0 9 16,-6 0 2-16,-3 0-5 16,0 3 8-16,0-2 9 0,0-1 2 15,0 0-1-15,2 0 12 16,-2 0-11-16,0 0-3 16,0 0-8-16,0 3-6 15,-5 1-188-15,-11-2-573 16</inkml:trace>
  <inkml:trace contextRef="#ctx0" brushRef="#br0" timeOffset="140876.22">2490 10065 611 0,'0'0'237'16,"0"0"-173"-16,0 0 2 16,0 0 29-16,0 0-22 15,0 0-12-15,-17-55-36 16,21 45-6-16,17 0-17 15,12 2-2-15,8 7-5 16,4 1 4-16,0 16 0 16,-8 21-3-16,-7 10 4 15,-9 4 3-15,-3-2 0 16,-2-6 7-16,1-9-3 16,2-7 6-16,5-11 12 0,0-6-12 15,4-10 3 1,4 0 9-16,2-21-2 0,2-9-14 15,-2-2-4-15,-11-7-1 16,-3-1-1-16,-9-8-3 16,-4 0-21-16,-1-1-20 15,2 12-1-15,-4 13 1 16,-2 13-16-16,-2 11-88 16,0 0-326-16</inkml:trace>
  <inkml:trace contextRef="#ctx0" brushRef="#br0" timeOffset="141141.51">2932 9887 912 0,'0'0'146'16,"0"0"-88"-16,0 0-38 15,0 0-4-15,-42 129 62 16,32-52 8-16,3 2-40 16,7 3 3-16,0-5-36 15,0-5-5-15,1-12-8 16,6-15 1-16,-2-10-1 16,-5-10-57-16,0-11-71 15,0-10-156-15</inkml:trace>
  <inkml:trace contextRef="#ctx0" brushRef="#br0" timeOffset="141889.31">1876 10765 624 0,'0'0'338'15,"0"0"-239"-15,0 0-16 16,0 0 12-16,0 0-40 15,0 0-26-15,-12 0-23 16,31 4-6-16,20 5-3 16,18 0 3-16,19-2 6 0,15-2-1 15,15-5-3-15,10 0 2 16,17-5 0-16,7-7-1 16,-4 1 3-16,-9 4-4 15,-20 4-2-15,-22 3-3 16,-18 0 1-16,-23 0 2 15,-16 0-1-15,-9 1 1 16,-10 2-2-16,-4-1 2 16,-2-1-4-16,0-1 2 15,-2 1 2-15,-1-1-16 16,0 0-24-16,0 2-48 16,0 3-53-16,-19 2-162 15,-14 3-442-15</inkml:trace>
  <inkml:trace contextRef="#ctx0" brushRef="#br0" timeOffset="142324.76">2201 11074 911 0,'0'0'104'15,"0"0"-37"-15,0 0 3 0,0 0 15 16,0 0-74-16,0 0-11 16,103 1-5-16,-58 31 2 15,-5 11 2-15,-10 5 2 16,-11-1-2-16,-7-2 2 15,-12-6-1-15,0-6 2 16,-7-5-3-16,-10-6 2 16,-8-6 8-16,-3-7 9 15,-4-6-9-15,1-3 5 16,6-3-11-16,8-16 13 16,4-9-2-16,8 0-3 15,5 0-11-15,0 2 0 16,18 7-1-16,12 5-29 0,3 4-7 15,-2 5-29-15,2 5-39 16,-9 0-138-16,-8 0-192 16</inkml:trace>
  <inkml:trace contextRef="#ctx0" brushRef="#br0" timeOffset="142642.91">2771 10954 1006 0,'0'0'90'16,"0"0"-82"-16,0 0 4 15,0 0-5-15,0 0-4 16,0 0 8-16,0 114 32 15,0-60-8-15,0 0-5 16,0-1-14-16,13-7 1 16,4-9-15-16,2-5-1 15,1-8 5-15,-1-8-6 16,-5-4 0-16,-3-7-30 16,-5-3-59-16,-6-2-75 15,0-2-125-15</inkml:trace>
  <inkml:trace contextRef="#ctx0" brushRef="#br0" timeOffset="142827.43">2702 11228 956 0,'0'0'184'16,"0"0"-111"-16,0 0 8 15,0 0-13-15,0 0-68 16,0 0-3-16,75-44-5 15,-39 36-23-15,4 4-21 16,-3 0-59-16,-2-2-190 0</inkml:trace>
  <inkml:trace contextRef="#ctx0" brushRef="#br0" timeOffset="144908.31">3906 10701 959 0,'0'0'166'15,"0"0"-113"-15,0 0-43 16,0 0 29-16,0 0 13 16,0 0-38-16,60 2-9 15,-20-2-4-15,8 0 2 16,-5-4-3-16,-5 1-6 16,-7 3 3-16,-7 0-32 15,-8 0-60-15,-8 0-54 0,-8 7-147 16</inkml:trace>
  <inkml:trace contextRef="#ctx0" brushRef="#br0" timeOffset="145147.7">3978 10944 984 0,'0'0'89'0,"0"0"-88"15,0 0 30-15,0 0 24 16,100 3-27-16,-49-6-13 0,8-7-11 16,1 0-4-1,-5 0 1-15,-7 1 0 0,-15 3-2 16,-7 0-23-16,-12 6-24 16,-8 0-66-16,-6 0-95 15,0 0-170-15</inkml:trace>
  <inkml:trace contextRef="#ctx0" brushRef="#br0" timeOffset="147390.62">5194 10417 722 0,'0'0'102'0,"0"0"-28"16,0 0-8-16,0 0 28 16,0 0-30-16,0 0-17 15,0 0-47-15,-14 28-9 16,2 34 9-16,-5 13 27 16,-3 0-8-16,4-4-10 15,4-15-8-15,3-12 9 16,0-10-4-16,6-14 2 15,0-6 2-15,1-7-4 16,1-3 3-16,1-1 0 0,-3-1 3 16,3-2-1-16,-2 0 6 15,-1-2-3-15,2-17-12 16,-1-13-2-16,2-11 3 16,2-12-6-16,16-6-5 15,4-2-2-15,7 1-5 16,-1 5 10-16,0 8-2 15,-1 8-12-15,0 9 18 16,-3 7-8-16,-3 8-2 16,-8 7 10-16,-4 4-2 15,-6 5 0-15,2 1 1 16,-2 0-7-16,3 14-3 16,4 13 9-16,3 10 3 15,3 8 4-15,1 7 0 0,4 2 15 16,0 4-3-16,0-1-9 15,1-4 6-15,-4-4-7 16,-1-8-5-16,-5-12 0 16,-5-4-1-16,-1-10-1 15,-5-3 1-15,-1-7 0 16,0-1-14-16,0-3-25 16,0 0-47-16,0-1-74 15,0 0-133-15</inkml:trace>
  <inkml:trace contextRef="#ctx0" brushRef="#br0" timeOffset="147700.79">5097 10724 902 0,'0'0'136'16,"0"0"-130"-16,0 0 3 16,0 0-2-16,125-6 42 0,-62 6-26 15,-2 0-6-15,-10 0-12 16,-11 0-5-16,-16 0-5 15,-9 0-7-15,-11 0-53 16,-4 0-99-16,0 0-226 16</inkml:trace>
  <inkml:trace contextRef="#ctx0" brushRef="#br0" timeOffset="148390.26">6084 10574 863 0,'0'0'299'16,"0"0"-271"-16,0 0-22 16,0 0-2-16,0 0 2 15,0 0 1-15,90 1 5 16,-51-1-6-16,0 0-6 16,-2 0 0-16,-4 0 0 15,-5-4 0-15,-10-1-10 16,-12-2-2-16,-4-1 10 15,-2-4 2-15,-5-6-25 0,-14 0 4 16,-10-3 13 0,1 8-8-16,-6 4 7 0,4 9 6 15,4 0 0 1,-1 16 2-16,1 15 1 0,0 13 0 16,4 12 13-16,8 5 8 15,10 2 7-15,4-1-14 16,3-8 0-16,18-8-8 15,3-11 4-15,4-9-9 16,1-9 2-16,9-9 9 16,4-8-2-16,1 0-2 15,2-8-6-15,-8-9-2 16,-5 0-8-16,-13 0-40 16,-3 4-41-16,-6 5-118 0,1 2-123 15</inkml:trace>
  <inkml:trace contextRef="#ctx0" brushRef="#br0" timeOffset="149313.31">6280 9849 781 0,'0'0'206'15,"0"0"-172"-15,0 0-20 16,0 0 40-16,0 0-11 16,0 0-29-16,28 13-14 15,1-6 0-15,10 2 17 16,16 0-4-16,0-2-6 16,-3-2-2-16,-4-5 11 15,-9 0-16-15,-8 0 5 16,-6 0-3-16,-7 0-2 15,-1-7-54-15,-11-3-128 16,-6 0-280-16</inkml:trace>
  <inkml:trace contextRef="#ctx0" brushRef="#br0" timeOffset="149605.63">6862 9693 611 0,'0'0'257'0,"0"0"-243"0,0 0-13 16,0 0 41-16,0 0 22 15,16 86-33-15,-10-57-24 16,-3 0-1-16,-1-3-2 16,-1-2-4-16,-1-3-10 15,0-7-118-15,0-5-165 16</inkml:trace>
  <inkml:trace contextRef="#ctx0" brushRef="#br0" timeOffset="149931.91">6856 9482 414 0,'0'0'460'0,"0"0"-441"16,0 0-19-16,0 0-10 15,0 0 10-15,0 0 7 16,45 47 0-16,-20-39-5 16,-1-3 8-16,-8-4-8 15,-7-1 5-15,-6 0-6 16,-3 0 11-16,0 0 48 16,-17-1-30-16,1-8-22 0,-3 2 16 15,7 3 7-15,3 3-20 16,9 1-11-16,0 0-7 15,15 3-182-15,10 6-190 16</inkml:trace>
  <inkml:trace contextRef="#ctx0" brushRef="#br0" timeOffset="150243.19">7196 9537 789 0,'0'0'85'16,"0"0"-85"-16,0 0-20 16,0 0 20-16,-2 114 64 15,-9-43 19-15,-1 7-31 16,-3 0 4-16,5-5-39 15,0-5 3-15,3-12-19 16,1-13 4-16,3-14 0 16,3-12-5-16,-1-9 0 15,1-4-1-15,0-2-4 16,-2-2-109-16,2 0-177 16</inkml:trace>
  <inkml:trace contextRef="#ctx0" brushRef="#br0" timeOffset="150677.03">7424 9649 733 0,'0'0'175'16,"0"0"-175"-16,0 0 0 15,0 110 0-15,0-54 50 16,0 1 6-16,0-4-38 16,0-3 6-16,0-9-18 0,-1-8 3 15,1-10 6-15,-2-8-12 16,2-9 2-16,0-6 1 16,0 0-3-16,0 0 9 15,0-10 10-15,0-12-1 16,6-9-21-16,12-7-6 15,6 1-27-15,-1 6-28 16,2 10 21-16,-3 10 31 16,2 11 4-16,-4 0 10 15,2 11-1-15,-6 12 14 16,-1 8 15-16,-7 2 0 16,-5 1-11-16,-3-2-10 0,0-6-12 15,0-7 0-15,0-5-4 16,-6-5-64-16,-5-9-163 15,-5 0-448-15</inkml:trace>
  <inkml:trace contextRef="#ctx0" brushRef="#br0" timeOffset="150963.26">7362 9869 842 0,'0'0'173'16,"0"0"-134"-16,0 0-19 16,0 0-1-16,0 0-1 15,107-20-8-15,-67 15-10 16,1-2 2-16,-5 1 1 15,-8-1-2-15,-7 1-1 16,-11 3-4-16,0 0-75 16,-5-3-123-16,-1 3-177 15</inkml:trace>
  <inkml:trace contextRef="#ctx0" brushRef="#br0" timeOffset="152134.47">8155 9643 810 0,'0'0'107'15,"0"0"-35"-15,0 0 1 16,0 0-9-16,-91 0-22 15,51 48-7-15,0 20 9 16,7 10-8-16,13 3 0 0,13-7-25 16,7-10-6-16,7-11-2 15,18-12-3-15,6-13-1 16,6-10-3-16,6-11-36 16,3-7-95-16,-2 0-160 15</inkml:trace>
  <inkml:trace contextRef="#ctx0" brushRef="#br0" timeOffset="152512.46">8509 9710 542 0,'0'0'495'0,"0"0"-457"16,0 0-33-16,6 78-5 0,-2-25 42 15,2 0-16 1,2-4-16-16,2-5 5 16,-4-10-13-16,-2-5-2 0,-2-8 0 15,-2-9-2-15,0-2-37 16,0-10-63-16,0 0-170 16,-4-3-316-16</inkml:trace>
  <inkml:trace contextRef="#ctx0" brushRef="#br0" timeOffset="152715.91">8580 9721 992 0,'0'0'131'0,"0"0"-121"0,0 0 1 16,0 0-6-16,80-2 9 15,-49 1-11-15,-6 1-3 16,-2 0-6-16,-10 0-85 16,-10 13-142-16,-3 6-186 15</inkml:trace>
  <inkml:trace contextRef="#ctx0" brushRef="#br0" timeOffset="152878.47">8549 10024 788 0,'0'0'112'0,"0"0"-59"16,0 0 16-16,0 0-24 15,102-24-36-15,-71 14-9 0,-3 4-8 16,-10 6-96-16,-10 0-142 16,-8 0-280-16</inkml:trace>
  <inkml:trace contextRef="#ctx0" brushRef="#br0" timeOffset="153010.7">8561 10169 780 0,'0'0'114'0,"0"0"-37"15,0 0 49-15,102-7-77 16,-55-6-38-16,2-4-11 0,-2 1-34 16,-5-3-206-1</inkml:trace>
  <inkml:trace contextRef="#ctx0" brushRef="#br0" timeOffset="153343.99">9086 9703 912 0,'0'0'126'0,"0"0"-103"0,0 0-8 15,0 0-11-15,0 0 1 16,0 0 11-16,-22 111 25 16,18-63-25-16,2 2-2 15,2-3-8-15,0-3 4 16,0-4-3-16,12-8-5 15,1-7-2-15,2-6-1 16,-1-8 1-16,-2-5-31 16,2-6-75-16,0 0-62 15,-2-7-108-15</inkml:trace>
  <inkml:trace contextRef="#ctx0" brushRef="#br0" timeOffset="153533.49">9088 9926 960 0,'0'0'140'0,"0"0"-115"16,0 0-13-16,0 0-6 16,0 0-4-16,85-1-2 15,-60-3-59-15,0-2-183 16,-3-2-533-16</inkml:trace>
  <inkml:trace contextRef="#ctx0" brushRef="#br0" timeOffset="153762.87">9499 9920 909 0,'0'0'324'16,"0"0"-293"-16,0 0-16 15,0 0-15-15,97 0 15 16,-50 0-8-16,0 0-7 0,-5-2-5 16,-7-2-107-1,-10-3-186-15</inkml:trace>
  <inkml:trace contextRef="#ctx0" brushRef="#br0" timeOffset="154259.54">10029 9728 991 0,'0'0'13'0,"0"0"-12"16,0 87-1-16,-6-40 12 0,3 3 22 16,0-3 20-16,3-2-40 15,0-6-1-15,0-10 0 16,0-8 0-16,0-8 2 16,0-7-12-16,0-5 3 15,0-1 4-15,0 0 18 16,-3 0 20-16,0-7-9 15,0-10-14-15,0-7-19 16,3-7-2-16,0-10 2 16,0-7-6-16,6-7-4 15,9-4-18-15,3 3-14 16,3 9-16-16,1 13 2 16,-1 16 20-16,3 11-9 0,-2 7-16 15,-3 1 28-15,-3 20 10 16,-10 9 8-16,-6 4 6 15,0 3 2-15,0-3 1 16,-14-4 1-16,-2-4 7 16,-2-8 33-16,-1-4 2 15,-2-3-4-15,0-2 14 16,-2-2-25-16,1-4-27 16,7-3-1-16,4 0-135 15</inkml:trace>
  <inkml:trace contextRef="#ctx0" brushRef="#br0" timeOffset="154865.99">10344 9824 410 0,'0'0'617'0,"0"0"-553"16,0 0-36-16,0 0 17 15,0 0 15-15,0 0-41 16,55-9-19-16,-34 9-7 16,0 17 4-16,-6 7-5 15,-11 4-1-15,-4 3 8 16,-1-1 1-16,-20-3 5 16,3-7 2-16,2-6-6 15,5-7 5-15,5-4 11 16,4-3-6-16,2 0-1 0,0 0 0 15,0-9-1 1,16-11 0-16,9-10-9 16,5-6-17-16,4 1-21 0,-3 6-27 15,-7 13 20-15,-12 9 38 16,-7 7 2-16,-5 0-15 16,0 20 20-16,0 7 13 15,-6 0 23-15,-3 3 23 16,3-5-11-16,6-5-10 15,0-6-22-15,0-2-8 16,16-7 1-16,8-3 0 16,6-2 1-16,6 0-10 15,0-13-24-15,-5-6-80 16,-6-2-104-16,-11-4-413 16</inkml:trace>
  <inkml:trace contextRef="#ctx0" brushRef="#br0" timeOffset="155124.12">10893 9533 1057 0,'0'0'21'16,"0"0"-19"-16,30 114-2 15,-14-53 9-15,4 7 15 16,-3 1 5-16,-3-2-19 15,-3-1 16-15,-4-8-15 0,-7-7-6 16,0-9 21 0,0-9-13-16,-17-6-4 0,-5-4 5 15,-8-4-1-15,-5-4-13 16,-6-5-2-16,2-9-225 16</inkml:trace>
  <inkml:trace contextRef="#ctx0" brushRef="#br0" timeOffset="156572.84">11978 9482 419 0,'0'0'313'0,"0"0"-295"15,0 0-6-15,0 0 66 16,0 0 38-16,0 0-51 16,0 0-54-16,-99 76 45 15,68 10-1-15,1 17 30 0,-3 15-36 16,3 6-17 0,5 9-9-16,1 2-3 0,7-6-12 15,10-14-8-15,7-22 0 16,12-25 0-16,29-22-2 15,11-17-15-15,9-19-20 16,14-10-80-16,2-13-215 16</inkml:trace>
  <inkml:trace contextRef="#ctx0" brushRef="#br0" timeOffset="158428.07">12164 9863 803 0,'0'0'125'0,"0"0"-55"16,0 0-18-16,0 0-6 15,0 0-15-15,0 0-23 16,0 0-8-16,81-6 7 16,-55 6-13-16,0 0 14 15,1 0-9-15,3 4 3 16,0-3-2-16,-2-1 2 16,-4 0 3-16,-8 0-2 15,-6 0-3-15,-5 0 5 16,-4 0-5-16,-1 0-15 15,0-3-113-15,0-5-188 16</inkml:trace>
  <inkml:trace contextRef="#ctx0" brushRef="#br0" timeOffset="158686.38">12826 9647 320 0,'0'0'500'0,"0"0"-483"16,0 0-15-16,-8 90 60 0,8-59-9 16,0-2-15-16,0-2-20 15,0-7-9-15,3-5-6 16,1-2-3-16,-4-4 0 15,0-7-81-15,0-2-243 16</inkml:trace>
  <inkml:trace contextRef="#ctx0" brushRef="#br0" timeOffset="159021.49">12812 9376 776 0,'0'0'51'0,"0"0"-51"16,0 0-6-16,0 0 6 16,0 0 3-16,0 0 27 15,26 20 0-15,-9-15-5 16,-4-3 2-16,1 0-1 15,-4-2-10-15,-5 0-3 16,-4 0-8-16,-1-2 32 16,0-8 1-16,-4-2-26 15,-10 3-11-15,2 4 8 0,2 1-7 16,1 4-2 0,6 0 0-16,3 6-16 0,0 14-153 15,12 1-190-15</inkml:trace>
  <inkml:trace contextRef="#ctx0" brushRef="#br0" timeOffset="159523.84">12293 10169 930 0,'0'0'94'16,"0"0"-94"-16,0 0-3 0,107 9 3 16,-35-6 6-16,17-2-2 15,13-1-1-15,11 0-2 16,3-8 12-16,-10-2 24 15,-19 2-8-15,-25 5-15 16,-26 0-9-16,-21 3-5 16,-12 0 9-16,-3 0-4 15,0 0 16-15,0 0-15 16,-9 0-6-16,-1 0-2 16,-2 3-19-16,-3 6-61 15,1-3-153-15,-2 2-318 16</inkml:trace>
  <inkml:trace contextRef="#ctx0" brushRef="#br0" timeOffset="159987.14">12741 10324 648 0,'0'0'445'0,"0"0"-403"16,0 0-42-16,0 0-4 0,0 101 4 16,0-46 25-16,0-2-9 15,-1 1-11-15,-2-7 0 16,0-7-3-16,-3-10 1 15,3-8 0-15,2-11 3 16,-1-7-3-16,1-2 1 16,1-2 3-16,0 0 10 15,0-6 4-15,1-18-4 16,20-7-17-16,4-2-17 16,7 5-18-16,-3 8 15 15,-3 11 10-15,-5 7 5 16,-2 2 1-16,-4 6 0 15,0 13 4-15,-4 7 3 16,-5 2-2-16,-1 0 1 0,-2-4-1 16,-3-4-1-16,0-8-8 15,0-3-71-15,-5-9-156 16,-7 0-167-16</inkml:trace>
  <inkml:trace contextRef="#ctx0" brushRef="#br0" timeOffset="160268.37">12604 10487 719 0,'0'0'265'15,"0"0"-196"-15,0 0-11 16,0 0 11-16,0 0-30 16,81-34-18-16,-34 24-14 15,1 4-7-15,-2 4 3 16,-7 2-9-16,-6 0-3 16,-3 0-52-16,-3 0-76 15,0 0-152-15</inkml:trace>
  <inkml:trace contextRef="#ctx0" brushRef="#br0" timeOffset="161677.43">13588 9717 615 0,'0'0'84'0,"0"0"5"16,0 0 23-16,0 0-31 15,0 0-36-15,0 0-34 16,0 11-11-16,0 20 34 16,1 6 21-16,2 4-26 15,1 3 5-15,-2-5-19 16,-1-2-3-16,1-5-12 0,-1-7 0 16,1-5 0-16,-2-5-1 15,0-5-8-15,0 0-33 16,0-3-56-16,0-4-135 15,-6-3-219-15</inkml:trace>
  <inkml:trace contextRef="#ctx0" brushRef="#br0" timeOffset="161909.81">13628 9621 623 0,'0'0'364'0,"0"0"-267"16,0 0-75-16,0 0 6 15,0 0 30-15,98-6-31 16,-59 6-19-16,0 0-4 16,-5 0-4-16,-7 2-2 15,-6 7-45-15,-12 5-114 16,-9 2-205-16</inkml:trace>
  <inkml:trace contextRef="#ctx0" brushRef="#br0" timeOffset="162113.26">13638 9968 974 0,'0'0'91'0,"0"0"-72"15,0 0 3-15,0 0 10 16,102 0-25-16,-71-1-6 16,-3-1-1-16,-5 2-28 15,-7 0-92-15,-9 0-128 16,-7 0-227-16</inkml:trace>
  <inkml:trace contextRef="#ctx0" brushRef="#br0" timeOffset="162277.99">13632 10162 707 0,'0'0'176'0,"0"0"-118"0,0 0 52 15,0 0-9-15,82 0-41 16,-37-6-43-16,0 0-14 16,4 0-3-16,-7 2-62 15,-2-4-92-15,-10-2-275 16</inkml:trace>
  <inkml:trace contextRef="#ctx0" brushRef="#br0" timeOffset="162642.78">14275 9538 998 0,'0'0'113'16,"0"0"-49"-16,0 0 17 16,0 0-23-16,0 0-20 15,0 0-38-15,14 18-15 16,14 33 15-16,8 23 5 15,7 17 0-15,3 13 3 0,5 9-2 16,-6 10 3-16,-12 7-2 16,-16-4-7-16,-17-4 2 15,-6-15-4-15,-26-21 2 16,-11-16 0-16,-5-14-1 16,-12-12-11-16,4-15-57 15,6-18-152-15</inkml:trace>
  <inkml:trace contextRef="#ctx0" brushRef="#br0" timeOffset="166091.68">4784 9972 231 0,'0'0'172'0,"0"0"-160"15,0 0-4-15,0 0 101 0,0 0-16 16,0 0-48-16,0 0 4 15,-2 48-24-15,-1-36-5 16,-3 5-17-16,-1 2-3 16,-1 2-33-16,-1-1-165 15</inkml:trace>
  <inkml:trace contextRef="#ctx0" brushRef="#br0" timeOffset="166293.99">4569 10479 614 0,'0'0'153'16,"0"0"-153"-16,0 0-4 15,0 0 1-15,0 0 3 16,0 0 7-16,0 24-5 16,7-6 0-16,4 2-2 15,-4 4-2-15,0 4-26 16,-2 4-93-16,-5-2-90 15</inkml:trace>
  <inkml:trace contextRef="#ctx0" brushRef="#br0" timeOffset="166449.07">4642 10889 350 0,'0'0'89'16,"0"0"54"-16,0 0-79 0,0 0-8 15,0 0-4-15,0 0 5 16,25 60-3-16,-16-51-29 15,5 7-25-15,2 7-37 16,-2 1-191-16,-7 1-222 16</inkml:trace>
  <inkml:trace contextRef="#ctx0" brushRef="#br0" timeOffset="166601.19">4828 11346 809 0,'0'0'45'0,"0"0"-45"0,0 0 0 16,0 0 0 0,0 0 0-16,0 0-1 0,34 7-118 15,-23-7-290-15</inkml:trace>
  <inkml:trace contextRef="#ctx0" brushRef="#br0" timeOffset="166762.76">5168 11490 378 0,'0'0'472'0,"0"0"-472"16,0 0-118-16,0 0 53 16,0 0 65-16,0 0 0 15,72 0-140-15</inkml:trace>
  <inkml:trace contextRef="#ctx0" brushRef="#br0" timeOffset="166938.29">5573 11557 917 0,'0'0'87'15,"0"0"-87"-15,0 0-38 16,0 0 29-16,0 0-11 15,83 1-92-15,-66-1-79 16,4 0-242-16</inkml:trace>
  <inkml:trace contextRef="#ctx0" brushRef="#br0" timeOffset="167102.84">6128 11578 274 0,'0'0'778'15,"0"0"-778"-15,0 0-36 16,0 0-30-16,0 0 55 16,89 0 2-16,-59-3-64 15,6-1-57-15,3-2-200 16</inkml:trace>
  <inkml:trace contextRef="#ctx0" brushRef="#br0" timeOffset="167270.4">6832 11568 810 0,'0'0'182'0,"0"0"-182"15,0 0-35-15,103 0 16 16,-73 0-10-16,-5 0-64 16,-3 0-110-16,2 0-206 15</inkml:trace>
  <inkml:trace contextRef="#ctx0" brushRef="#br0" timeOffset="167442.94">7609 11597 861 0,'0'0'35'0,"0"0"-35"15,81 0-13-15,-47 0 10 16,-1 0 6-16,-5 0-8 15,2 0-10-15,1-4-104 16,4-6-288-16</inkml:trace>
  <inkml:trace contextRef="#ctx0" brushRef="#br0" timeOffset="167614.68">8437 11578 1029 0,'0'0'5'0,"0"0"-5"16,0 0-66-16,99-3 57 16,-72 0 8-16,-4 2-7 15,6-2-52-15,7-3-75 16,6-3-126-16</inkml:trace>
  <inkml:trace contextRef="#ctx0" brushRef="#br0" timeOffset="167787.22">9262 11478 653 0,'0'0'158'15,"0"0"-158"-15,0 0 0 16,0 0-1-16,94 0 2 16,-68-3-1-16,2-3 0 15,5 1-9-15,1-6-52 16,1-1-104-16</inkml:trace>
  <inkml:trace contextRef="#ctx0" brushRef="#br0" timeOffset="167972.72">10020 11361 786 0,'0'0'42'0,"0"0"-31"0,0 0-7 16,0 0-4-16,0 0-12 16,0 0-36-16,94-17-99 15,-71 12-89-15</inkml:trace>
  <inkml:trace contextRef="#ctx0" brushRef="#br0" timeOffset="168192.65">10502 11290 352 0,'0'0'286'0,"0"0"-239"15,0 0 54-15,0 0 39 16,0 0-20-16,0 0-60 16,79-34-30-16,-58 21-19 15,0 3-11-15,1 0-8 16,-2 4-33-16,-1 0-72 15,3 2-41-15,2 0-45 16,-4 2-164-16</inkml:trace>
  <inkml:trace contextRef="#ctx0" brushRef="#br0" timeOffset="168331.28">10826 11174 20 0,'0'0'448'0,"0"0"-315"16,0 0-48-16,0 0 20 15,0 0-3-15,0 0-21 16,73-49-12-16,-65 43-43 15,-4 2-26-15,2-2-10 16,0 0-74-16,3-6-153 16,1-4-438-16</inkml:trace>
  <inkml:trace contextRef="#ctx0" brushRef="#br0" timeOffset="168491.84">11121 10934 827 0,'0'0'27'16,"0"0"39"-16,0 0 12 0,0 0-23 16,0 0-39-16,55-81-16 15,-46 67-65-15,2-5-125 16,-2-4-192-16</inkml:trace>
  <inkml:trace contextRef="#ctx0" brushRef="#br0" timeOffset="168642.44">11375 10437 772 0,'0'0'24'0,"0"0"-23"15,7-83 24 1,-2 60 49-16,1-1-21 16,1-2-53-16,5-1-29 0,3-5-288 15</inkml:trace>
  <inkml:trace contextRef="#ctx0" brushRef="#br0" timeOffset="168820.98">11454 9984 378 0,'0'0'450'16,"0"0"-424"-16,0 0 41 15,0 0 10-15,0 0-13 16,-3-77-30-16,9 70-26 15,0 1-8-15,0 2-120 0,-2-4-154 16,2-3-352-16</inkml:trace>
  <inkml:trace contextRef="#ctx0" brushRef="#br0" timeOffset="168979.54">11454 9669 706 0,'0'0'32'16,"0"0"-22"-16,0 0 53 15,0 0 23-15,-61-72-13 16,53 59-29-16,2 0-37 16,-1 0-7-16,-4-1-7 15,-2-4-87-15,-8-3-244 16</inkml:trace>
  <inkml:trace contextRef="#ctx0" brushRef="#br0" timeOffset="169135.25">10938 9294 556 0,'0'0'143'16,"0"0"-130"-16,0 0 22 15,-42-76-4-15,37 64-20 16,1 5-8-16,-2 0-3 16,0-3-77-16,-6-4-424 15</inkml:trace>
  <inkml:trace contextRef="#ctx0" brushRef="#br0" timeOffset="169310.29">10407 9037 831 0,'0'0'5'0,"0"0"12"16,0 0 29-16,0 0-5 15,0 0-8-15,0 0-33 16,-58-58-9-16,51 55-110 15,-7 1-131-15,-6 2-210 16</inkml:trace>
  <inkml:trace contextRef="#ctx0" brushRef="#br0" timeOffset="169488.81">9947 8932 709 0,'0'0'28'0,"0"0"-12"16,0 0 11-16,0 0 36 15,0 0-24-15,-82-41-22 16,67 37-15-16,-5 2-1 16,0 2-2-16,-7 0-53 15,-3 0-55-15,-6 0-69 16,-2 0-116-16</inkml:trace>
  <inkml:trace contextRef="#ctx0" brushRef="#br0" timeOffset="169638.75">9309 8897 468 0,'0'0'120'16,"0"0"-73"-16,0 0 40 0,0 0 25 15,0 0-29-15,0 0-51 16,-72-23-30-16,70 23-2 16,-5 0-63-16,-8 0-203 15</inkml:trace>
  <inkml:trace contextRef="#ctx0" brushRef="#br0" timeOffset="169817.31">8834 8941 678 0,'0'0'24'0,"0"0"-10"16,0 0 59-1,0 0-10-15,0 0-60 0,0 0-3 16,-61-2-45-16,40 2-76 15,-6 0-40-15,-4 0-213 16</inkml:trace>
  <inkml:trace contextRef="#ctx0" brushRef="#br0" timeOffset="169989.36">8224 8997 172 0,'0'0'417'0,"0"0"-355"15,0 0 29-15,0 0 9 16,0 0-25-16,0 0-51 0,-79-5-23 16,70 5-1-16,-5 0 0 15,-9 0-40-15,-13 0-115 16,-9 0-184-16</inkml:trace>
  <inkml:trace contextRef="#ctx0" brushRef="#br0" timeOffset="170157.91">7545 9050 476 0,'0'0'183'15,"0"0"-163"-15,0 0 11 16,0 0 21-16,0 0-11 16,0 0-22-16,-61 0-19 0,52 0-24 15,-7 0-109-15,-11 0-113 16</inkml:trace>
  <inkml:trace contextRef="#ctx0" brushRef="#br0" timeOffset="170329.45">6975 9154 673 0,'0'0'16'15,"0"0"-10"-15,0 0 40 16,0 0 68-16,0 0-60 15,0 0-41-15,-76-11-13 0,49 11-32 16,-7 1-77 0,-5 4-110-16</inkml:trace>
  <inkml:trace contextRef="#ctx0" brushRef="#br0" timeOffset="170525.93">6272 9247 415 0,'0'0'67'0,"0"0"-66"16,0 0 7-16,0 0 15 15,0 0 55-15,0 0-17 0,-58 0-13 16,58 0-48 0,0 0-13-16,0 0-55 15,0 0-69-15,-3 0-148 0</inkml:trace>
  <inkml:trace contextRef="#ctx0" brushRef="#br0" timeOffset="170687.5">5965 9329 672 0,'0'0'65'16,"0"0"-55"-16,0 0 24 16,0 0 71-16,0 0-27 15,0 0-49-15,-64 0-26 16,64 0-3-16,0 0-29 15,-6 7-96-15,-7 3-53 16,-13 0-143-16</inkml:trace>
  <inkml:trace contextRef="#ctx0" brushRef="#br0" timeOffset="170894.94">5369 9511 749 0,'0'0'86'16,"0"0"-66"-16,0 0-3 15,0 0 92-15,0 0 3 16,0 0-71-16,-17-4-27 16,17 4-6-16,-2-1-8 15,1 1-2-15,-5 0-9 16,-9 0-37-16,-9 0-76 16,-10 6-36-16,0 7-49 0,-2-2-177 15</inkml:trace>
  <inkml:trace contextRef="#ctx0" brushRef="#br0" timeOffset="171052.15">5073 9585 182 0,'0'0'202'16,"0"0"-38"-16,0 0-78 16,0 0-10-16,-88 25-6 15,82-24-5-15,1 0-1 16,0-1-33-16,5 0-21 16,-2 1-8-16,-1 3-2 15,-4 3-1-15,-4 4-4 16,-4 4-52-16,-2 3-71 15,-5-2-91-15,-6 3-256 0</inkml:trace>
  <inkml:trace contextRef="#ctx0" brushRef="#br0" timeOffset="171197.76">4701 9828 463 0,'0'0'201'0,"0"0"-158"16,0 0-36-16,0 0 21 15,0 0 51-15,0 0 0 16,-20 13-70-16,21-9-9 15,7 2-6-15,2 6-52 16,-7 3-70-16,-3-3-95 16</inkml:trace>
  <inkml:trace contextRef="#ctx0" brushRef="#br0" timeOffset="171302.48">4658 10021 692 0,'0'0'241'0,"0"0"-241"16,0 0-44-16,0 0-42 15,0 0-262-15</inkml:trace>
  <inkml:trace contextRef="#ctx0" brushRef="#br0" timeOffset="173153.75">2535 13022 646 0,'0'0'65'0,"0"0"-3"15,0 0 8-15,0 0-6 16,0 0 10-16,0 0-14 16,0 0-20-16,-27-41-20 15,27 39-1-15,3 2-17 16,20 0-2-16,17 0-6 15,12 11 6-15,2 13-1 16,3 5 0-16,-10 9-7 16,-11 6 7-16,-9 2 1 0,-12 2 0 15,-15-2-1-15,0-2 0 16,-15-3 2-16,-19-2-1 16,-2-7 8-16,-4-6-8 15,-2-7 1-15,0-8-1 16,3-6 4-16,3-5-4 15,5 0 1-15,9-13 4 16,8-10-5-16,10-1-1 16,4-1 0-16,18 2-1 15,19 3-2-15,11 5-7 16,-2 5 5-16,-3 4 6 16,-13 5-1-16,-12 1-8 0,-9 0-82 15,-9 7-94-15,0 0-118 16</inkml:trace>
  <inkml:trace contextRef="#ctx0" brushRef="#br0" timeOffset="173768.61">2941 13185 666 0,'0'0'112'0,"0"0"-37"0,0 0-11 16,0 0 15-16,0 0-10 16,-3-80-34-16,27 68-35 15,9 5-1-15,5 7-3 16,0 0 4-16,-7 16-1 16,-1 12-9-16,-6 6 10 15,-5 4 10-15,4-1-9 16,-3-5 15-16,0-8 0 15,8-5 11-15,1-8 3 16,2-7-1-16,6-4 9 0,2 0 0 16,0-15-18-16,-3-6-10 15,-6-2-6-15,-4-4 0 16,-5-2-4-16,-6-2-27 16,-12-4-85-16,-3 5-99 15,-18 3-607-15</inkml:trace>
  <inkml:trace contextRef="#ctx0" brushRef="#br0" timeOffset="174019.94">3347 13078 635 0,'0'0'98'15,"0"0"-2"1,0 0-9-16,0 0-28 0,0 0-43 15,0 0-11-15,-18 72 34 16,18-10 42-16,0 3-33 16,0-2-25-16,0-5-8 15,3-6-8-15,4-5-2 16,1-10-4-16,-4-6-2 16,1-5-37-16,-5-9-137 15,0-10-343-15</inkml:trace>
  <inkml:trace contextRef="#ctx0" brushRef="#br0" timeOffset="174502.67">2319 13796 970 0,'0'0'81'16,"0"0"-63"-16,0 0-18 16,0 0-1-16,106-13 1 15,-23 9 0-15,20 0 6 16,15-5-1-16,10-4-5 16,7-4 23-16,5-8-2 15,3 1 10-15,-7-1 0 16,-20 6 5-16,-26 4-19 15,-25 5-16-15,-21 6 1 16,-19 0-1-16,-14 2-1 0,-8 2-2 16,-3-3-6-1,0 3 1-15,0 0-22 0,0 0-46 16,-5 11-30-16,-2 6-134 16,-7-5-421-16</inkml:trace>
  <inkml:trace contextRef="#ctx0" brushRef="#br0" timeOffset="174939.76">2771 14105 824 0,'0'0'154'16,"0"0"-80"-16,0 0-22 15,0 0 0-15,0 0-21 16,0 0-31-16,49-51 0 16,-12 61-6-16,2 20 1 15,0 9 6-15,-5 11-1 16,-8 2 0-16,-10-1 1 15,-10-4 4-15,-6-8-4 0,0-7 0 16,-13-6 0-16,-5-9 4 16,-6-6 3-16,3-4 0 15,-9-7 2-15,3 0-1 16,2-6-6-16,3-17 3 16,5-9-6-16,10-6-3 15,7 0-36-15,4 6-14 16,22 8 33-16,4 11-25 15,1 7-25-15,3 6-57 16,-7 0-133-16</inkml:trace>
  <inkml:trace contextRef="#ctx0" brushRef="#br0" timeOffset="175337.7">3260 13895 873 0,'0'0'44'0,"0"0"-39"16,0 0 12-16,0 0 23 0,0 0-38 16,0 0 0-16,-4 60-2 15,4 0 32-15,0 6 15 16,12 2 9-16,7-5-14 16,3-7-27-16,1-9-1 15,1-7 1-15,-6-9-4 16,0-9-9-16,-5-8-2 15,-4-5 0-15,0-6-23 16,1-3-27-16,-2 0-61 16,-2-20-94-16,-5-10-253 15</inkml:trace>
  <inkml:trace contextRef="#ctx0" brushRef="#br0" timeOffset="175518.21">3262 14215 935 0,'0'0'190'16,"0"0"-126"-16,0 0-10 15,0 0-42-15,0 0-10 16,119-49-4-16,-71 39 0 16,4 1-39-16,-6 1-114 15,-14-2-328-15</inkml:trace>
  <inkml:trace contextRef="#ctx0" brushRef="#br0" timeOffset="176081.91">4248 13472 690 0,'0'0'409'16,"0"0"-337"-16,0 0-10 16,0 0 17-16,0 0-27 15,0 0-39-15,94-58-13 16,-40 51-5-16,-2 3 0 15,-7 4-29-15,-11 0-48 16,-9 11-62-16,-17 4-142 16,-8 3-403-16</inkml:trace>
  <inkml:trace contextRef="#ctx0" brushRef="#br0" timeOffset="176237.31">4403 13703 558 0,'0'0'350'0,"0"0"-329"0,0 0-2 15,0 0 55-15,0 0 4 16,118-4-49-16,-70-9-27 16,7 4 2-16,0-2-4 15,-3 6-2-15,-11-1-116 16,-18 1-356-16</inkml:trace>
  <inkml:trace contextRef="#ctx0" brushRef="#br0" timeOffset="178719.68">5394 13356 182 0,'0'0'658'0,"0"0"-552"16,0 0-43-16,0 0 23 16,0 0 1-16,0 0-32 15,-6-3-2-15,22-1-31 16,14-2-11-16,9-3-4 16,16-2-1-16,6 0-2 15,3-1 2-15,-3 1-3 16,-11 0-3-16,-10 4 1 15,-13 2-4-15,-8 4 3 16,-8 1-20-16,-4 0-49 16,1 0-57-16,-4 0-118 15,-1 0-189-15</inkml:trace>
  <inkml:trace contextRef="#ctx0" brushRef="#br0" timeOffset="178981.98">6205 13057 860 0,'0'0'114'0,"0"0"-114"15,0 0 0-15,0 0 0 16,0 0 34-16,3 104 13 15,2-68-27-15,1-5-7 16,0-1-8-16,0-8-5 0,-2-2 3 16,-1-8-3-16,-3-5-39 15,0-7-161-15,-6 0-357 16</inkml:trace>
  <inkml:trace contextRef="#ctx0" brushRef="#br0" timeOffset="179329.05">6168 12783 528 0,'0'0'328'15,"0"0"-306"-15,0 0-21 16,0 0-1-16,0 0 2 0,0 0 7 15,13-2 1-15,-10 2 3 16,-3 0-7-16,0 0-4 16,0 0 7-16,0 0 23 15,-3-3-1-15,-4-3-30 16,1 6 9-16,3-1 11 16,0 1-8-16,0 0-13 15,3 0 4-15,-1 0-2 16,1-2 0-16,0 2-2 15,0 0-4-15,0 0-42 16,0 0-31-16,0 2-7 0,-5 8-107 16</inkml:trace>
  <inkml:trace contextRef="#ctx0" brushRef="#br0" timeOffset="179842.68">5905 13634 609 0,'0'0'419'0,"0"0"-372"15,0 0-37-15,0 0 1 16,0 0-3-16,0 0-5 0,148-4 4 16,-64 4-14-16,10-6 4 15,4-4 2-15,7-6-3 16,-8 0 4-16,-15 3 0 16,-23 2 6-16,-21 5 2 15,-21 1-2-15,-9 4 14 16,-8 1 10-16,0 0 4 15,0 0-26-15,0 0-8 16,0 0-5-16,0 0-16 16,0 5-65-16,0 9-39 15,-9-1-203-15</inkml:trace>
  <inkml:trace contextRef="#ctx0" brushRef="#br0" timeOffset="180344.34">6335 13822 861 0,'0'0'168'16,"0"0"-108"-16,0 0-46 0,0 0-14 16,0 0 2-16,-3 73-2 15,6-15 26-15,3 5-11 16,-1 2-6-16,-4-1-6 16,1-7-1-16,-2-10-2 15,0-9 2-15,0-10 0 16,0-9 2-16,-2-12-1 15,1-3 2-15,1-4 2 16,0 0 24-16,0 0 9 16,0-17-12-16,11-11-25 15,8-7-3-15,12-1-42 16,3 9 19-16,-2 5-25 0,-1 11 36 16,-4 8 6-16,-4 3 6 15,0 0-9-15,-4 11 8 16,-2 6 1-16,-5 1 3 15,-1 1-3-15,-4-4 2 16,-2-2-2-16,0-3 0 16,-5-3-55-16,0-5-127 15,0-2-215-15</inkml:trace>
  <inkml:trace contextRef="#ctx0" brushRef="#br0" timeOffset="180746.09">6228 14036 216 0,'0'0'751'16,"0"0"-683"-16,0 0-42 16,0 0 15-16,0 0-6 15,0 0-18-15,49-24-17 16,-16 13-1-16,6 1 1 16,5 2-1-16,0-1 2 0,-4 1 1 15,-8 3 10-15,-7 2-1 16,-12-1 4-16,-9 3 2 15,-2 1 2-15,-2 0 0 16,0 0 4-16,0-1-14 16,0 1-9-16,0 0-1 15,3 0-41-15,0 0-40 16,5 0-88-16,-5 0-286 16</inkml:trace>
  <inkml:trace contextRef="#ctx0" brushRef="#br0" timeOffset="185479.72">6993 12851 574 0,'0'0'97'16,"0"0"-36"0,0 0 5-16,0 0 25 0,0 0-11 15,0 0-56-15,0 0-24 16,3 24 1-16,2 12 26 16,0 4 9-16,-2 2 11 15,-1-2-21-15,0-2-10 16,2-6-7-16,-1-5-9 15,0-4 0-15,2-7 0 16,-5-1 0-16,0-4-1 16,0-1-24-16,0-3-58 15,0-3-98-15,0-4-77 16</inkml:trace>
  <inkml:trace contextRef="#ctx0" brushRef="#br0" timeOffset="185716.61">6980 12849 822 0,'0'0'125'16,"0"0"-78"-16,0 0-23 15,0 0 31-15,0 0-33 16,0 0-19-16,89-21-3 0,-59 21 0 15,0 0 1 1,-6 0-1-16,0 0-3 0,-5 1-35 16,-7 11-123-16,-9-1-114 15</inkml:trace>
  <inkml:trace contextRef="#ctx0" brushRef="#br0" timeOffset="185914.08">7066 13146 741 0,'0'0'164'0,"0"0"-106"15,0 0 22-15,0 0-32 16,0 0-35-16,103-36-2 16,-67 26-10-16,0 5-2 0,-8 3-11 15,-9 2-89-15,-14 0-152 16,-5 6-280-16</inkml:trace>
  <inkml:trace contextRef="#ctx0" brushRef="#br0" timeOffset="186062.68">7097 13300 568 0,'0'0'88'0,"0"0"6"16,0 0 0-16,0 0 60 15,0 0-55-15,105 8-57 16,-62-19-33-16,3 3-9 15,-6-3-4-15,-6-1-124 0,-12-2-305 16</inkml:trace>
  <inkml:trace contextRef="#ctx0" brushRef="#br0" timeOffset="186502.02">7636 12920 540 0,'0'0'257'16,"0"0"-168"-16,0 0-8 15,0 0-16-15,-24-83-4 16,31 70-19-16,19 4-35 16,11 8-7-16,2 1-4 15,-5 19-1-15,-6 14 1 16,-9 9 4-16,-3-3 2 16,-2-2 9-16,0-7 1 15,3-11 18-15,4-6 3 16,1-7 19-16,6-6 2 0,5 0-6 15,6-15-17 1,2-6-13-16,-3-2-13 0,-4-4-1 16,-4 0-4-16,-9-4-10 15,-6 1-60-15,-9 7-33 16,-6 7-29-16,-3 5-179 16,-19 10-361-16</inkml:trace>
  <inkml:trace contextRef="#ctx0" brushRef="#br0" timeOffset="186791.28">7963 12723 715 0,'0'0'183'16,"0"0"-90"-16,0 0-80 0,-2 81 30 15,-3-12 67-15,2 9-52 16,-2-1-32-16,2-8-6 16,3-8-15-16,0-10-3 15,0-12 3-15,0-9 0 16,6-11-5-16,-1-8-1 16,-1-7-2-16,-3-2-15 15,-1-2-50-15,0 0-15 16,0-9-97-16,-5-7-739 15</inkml:trace>
  <inkml:trace contextRef="#ctx0" brushRef="#br0" timeOffset="191322.55">9248 11497 333 0,'0'0'0'16,"0"0"-3"-16,0 0 3 16,0 0 83-16,0 0 67 15,0 0-70-15,0 0-11 16,-20-50-5-16,20 48-9 16,0 1 0-16,0 1-17 15,0 0-11-15,0 0-19 16,0 0-7-16,1 9-1 15,4 5 2-15,1 2 6 16,2 4 11-16,0 3 4 16,3 1-5-16,-2 2 2 15,4 6 6-15,-2 2-7 0,-1 0 0 16,0 4-11-16,-2-4-2 16,-2 2-1-16,-3-5-4 15,0-6 1-15,-3-5-2 16,0-4-2-16,-9-5-6 15,-15-5-60-15,-3-5-57 16,0-1-93-16,2-7-391 16</inkml:trace>
  <inkml:trace contextRef="#ctx0" brushRef="#br0" timeOffset="191628.28">9089 11790 754 0,'0'0'147'0,"0"0"-146"0,0 0 34 15,48 91 40-15,-24-60-21 16,3-3-27-16,4-2-15 16,2-5-1-16,-2-4-5 15,3-6-5-15,-4-5 2 16,-2-5 0-16,-6-1 6 15,-3 0-8-15,-5-4 6 16,0-10 4-16,0-7-3 0,-1-3 0 16,1-6-6-1,0-1 1-15,-1-1-3 0,9 5-9 16,-1 7-42-16,4 8-164 16,2 6-354-16</inkml:trace>
  <inkml:trace contextRef="#ctx0" brushRef="#br0" timeOffset="192161.37">9795 11864 796 0,'0'0'86'15,"0"0"-46"-15,0 0 17 16,0 0 19-16,0 0-5 16,0 0-41-16,-15-75 3 0,15 58-7 15,10 3-1-15,14-1-20 16,6 8-4-16,4 7-2 16,1 4-9-16,-7 26 4 15,-11 11-2-15,-7 8 7 16,-6 0 1-16,1-7 0 15,1-7 1-15,4-13 2 16,2-5 13-16,0-8 3 16,5-4 3-16,2-5 10 15,8 0 24-15,7-17-24 16,9-7-21-16,2-4-10 16,-3-5-2-16,-6-1-8 15,-6-3-40-15,-12 4-45 0,-12 8-87 16,-6 9-131-1</inkml:trace>
  <inkml:trace contextRef="#ctx0" brushRef="#br0" timeOffset="192404.72">10126 11800 834 0,'0'0'195'16,"0"0"-85"-16,0 0-66 16,0 0-43-16,0 96 41 15,0-36 31-15,0 2-41 0,0-2-17 16,0-3-15-16,0-8-2 16,0-3 0-1,0-7-45-15,-4-8-77 0,-13-9-199 16</inkml:trace>
  <inkml:trace contextRef="#ctx0" brushRef="#br0" timeOffset="194547.48">1937 12928 249 0,'0'0'210'15,"0"0"-125"-15,0 0-52 16,0 0 8-16,0 0 42 15,0 0 14-15,0 0-31 16,0 0-21-16,-15-8-45 16,15 32-6-16,0 18 6 15,0 20 4-15,0 12 6 16,0 13 10-16,-3 6-14 16,3 5 1-16,0 4 0 15,7 4 5-15,7 0-6 16,4-4 3-16,-5-3 5 0,-2-11 1 15,-4-2 4 1,-4-9-16-16,-3-7 3 0,0-6-3 16,0-9 1-16,-10-6-1 15,-2-6-3-15,-2-4 0 16,1-9 0-16,4-5 4 16,1-8-4-16,4-4-12 15,-2-3-14-15,5-2-18 16,-1-4-55-16,2-4 6 15,0 0-139-15</inkml:trace>
  <inkml:trace contextRef="#ctx0" brushRef="#br0" timeOffset="198343.69">1871 12787 552 0,'0'0'143'0,"0"0"-107"15,0 0-35-15,0 0-1 0,0 0 0 16,0 0 1-16,6-4-1 16,-3 4 4-16,5 0 7 15,8 0 25-15,8-5 10 16,6-2 7-16,4-2-24 15,5-1-21-15,4 1-1 16,5 2-7-16,1 2 0 16,-1 1-5-16,1-1 7 15,-1-1-2-15,-2 1 3 16,-4-3-2-16,4-1 1 16,-1 1 7-16,4-2-9 15,11 0-4-15,5 3 2 16,6 0 4-16,2 1 0 15,1 3-2-15,-2 0-7 16,4 2 7-16,-6-1 0 0,-1 1 0 16,-5-2 1-16,6-1-1 15,0-3 1-15,2 0-1 16,4-5 0-16,0 3 0 16,4-5-3-16,3 0 6 15,-1 0-5-15,-5 1 5 16,-4 5-6-16,-10 2 3 15,-8 6 0-15,-4 0-2 16,0 0 0-16,1 0 2 16,0 0 1-16,3 0 1 0,2-4-2 15,4-5 7 1,2-1 5-16,1-1 0 0,5 0-3 16,-1 1-4-16,-1 1-5 15,-4 1 9-15,-5 2-9 16,-1 2-4-16,-5 1 4 15,0 2 1-15,-1-1 0 16,-3 1-1-16,5-2 2 16,-2-2-2-16,6-1 0 15,3 2 0-15,4-3 0 16,4 1-1-16,2 2 1 16,1 0 1-16,-6 2-1 15,-3-2 1-15,-6 2-2 16,-1 2 1-16,-1 0 0 15,0 0 7-15,3 0-7 0,1-2 0 16,4 0-5-16,4 0 6 16,4 0-1-16,-1 0 0 15,-2 1 0-15,-3 0 0 16,-6-1 4-16,-4 2-3 16,-6 0-2-16,-1 0 2 15,-2 0-2-15,1 0 1 16,-1 0-6-16,1 0 6 15,2 0 1-15,4 0-1 16,3 0 0-16,2 0 1 16,7 0-1-16,-3 0 7 15,-1 0-7-15,-4 0 0 16,-6 0 1-16,-5 0-2 16,-3 0 1-16,0 0-2 0,4 0-2 15,5 0 3-15,2 0 1 16,0-2 3-16,1 0-3 15,-6-1-2-15,0 3 0 16,-5 0 2-16,-2 0 0 16,-3 0-4-16,-3 0 4 15,-4 0 0-15,2 0-1 16,0 0 1-16,4 0 0 16,6 0 1-16,2 0-1 15,7 0-1-15,1 0 1 16,3 0-27-16,4 0 5 15,-4 0 2-15,-2 0 9 16,-7 0-1-16,-9 0 12 0,-5 0 2 16,-9 1-1-16,-5-1-2 15,-7 0-3-15,0 0 4 16,-1 0 2-16,-2 0-2 16,4 0 1-16,-3 0-1 15,4 0-3-15,-4 0 3 16,-2 3-2-16,-2 0 1 15,-2 3-4-15,2 2-1 16,-1 6-3-16,-4 8 2 16,-1 7 7-16,0 8 8 15,0 5 0-15,0 3-7 16,-3 6 0-16,-6 4 2 0,0 4-1 16,3 6 2-16,-1-1 2 15,2 0 1-15,1-4 2 16,-2-3 3-16,3 2 9 15,-3-3 0-15,3-3-7 16,1-3-6-16,1-3-5 16,1-3-2-16,0-1 3 15,0-1 2-15,0 1 3 16,0-4-7-16,0 0 6 16,0 1-6-16,0 3-1 15,-5 3 0-15,-2 0-1 16,1 0 0-16,-1-8 0 15,1 0 0-15,-2-2 0 0,4-4 4 16,-1-1-4 0,1 0 0-16,2 1 0 0,-1-1 0 15,0 0 2-15,0 1-1 16,2-3 0-16,1 3 1 16,-3-3 1-16,3 1-1 15,0 1-4-15,0-1 8 16,0 2-11-16,0-5 5 15,0-4 0-15,0 1 0 16,0-6 0-16,0-1 0 16,0 1 1-16,0-2 4 15,0-2-5-15,0 0 0 0,0-3 0 16,0-3 0 0,0-4-1-16,0 0 1 0,0-3 0 15,0-1 0-15,0 1-4 16,-2-1 4-16,-3 2 2 15,-6 1 5-15,-1-2-10 16,-4-1 4-16,-4 0-1 16,-5 0 7-16,-5 0-7 15,-6 0 1-15,-4-3-3 16,-2-2 9-16,-2 0-5 16,2 2 5-16,0 1-2 15,-1 2 0-15,1 0 1 16,0 0-6-16,-6 0 0 0,-2 0 2 15,-4 0 2 1,-6-4-4-16,-4 2 4 0,4 2 3 16,-4-1-5-16,4 1 4 15,-2-1 5-15,-7 1-9 16,1 0-2-16,-6 0 0 16,3 0 3-16,-4 0-4 15,2 0 1-15,2 0 0 16,2 2 0-16,9 0 0 15,4 2 0-15,3-2 0 16,1 1 0-16,0-2 1 16,1 3-1-16,-5-4 0 15,2 1-1-15,-3-1 0 16,2 1 1-16,1 1 0 0,2 1 0 16,0 1 2-16,4 2-2 15,0 2 0-15,5 0 2 16,-3 0-2-16,4 0-1 15,-3-3 0-15,-3 2 1 16,-1 1-1-16,-2-3 1 16,1 1-3-16,-1-2 3 15,3 1 0-15,1-4 0 16,0 3 2-16,0-4-2 16,0 1 0-16,-2-1 1 15,1 2-1-15,-1-1 1 16,2 2-1-16,2 0-1 15,1-2 1-15,0 2 0 0,2-3 0 16,-1 0 1-16,1 0-1 16,-2 0 0-16,-3 0 1 15,-2-4 4-15,1 2-5 16,2 1-7-16,2 1 7 16,2 0 1-16,2 0-1 15,0 3-4-15,-2 2 4 16,-1 2 3-16,1-3-2 15,-2 2-2-15,2-3-1 16,-3 1 2-16,-3 1 2 16,-2-1-1-16,-3 2-1 15,1-1-1-15,-2 1 0 0,2 0-1 16,-2-1-7 0,5 1 7-16,3-2 0 0,3 0 2 15,4-2 2-15,0 1-2 16,0-2-1-16,-4-1-2 15,1 0 6-15,-2 0-6 16,-1 0 5-16,0 0-5 16,3 0 6-16,5 0-4 15,5 0 3-15,3 0-2 16,0 0 0-16,-2 0-2 16,1 2 2-16,-3 1-4 15,0-3 9-15,-4 0-10 16,3 0 10-16,-5 0-5 15,2 0 0-15,-1 0 0 16,1 0 1-16,6 0-1 0,-1 0-1 16,1 2-2-16,4 1 3 15,-1-2 0-15,1-1 0 16,-1 1 0-16,1-1 0 16,-1 0 0-16,1 0 0 15,-3 0 0-15,0 0 0 16,0-1 0-16,3-2 0 15,-1 2 0-15,-5 1 0 16,0 0 4-16,-7 0-4 16,-2 3-1-16,-4 4-2 15,3-2 3-15,2 3-1 16,7-2 1-16,3-3 0 0,4 2 0 16,6-5 3-16,2 0-8 15,7 0 5-15,3 0 0 16,2 0 2-16,2 0 6 15,5 0-8-15,0 0 12 16,0 2-3-16,0-2-1 16,0 0 2-16,0 0-10 15,0 0 1-15,0 0-1 16,0 2 0-16,-6-2 0 16,0 0-2-16,-7 0 2 15,-4 0-1-15,-2 1 1 16,2 2 0-16,-2 0-4 15,4 0 4-15,0-2 0 0,0 2 0 16,6-1-1 0,0 1 1-16,2-2 0 0,-5 2 1 15,0 0-1-15,1-2 0 16,-3-1 0-16,0 2 0 16,2 0 0-16,-1-2-1 15,4 0 2-15,-6 0-1 16,7 0 0-16,-1 0 0 15,2 0 4-15,3 0-4 16,2 0 0-16,2 0 1 16,0 0 2-16,-1 0-3 15,1 0 1-15,0 0-1 0,0 0 2 16,0 0 8-16,-2 0-1 16,2 0 9-16,-1 0-7 15,-7-2-7-15,2 0-4 16,-3-2 0-16,0 1-2 15,-3-3 1-15,-1 2-1 16,4 0 2-16,0 0-1 16,2 2 1-16,4-2 0 15,1-1 2-15,1 2 0 16,1-5 3-16,-2 2-1 16,2 1 2-16,-1 2-4 15,-1 0 2-15,1 3-4 16,-1-1-2-16,1 1 0 15,-1-2 2-15,-1-1-1 16,3 0 1-16,-3 0 0 0,0-3 3 16,-1 0 0-16,4 1 3 15,-2-2-3-15,1 5-1 16,-1 0-2-16,1 0 1 16,-1 2-1-16,1 0-1 15,-1 0 0-15,2 0 1 16,0-2-1-16,0 2 2 15,0-4-1-15,0-1 0 16,0-1-2-16,0-2-31 16,6 2-34-16,6 0-124 0,-1 0-145 15</inkml:trace>
  <inkml:trace contextRef="#ctx0" brushRef="#br0" timeOffset="200870.7">10008 13169 682 0,'0'0'106'0,"0"0"-31"16,0 0-54-16,0 0 12 16,0 0 19-16,0 0 4 15,0 0-16-15,12-1-23 16,6 1-9-16,18-4 4 16,25-5 9-16,20-3-8 15,10-3-5-15,-5 3-6 16,-13 2-1-16,-16 4 4 15,-23 3-5-15,-19 3 0 16,-9 0 0-16,-6 0-1 0,0 0-2 16,-13 0-1-1,-11 12 4-15,0-2 0 0,6-1-15 16,15-7-124-16,3-2-214 16</inkml:trace>
  <inkml:trace contextRef="#ctx0" brushRef="#br0" timeOffset="201522.98">11135 12771 862 0,'0'0'38'16,"0"0"-28"-16,0 0-2 15,0 0 34-15,0 0 33 16,0 0-17-16,-42-26-25 16,42 26-21-16,0 0-3 0,0 0-3 15,0 0 7-15,0 0-6 16,3 0-6-16,19 0-1 16,10 0 0-16,8 1-2 15,7 14 1-15,-3 5 2 16,-5 3-3-16,-11 7-4 15,-13 2 2-15,-15 4-2 16,0-2-2-16,-19-4 7 16,-5-5-4-16,1-6 5 15,11-7 0-15,5-6-5 16,7-4 3-16,0 1-20 16,9 1-38-16,13 2 26 0,10 4 33 15,2 3 2 1,0 6 0-16,-7 4 1 0,-9 5-2 15,-10 2 6-15,-8 3 6 16,-8-2 17-16,-20-3 2 16,-8-9 9-16,-6-3 15 15,-3-7 2-15,5-6-9 16,7-3-9-16,6 0-33 16,7-10-6-16,7-14-22 15,9-11-164-15,4-10-621 16</inkml:trace>
  <inkml:trace contextRef="#ctx0" brushRef="#br0" timeOffset="202401.63">11399 12397 711 0,'0'0'30'16,"0"0"30"-16,0 0-26 16,0 0 4-16,-88-47-13 15,58 44-5-15,3 2-6 0,-1 1 5 16,1 0-18-16,0 0-1 15,-1 2 1-15,-1 6 5 16,-2 0-1-16,-2 1 4 16,-4 3 12-16,-3 0-2 15,1 2 5-15,1 3-3 16,3 3 7-16,-1 7-13 16,-1 5-7-16,4 5 0 15,0 5-4-15,5-1 4 16,5 2-1-16,2 1 0 15,8 4 0-15,1 5 3 16,6 5-5-16,4 0-1 16,2 1 1-16,0-1 1 0,10 0 8 15,10-3 2-15,9 0 0 16,5-3-11-16,3-1-1 16,4-4-3-16,-1-2 4 15,-3-7 0-15,1-3-3 16,-1-7 1-16,1-4-1 15,1-4 0-15,0-3 2 16,2-3 2-16,0-3-6 16,0-1 1-16,-1-7 4 15,0 0-5-15,-1-3 1 16,1 0-1-16,6 0 6 16,1-3-6-16,3-8-4 0,-3-2-2 15,2-1-1 1,-2-3 5-16,-2-3 1 0,3-2 0 15,-5-5 1-15,1-4 0 16,-4-4 0-16,-3-3 3 16,-1-1 2-16,-3-2 5 15,-3-1-8-15,-7-3 18 16,-6-3-19-16,-5-4 6 16,-6-5-6-16,-6-5 0 15,0 1-1-15,0-2 0 16,-12 5-1-16,-6 2 6 15,-4 0 2-15,-5-2-6 16,-9 2-1-16,-6 1 9 0,-8 12-9 16,-7 10 1-1,-4 12-1-15,-3 10 0 0,-2 7 0 16,3 4-3-16,7 3-1 16,11 13-17-16,18 7-86 15,12-3-129-15,11-4-514 16</inkml:trace>
  <inkml:trace contextRef="#ctx0" brushRef="#br0" timeOffset="211581.39">4425 15437 621 0,'0'0'43'0,"0"0"-30"16,0 0-13-1,0 0 19-15,0 0 25 0,0 0 2 16,0 0 1-16,-6 0 6 16,6 0-14-16,0 0 6 15,0 0-19-15,0 0-5 16,0 0-13-16,0 0-8 15,0 0-1-15,11 0 1 16,8 0-2-16,7 0 2 16,11 0 6-16,3 1-5 15,5 2 3-15,3-1-2 16,-5-1 8-16,-2 1-9 16,-9-2 3-16,-9 0-3 0,-9 0 3 15,-9 2 5 1,-2-2-8-16,-3 0 0 0,0 0 2 15,0 0-3-15,0 0-3 16,6 6-25-16,6-2-121 16,0-4-143-16</inkml:trace>
  <inkml:trace contextRef="#ctx0" brushRef="#br0" timeOffset="212309.2">5310 15102 392 0,'0'0'142'0,"0"0"-96"16,0 0 3-16,0 0 4 16,0 0 33-16,0 0-25 15,-16-44-7-15,16 44-35 16,0 3-19-16,0 16 1 16,0 12 8-16,0 13 32 15,3 9 3-15,0 1-10 16,0-1-12-16,0-4-18 15,-2-8-4-15,2-6 4 16,0-7-3-16,-3-5 3 16,0-6-4-16,0-7 0 15,0-4 0-15,0-3 0 0,0-3 0 16,0 0 2-16,0 0 8 16,0-4-1-16,3-18-5 15,5-8-4-15,2-4-43 16,8 2 40-16,1 6 1 15,-1 8-10-15,0 9 8 16,-1 9 4-16,0 0 0 16,0 12 6-16,1 11 4 15,-2 8 13-15,1 3-3 16,-4-3-1-16,2-5-11 16,-1-2-4-16,-4-9-2 15,-1-3 1-15,-5-4-3 16,-1-3 0-16,-3-2-26 0,0-3-95 15,0 0-110-15,-7-15-256 16</inkml:trace>
  <inkml:trace contextRef="#ctx0" brushRef="#br0" timeOffset="212841.3">5065 15249 731 0,'0'0'104'0,"0"0"-97"16,0 0 7-16,0 0 37 15,0 0-2-15,0 0 8 16,0 0-5-16,0-1-11 15,6-4-9-15,17 0-22 0,11 0-4 16,14-1-4-16,12 2 7 16,-2-1-9-16,0 1 8 15,-3 2-5-15,-5-1-2 16,-9-2-1-16,-7 3 1 16,-12-1 1-16,-8 2 0 15,-8-1-1-15,-4 2 4 16,-2 0-5-16,0-2 5 15,0 2-4-15,0-1-1 16,0 1-1-16,1 0-24 16,2-2-30-16,2 2-162 15,-1 0-213-15</inkml:trace>
  <inkml:trace contextRef="#ctx0" brushRef="#br0" timeOffset="213500.66">5012 15917 746 0,'0'0'100'15,"0"0"-69"-15,0 0 11 16,0 0 45-16,0 0-27 15,0 0-29-15,-21-3-22 16,29 3-9-16,14 0 3 16,21 0-3-16,11 0 11 15,10 0-10-15,6 0-1 16,-1 0 1-16,1 0 0 16,4-2-1-16,1-4-4 15,0-2 4-15,-7-3 7 0,-12 1-7 16,-15 2 4-1,-14 4-2-15,-12 1-2 0,-7 0-1 16,-3 2 0-16,-3-1 1 16,-1 2 0-16,-1 0 0 15,0 0 0-15,0 0-10 16,0-1-51-16,0 1-81 16,0 0-91-16</inkml:trace>
  <inkml:trace contextRef="#ctx0" brushRef="#br0" timeOffset="213856.71">5444 16259 911 0,'0'0'109'16,"0"0"-109"-16,0 0-31 15,0 0 31-15,0 0 17 16,0 84 27-16,0-53-32 0,3-6-8 15,2-1 1 1,-5-10-5-16,5-2 0 0,-2-3 1 16,1-5-1-16,-3-4-21 15,1 0-113-15,-2 0-139 16</inkml:trace>
  <inkml:trace contextRef="#ctx0" brushRef="#br0" timeOffset="214334.42">5580 16091 694 0,'0'0'79'15,"0"0"-79"-15,0 0 3 16,0 0 35-16,0 0 3 16,0 0-41-16,-10 7 4 15,10 8 5-15,7 1-5 16,5-3 1-16,-1-3-5 16,-1-7 2-16,-1 0-1 15,-5-3-1-15,-1 0 1 16,-1 0 4-16,-2 0 5 15,0-6-6-15,0-4-4 0,-12 1-6 16,-1 2 6-16,-1 4 17 16,1 3-2-16,4 0-8 15,4 0-5-15,5 0-1 16,0 6 0-16,5-1 3 16,11-1 2-16,5-2-4 15,-3-2 3-15,-6 0-1 16,-6 0 5-16,-6 0 20 15,0 0 16-15,-3-2-7 16,-11-2-38-16,-3 0-33 16,3 1-88-16,7-3-349 15</inkml:trace>
  <inkml:trace contextRef="#ctx0" brushRef="#br0" timeOffset="-213225.51">6360 15189 739 0,'0'0'72'16,"0"0"-37"-16,0 0 2 16,0 0 21-16,0 0 13 15,0 0-31-15,0 0-25 16,-5-20-15-16,24 20-3 15,8 0 3-15,4 14 1 16,2 12 6-16,-2 6-6 0,-4 6 0 16,-8 6-2-1,-8-3 4-15,-11 0-3 0,0-2 7 16,-8-3-7-16,-12-7 1 16,-4-4 1-16,-3-5-2 15,0-10 1-15,6-4-1 16,2-6 1-16,5-4 10 15,6-18-4-15,8-10-6 16,0-3 6-16,8 2-3 16,13 7-4-16,3 7 0 15,-3 7-11-15,0 4 11 16,-6 8-8-16,-1 0-2 16,2 0-33-16,-3 14-51 15,-3 1-98-15,-4-5-307 16</inkml:trace>
  <inkml:trace contextRef="#ctx0" brushRef="#br0" timeOffset="-212355.47">6769 15214 641 0,'0'0'74'0,"0"0"-64"15,0 0 25-15,0 0 29 16,0 0 18-16,0 0-34 16,-1-67-24-16,26 57-20 15,9 7-4-15,2 3 2 16,0 3 8-16,-6 21 9 16,-2 9-10-16,-4 6 13 0,-6-4 0 15,1-7 1 1,-1-8-5-16,0-9 8 0,5-6 1 15,2-5-1-15,3 0-5 16,7-10-8-16,-3-13 2 16,3-3-10-16,-4-7 1 15,-4-3-6-15,-3 0-3 16,-9 2-44-16,-8 8-35 16,-7 8-105-16,0 10-22 15,-13 8-119-15</inkml:trace>
  <inkml:trace contextRef="#ctx0" brushRef="#br0" timeOffset="-212096.16">7108 15063 839 0,'0'0'112'0,"0"0"-99"15,0 0-7-15,-25 82 46 16,25-29 15-16,0 3-4 16,0-1-43-16,0-9 1 15,1-8-6-15,5-7-7 16,-2-5-5-16,1-8-3 16,-2-3-3-16,-3-5-71 15,0-4-133-15,0-6-241 16</inkml:trace>
  <inkml:trace contextRef="#ctx0" brushRef="#br0" timeOffset="-211596.85">6341 15687 730 0,'0'0'290'0,"0"0"-263"16,0 0-19-16,0 0 13 16,0 0 37-16,0 0-28 15,22-7-30-15,22 4 1 16,17-2-1-16,18-2 5 16,6-3-5-16,6-4 2 15,2 4-5-15,-2 2 6 16,-3 3-6-16,-5 0 0 15,-5 3-8-15,-4 0 1 16,-11-1 10-16,-14 2-5 0,-15-2 2 16,-12 2 3-16,-9-2 2 15,-6 2-1-15,-4-3 1 16,2 2-1-16,-1-2-1 16,-1 1-36-16,3 2-76 15,-3-1-83-15,-3 2-273 16</inkml:trace>
  <inkml:trace contextRef="#ctx0" brushRef="#br0" timeOffset="-211185.39">6707 15856 486 0,'0'0'456'0,"0"0"-393"15,0 0-15-15,0 0-22 16,0 0-26-16,0 0-4 16,62-9-1-16,-32 39 5 15,-2 7 0-15,-8 8 0 0,-5 0 4 16,-8-6-4-16,-5-8-4 15,-2-7 4-15,-2-7 0 16,-14-5 3-16,-5-6 2 16,-1-5 4-16,-2-1-3 15,1 0 3-15,1-18 0 16,8-9-5-16,6-6 0 16,6 0-4-16,2 5-38 15,3 6 15-15,15 11 3 16,3 7-40-16,1 2-46 15,5 2 27-15,0 0-131 16,-3 0-373-16</inkml:trace>
  <inkml:trace contextRef="#ctx0" brushRef="#br0" timeOffset="-210844.3">7139 15662 814 0,'0'0'182'16,"0"0"-171"-16,0 0-11 15,0 0-1-15,0 0 1 16,0 0 13-16,-12 96 38 0,12-44-24 15,18 0-4-15,8 2-6 16,-1-7-7-16,2-5-7 16,-3-5 2-16,0-12-5 15,-1-6 1-15,0-7 0 16,-7-6-1-16,4-6-8 16,-7 0-42-16,2-8-74 15,-9-9-74-15,-6-10-200 16</inkml:trace>
  <inkml:trace contextRef="#ctx0" brushRef="#br0" timeOffset="-210657.8">7175 15961 924 0,'0'0'157'0,"0"0"-95"16,0 0-20-16,0 0-21 15,0 0-18-15,96-62-2 16,-62 49-2-16,0 4-11 16,0 3-68-16,-2-6-199 15</inkml:trace>
  <inkml:trace contextRef="#ctx0" brushRef="#br0" timeOffset="-209449.23">7991 15258 582 0,'0'0'487'16,"0"0"-430"-16,0 0-48 16,0 0 50-16,0 0 2 15,0 0-26-15,0 0-28 16,103-24 1-16,-54 8-3 0,-2 4-5 16,-8 2-3-1,-8 7-9-15,-7 1-47 0,-7 2-39 16,-8 0-109-16,-9 9-164 15</inkml:trace>
  <inkml:trace contextRef="#ctx0" brushRef="#br0" timeOffset="-209264.73">8163 15418 829 0,'0'0'205'0,"0"0"-154"16,0 0 3-16,0 0-6 15,0 0-36-15,107-41-7 16,-62 28-5-16,1 3-6 16,-3 5 6-16,-4 5-20 0,0 0-120 15,-3 0-148-15,-3 0-449 16</inkml:trace>
  <inkml:trace contextRef="#ctx0" brushRef="#br0" timeOffset="-208462.58">9007 15045 216 0,'0'0'614'16,"0"0"-525"-16,0 0-2 15,0 0 1-15,0 0-27 16,0 0-54-16,-13 7-7 15,22 27 0-15,7 10 32 16,-1 3-1-16,0 2-22 16,-4-7-7-16,0-6 1 0,-5-10 1 15,-3-7-3-15,-1-4-1 16,-2-4 0-16,0-2-3 16,0-4-38-16,0-3-32 15,0-2-91-15,0 0-103 16,0-18-213-16</inkml:trace>
  <inkml:trace contextRef="#ctx0" brushRef="#br0" timeOffset="-208257.13">9025 15034 912 0,'0'0'116'0,"0"0"-109"0,0 0 18 15,0 0 13-15,0 0-27 16,0 0-8-16,97-7 0 16,-62 1-3-16,-4 3 0 15,-6 3-46-15,-7 0-120 16,-12 7-155-16</inkml:trace>
  <inkml:trace contextRef="#ctx0" brushRef="#br0" timeOffset="-208079.6">9098 15295 745 0,'0'0'214'0,"0"0"-180"16,0 0-31-16,0 0 19 16,105-43-13-16,-80 34-9 15,-4 6-38-15,-8 3-106 16,-10 3-56-16,-3 16-58 15</inkml:trace>
  <inkml:trace contextRef="#ctx0" brushRef="#br0" timeOffset="-207932">9140 15464 318 0,'0'0'335'0,"0"0"-278"0,0 0 24 16,0 0 59-1,0 0-32-15,0 0-49 0,124-9-40 16,-78-3-19-16,2-1-2 15,-11-1-82-15,-7 2-254 16</inkml:trace>
  <inkml:trace contextRef="#ctx0" brushRef="#br0" timeOffset="-207509.13">9723 15110 935 0,'0'0'78'0,"0"0"-38"16,0 0 10-16,-26-73-2 15,30 58-34-15,18 2-9 16,8 9-5-16,6 4 0 16,1 0-3-16,-2 28 3 15,-5 10 0-15,-5 7 3 16,-7 4 4-16,1-6 2 16,-3-10 0-16,1-9 6 0,2-10 10 15,-1-10-2 1,12-4 14-16,7 0-2 0,11-21-9 15,12-8-5-15,1-6-15 16,-6-5-5-16,-7-2-2 16,-14-2-19-16,-10-1-70 15,-11-2-45-15,-11 10-176 16,-2 12-516-16</inkml:trace>
  <inkml:trace contextRef="#ctx0" brushRef="#br0" timeOffset="-207281.75">10184 14887 778 0,'0'0'161'16,"0"0"-86"-16,0 0-60 16,-46 103 36-16,27-28 12 15,-2 11-17-15,7 1-18 16,4-7-17-16,3-11-9 15,7-16 1-15,0-9-3 16,0-9-1-16,0-6-54 16,0-11-91-16,-1-13-248 15</inkml:trace>
  <inkml:trace contextRef="#ctx0" brushRef="#br0" timeOffset="-203347.38">4132 15179 573 0,'0'0'96'16,"0"0"-96"-16,0 0-13 16,0 0 13-16,22 75 6 15,-4-25 40-15,0 7 4 16,1 6 6-16,-3 3-33 15,2-2 4-15,2 1-5 16,-4 0 11-16,5 2-15 16,-3 0-2-16,0 8-2 0,-6 5 3 15,-3-4-4-15,-7-2-12 16,-2-10 6-16,0-5-3 16,0-6-4-16,0 0 0 15,0-6 1-15,0-1-1 16,0-7 0-16,0-3 0 15,0-4 4-15,2-7-2 16,4-2-2-16,0-3 0 16,0-3 0-16,-1 0 0 15,-1-3 0-15,2-3 0 16,-1-1 0-16,1-3 0 16,-2-1 1-16,2-2-1 0,3 0-1 15,0 2 0-15,6 0-4 16,3 1 4-16,1 2 1 15,6 1 0-15,0 1 0 16,1 1 0-16,0-4-2 16,2-1 1-16,2-4 2 15,1-1-1-15,2-2 2 16,6 0-1-16,5 0 2 16,4 0-3-16,3 0 1 15,1 0-1-15,0-4 0 16,0 4 0-16,2-2 2 15,-1-2-1-15,-1 2-1 16,3-6-1-16,0-1 1 16,6 1 0-16,3-3 0 15,7 1 0-15,2 1-1 0,3 3 2 16,-6 4-2-16,1-2 2 16,-5 2-2-16,-3 1 2 15,-1-2-3-15,-2 3 0 16,-3-4 2-16,0 0 1 15,5-2 1-15,7-1-2 16,4-1-6-16,10-1-5 16,-3 2-10-16,-1-3 2 15,-5 0-7-15,1 2 3 16,-4-2 23-16,-2-1-2 16,0 3 5-16,1 2-6 15,0 1 7-15,2 0-2 0,5 1 0 16,2 0 2-16,6-3 18 15,3 1-1-15,2 0 14 16,-2-3-13-16,-7 5-6 16,-7-1-16-16,-4 2 0 15,-3 0 5-15,5-3 1 16,-2 6-6-16,-1-1 0 16,-2 0 7-16,4-1-3 15,1-1-2-15,3 0 7 16,2-3 4-16,-1 2 4 15,-3-1 3-15,-4 1-19 16,-2 4-2-16,-1 0 1 16,-2 0 0-16,0 0-3 0,-3-1 3 15,3-2 0-15,2 1 0 16,4-2-2-16,8-2 2 16,7-3 1-16,1 0-1 15,1 0 1-15,-8 1 1 16,-5 0-4-16,-11 2-4 15,-9 2-10-15,-6 0 13 16,-4 0-1-16,1-2 1 16,4-1 3-16,1 1 1 15,2-2-1-15,3 0 3 16,0-1-3-16,-1-2 0 16,1 3 18-16,-3 2-16 0,-4 2 4 15,-2 2-7-15,-5 2 2 16,-5 0 0-16,-7 0 0 15,-3 0 1-15,-7 0-2 16,-4 0 1-16,1 0 2 16,-2 0 6-16,5-1 17 15,-1 0-8-15,5-2-9 16,-1 0-1-16,-3 0-7 16,2-1 1-16,-3 0 3 15,-6 3-4-15,-6-2 5 16,-4 3-3-16,-1-1 18 15,-1-4 20-15,0-7 1 16,0-4-22-16,0-7-20 16,0-8-2-16,0-10 2 15,0-11 0-15,-6-15-1 0,-2-12-2 16,-1-7-1-16,-2-4 0 16,0-3 4-16,-1 5 0 15,-3-1-1-15,3 5-1 16,1-1 1-16,1 4 0 15,4 1 1-15,2 3 0 16,1 3 1-16,3 6 2 16,0 2-4-16,0 4 1 15,0 4 0-15,0 5-3 16,0 10 3-16,0 4-1 16,0 1 3-16,0 1-7 0,0-1 9 15,0-1-7-15,-4-3 4 16,-2 4-1-16,-2 2 0 15,-1 7 0-15,0 7-1 16,2 4 1-16,-1 4-2 16,0 3 4-16,2 3-1 15,0 2 0-15,1-2 1 16,2 2 2-16,0-1-2 16,1 0-2-16,-1 1 0 15,0 4 0-15,0-1 0 16,2 3 0-16,-2 0-2 15,0 0 2-15,-4 0-5 16,-10 0 0-16,-4 0 2 16,-7 3-2-16,-2 3 3 0,-3 0 0 15,0 0 1-15,-2 0-1 16,-5-2 2-16,-2 0 0 16,-5 0 5-16,-6 0-5 15,-6 0-2-15,-5 1 0 16,-3 2 4-16,-1 0-3 15,2 3 1-15,-1 0-2 16,0 1 0-16,-5 0-9 16,-1 2-5-16,3-1-4 15,6-4-6-15,4-2 19 16,3 0 3-16,7 0 4 16,2 0-4-16,-1 0 4 0,2 0 0 15,0 1-1-15,-1 2 0 16,2 0-8-16,-2 0-8 15,-4 0-17-15,-2 1-6 16,3-1 23-16,2-1 4 16,3 0 9-16,1 0 3 15,0-1 1-15,-6 0 0 16,-1-1 0-16,-3 1-8 16,-4 0 3-16,-3 2 5 15,-5-1-7-15,-3 0 2 16,1 2 2-16,-2-3 2 15,4 1 2-15,3-2 0 16,7 2-1-16,4-1 0 16,4-1 0-16,0-1 0 15,-1 1 4-15,0-2 2 0,1 0-6 16,-2 0 1-16,-1 2 0 16,-2 1-1-16,-1 3 0 15,-5-2 2-15,2 4-2 16,0-3-7-16,4 2 7 15,5-3 6-15,-3 1-5 16,-2 1-1-16,-1-2 0 16,-2 2-4-16,-1-1 4 15,-2 1 4-15,1-1-4 16,0 1-1-16,1 0 1 16,-1-2 4-16,-2 5-3 15,-1 0-1-15,-3 1 0 0,2 0-2 16,5-1 1-16,4-5 1 15,8-1 0-15,1-1 0 16,2-2-1-16,-1 3 2 16,-3 0-2-16,0 0 2 15,0 1-1-15,-1 0 0 16,2 1 0-16,-2-5-1 16,2 4 1-16,0-4 1 15,1-1-1-15,0 0 0 16,0-2 0-16,-1 2 0 15,0-1-2-15,-2 1 0 16,6 2 2-16,2 0 0 16,1 2 1-16,-1 2 1 0,1 1-2 15,-1 2-2-15,-2-4 2 16,5 0-2-16,4-3 2 16,6 1 3-16,5-1-2 15,2-1-1-15,4 0 0 16,1 0 0-16,0 1 0 15,2 1 0-15,-5 0 0 16,-2 2 0-16,-5 3-1 16,-1-1 1-16,-5 0-7 15,0 0 7-15,-2-1 4 16,0-1-1-16,5 1-3 16,3-2 0-16,5-3 0 0,8 0 2 15,5-4-1-15,2 0 0 16,4 0 4-16,-2 0-3 15,-1 0 1-15,-1 0-2 16,-4 0 0-16,-2 0 3 16,-5 0-4-16,-5 0 0 15,3 0 0-15,-1 0 1 16,4-2 0-16,2 0 2 16,2-1 3-16,2 2-3 15,0 0 4-15,0-1-5 16,-1 2 0-16,-5 0-2 15,3 0 0-15,-1 0 0 0,1 0 0 16,-2 0-1 0,1 0 1-16,-3 0-1 0,-1 3 1 15,0 1 0-15,3 0-1 16,0-2 1-16,4-2 0 16,0 0 0-16,3 0 1 15,1 0 0-15,1 0-1 16,0 0 1-16,-1 0-2 15,0 0 2-15,-6 0-2 16,0 0 1-16,0 0-1 16,5 0 0-16,2 0 0 15,2 0 1-15,2 0 0 16,1 0 1-16,0 0-1 16,0 0 0-16,0 0 0 15,0 0 2-15,0 0 4 0,0 0-5 16,0 0-1-16,0 0 1 15,0 0-1-15,0 0-1 16,0 0 1-16,0 0-4 16,0 0 4-16,0 0-2 15,0 0 0-15,0 0 0 16,0 0-3-16,0 0-10 16,0-1-31-16,16-4-79 15,3-2-128-15,4-3-397 16</inkml:trace>
  <inkml:trace contextRef="#ctx0" brushRef="#br0" timeOffset="-202170.85">11323 14982 859 0,'0'0'79'0,"0"0"-71"16,0 0-6-16,0 0-2 15,94 0 36-15,-52 0-15 16,2-2-4-16,-4-1-13 16,-4 2 3-16,-4 1-3 15,-9 0 2-15,-6 0-5 0,-5 0-1 16,-8 0 0-16,-1 0-5 15,-1 0 4-15,-1 0-50 16,2 0-83-16,6-2-110 16</inkml:trace>
  <inkml:trace contextRef="#ctx0" brushRef="#br0" timeOffset="-201582.01">12134 14627 715 0,'0'0'131'15,"0"0"-123"-15,0 0-8 16,0 0 0-16,-23 74 38 16,7-25 13-16,6 3-8 0,3-2-4 15,5-9-20-15,2-12-6 16,0-10-1-16,0-6 2 15,10-5-1-15,6-5-7 16,9-2-1-16,8-1 7 16,6 0-12-16,-1 0 0 15,-1 0-8-15,-4 0-32 16,-6 0-11-16,-6-7-2 16,-2-1 12-16,-6-5 28 15,-2-3 6-15,-6 2 3 16,-4 2-9-16,1 3 13 15,-2 8 13-15,0 1 30 0,0 0-13 16,0 1-19-16,0 17-5 16,-2 6 30-16,-4 8 7 15,2 0-26-15,0-1-7 16,2-1-6-16,1-5-1 16,-2 0-2-16,-4-7-2 15,0 1-54-15,-1-5-71 16,0-8-113-16,0-6-446 15</inkml:trace>
  <inkml:trace contextRef="#ctx0" brushRef="#br0" timeOffset="-200784.43">12307 14315 581 0,'0'0'72'15,"0"0"-72"-15,0 0-8 16,0 0 8-16,-94-13 3 16,72 13 9-16,-3 0 15 15,4 6 1-15,1 2 6 16,-2 4-4-16,4 5-20 15,-1 4 3-15,-1 4-3 16,2 6 11-16,-3 4 0 0,-1 1 5 16,-1 4 4-1,0-1-10-15,2 0-8 0,3-2 6 16,8 4 27-16,1 3-22 16,2 7-3-16,0 6-2 15,1 4-9-15,0-2 0 16,-1-2-5-16,5-7 3 15,2-2-4-15,0-2 3 16,0-4 7-16,17 1-3 16,10-3-3-16,6 0 6 15,10-5-6-15,6-2 6 16,6-4-2-16,3-5-8 16,-1-6 1-16,-5-4 0 0,1-7-4 15,-3-7 1-15,-3 0 0 16,-1 0-1-16,-1 0 2 15,-1-2-2-15,0-6 4 16,5-3-4-16,-6-1 2 16,0-4-2-16,-4 0 0 15,-3-4 0-15,-5 1 0 16,-1-6 5-16,-5-3-4 16,-5-7-1-16,-1-8-8 15,-5-7 2-15,-1-5-9 16,-2 4 15-16,-1 0 0 15,-4 3-2-15,-2 0 3 0,-2-2-3 16,-2 3 1 0,0-3 0-16,-18 2 0 0,-6-1 0 15,-7-2 1-15,-6 1 1 16,-5-2 0-16,-3 5-1 16,-4 4 0-16,-3 9 6 15,-1 6 4-15,-2 7 1 16,3 7 5-16,-3 10 2 15,-2 4-12-15,3 0-6 16,0 21-7-16,13 8-15 16,8-3-149-16,9-5-475 15</inkml:trace>
  <inkml:trace contextRef="#ctx0" brushRef="#br0" timeOffset="-184793.95">13904 14739 722 0,'0'0'42'15,"0"0"-29"-15,0 0-11 16,0 0 7-16,0 0 37 16,0 0-8-16,0 0-19 15,0 0-13-15,94-50 4 16,-65 40 0-16,6 2-10 15,-2 1-1-15,-2 4-14 16,-4 3-61-16,-9 0-54 16,-8 0-136-16</inkml:trace>
  <inkml:trace contextRef="#ctx0" brushRef="#br0" timeOffset="-184545.6">13931 14983 233 0,'0'0'693'16,"0"0"-610"-16,0 0-77 16,0 0 5-16,0 0 34 0,0 0-12 15,59-18-21 1,-27 8-10-16,-1 1-1 15,1 4-1-15,-4 0-23 0,3 2-70 16,-1-7-82-16,-2-5-92 16</inkml:trace>
  <inkml:trace contextRef="#ctx0" brushRef="#br0" timeOffset="-184186.57">14087 14516 950 0,'0'0'48'0,"0"0"-6"16,0 0-34-16,0 0 11 15,0 0-4-15,0 0-15 16,0-8-8-16,24 15 7 15,9 10-2-15,12 4 3 16,4 9 1-16,8 5-1 16,-2 7 0-16,-6 2-4 15,-9 2-1-15,-10 1 0 16,-15 5-2-16,-8-5 5 16,-7-7-2-16,0-5 4 15,-17-8 3-15,-7-1 16 0,4-3 0 16,1-2-18-16,11-3-2 15,8-8-115-15,0-10-408 16</inkml:trace>
  <inkml:trace contextRef="#ctx0" brushRef="#br0" timeOffset="-182482.04">15517 14198 835 0,'0'0'63'16,"0"0"-61"-16,-20 86 0 15,13-42 31-15,4 0 14 16,3-2-1-16,0-9-22 16,0-3-11-16,0-7-3 0,4-5-4 15,-1-4-2-15,0-6-4 16,0-1-1-16,1-5-69 16,-4-2-141-16,0-2-378 15</inkml:trace>
  <inkml:trace contextRef="#ctx0" brushRef="#br0" timeOffset="-182112.97">15518 13971 579 0,'0'0'147'0,"0"0"-147"16,0 0-22-16,0 0 12 16,0 0 8-16,0 0 2 15,0 0 0-15,39 1 1 16,-30-1-1-16,-6 0 8 16,-3 0-7-16,0 0 27 15,0 0 35-15,-12-7-51 16,-6-4-7-16,-1 1 3 15,-2 5 11-15,3 0 10 16,4 3 5-16,8 0 17 0,5 2 25 16,1 0-42-1,0 0-23-15,0 0-11 0,0 0-33 16,7 0-93-16,8 0-80 16,2 10-298-16</inkml:trace>
  <inkml:trace contextRef="#ctx0" brushRef="#br0" timeOffset="-181585.27">16127 13902 915 0,'0'0'24'16,"0"0"-20"-16,-12 88-4 15,9-28 0-15,3 8 55 16,-2 4-20-16,2-3-3 15,0-6-19-15,0-8-4 16,0-8-8-16,0-9 8 16,0-13-8-16,0-9 1 15,0-9 1-15,0-5-3 0,0-2 4 16,0 0 15-16,0-17 13 16,0-16-25-1,14-9-7-15,2-4-18 0,5 6 0 16,1 8 11-16,0 10 0 15,1 10 5-15,-2 12-8 16,0 0 7-16,-2 6 3 16,1 14 1-16,-2 6 18 15,-4 1-12-15,-1 3 2 16,-6 1-3-16,0-6-1 16,-1-3-4-16,-3-5-2 0,-1-2-11 15,-2-2-68 1,0-7-145-16,-8-6-293 0</inkml:trace>
  <inkml:trace contextRef="#ctx0" brushRef="#br0" timeOffset="-181193.33">15857 14155 863 0,'0'0'67'16,"0"0"-57"-16,0 0 29 16,0 0 34-16,0 0-30 15,0 0-34-15,55 0-9 16,-3-5 5-16,8-4 4 15,-2 1-8-15,-3-3 13 16,-10 0-10-16,-11 3 10 16,-10 2-13-16,-7 2 2 15,-7 1 2-15,-7 0-1 16,-3 3 8-16,0 0-4 0,0 0 0 16,0 0-5-16,0 0-3 15,0 0-6-15,0 0-32 16,6 3-85-16,4 1-68 15,-1-4-359-15</inkml:trace>
  <inkml:trace contextRef="#ctx0" brushRef="#br0" timeOffset="-179197.75">16825 13861 852 0,'0'0'25'0,"0"0"-6"16,0 0-19-16,0 0 0 15,0 0 0-15,90 58 23 16,-44-19-1-16,-1 4-15 16,-7 2-2-16,-8-1-2 15,-10-4-2-15,-9-4 2 16,-11-3-2-16,0-4 2 15,-25-4-3-15,-15-4 11 16,-6-4 7-16,-8-6-2 16,4-8-3-16,7-3 10 0,11-1 20 15,12-19-4-15,14-2-15 16,6-4-8-16,12-2-6 16,22 2-7-16,10-1-3 15,6 5-3-15,-2 4-10 16,-3 6-50-16,-9 6-122 15,-11 0-272-15</inkml:trace>
  <inkml:trace contextRef="#ctx0" brushRef="#br0" timeOffset="-178755.17">17288 13950 857 0,'0'0'71'15,"0"0"3"-15,0 0-15 16,0 0 13-16,-9-75-35 16,31 68-21-16,8 7-16 15,7 3-5-15,0 21 5 0,2 8-1 16,-4 3 3-16,-1-3-2 16,-3-5 6-16,-3-8-4 15,-2-6 2-15,-2-7 2 16,1-6 23-16,5 0 2 15,4-12 3-15,-2-11-7 16,-1-2-12-16,-6-4-14 16,-7-4-1-16,-7-2-14 15,-10-2-73-15,-1 4-15 16,-9 6-162-16,-18 8-232 16</inkml:trace>
  <inkml:trace contextRef="#ctx0" brushRef="#br0" timeOffset="-178556.7">17677 13768 617 0,'0'0'204'16,"0"0"-105"-16,0 0 9 16,0 0-27-16,0 0-55 15,0 0-17-15,-14 93 11 16,4-35 46-16,1 6-21 16,0-3-26-16,4 0-11 15,0-2-3-15,3-7-3 16,2-4-2-16,-1-8-10 15,-1-3-68-15,1-12-117 16,-7-9-297-16</inkml:trace>
  <inkml:trace contextRef="#ctx0" brushRef="#br0" timeOffset="-178116.87">16838 14402 1026 0,'0'0'86'16,"0"0"-56"-16,0 0-7 15,0 0 16-15,0 0-26 16,120-6-5-16,-22 6 7 16,20-6-5-16,12-4-2 15,6-4-1-15,4 0 8 16,-7 2-4-16,-15 0-11 15,-20 6 3-15,-28 2-3 16,-28 1 0-16,-21 3 0 0,-14 0-2 16,-7 0-2-1,0 0 2-15,0 0-4 0,-13 1-11 16,-2 11-18-16,-6 1-72 16,0-2-200-16</inkml:trace>
  <inkml:trace contextRef="#ctx0" brushRef="#br0" timeOffset="-177660.29">17271 14641 968 0,'0'0'118'16,"0"0"-77"-16,0 0-34 16,0 0-6-16,89 5 8 15,-54 24-7-15,-8 8-2 16,-11 5 1-16,-9 3-5 15,-7-1 3-15,-11-1-1 16,-18-8 2-16,-6-10 0 16,-3-9 4-16,4-7-4 0,4-9 2 15,5 0 1-15,10-19 0 16,4-10 5-16,11-3-2 16,3 0 3-16,23 2-9 15,7 9 0-15,4 9-4 16,0 5 4-16,-4 7-1 15,-3 0 0-15,-11 0-13 16,-3 12-54-16,-5 1-55 16,-5-2-101-16,-1-6-446 15</inkml:trace>
  <inkml:trace contextRef="#ctx0" brushRef="#br0" timeOffset="-177319.75">17769 14496 996 0,'0'0'90'0,"0"0"-71"16,0 0-18-16,0 0 7 15,0 0-4-15,0 0 24 16,-9 113 15-16,9-62-6 0,9 1-20 16,9 0 7-1,2 0-5-15,4-4-14 0,-1-4 0 16,0-11-2-16,-4-9-1 16,-1-10 2-16,-7-7-4 15,-4-6-7-15,-3-1-45 16,1-1-9-16,-5-23-73 15,0-11-306-15</inkml:trace>
  <inkml:trace contextRef="#ctx0" brushRef="#br0" timeOffset="-177146.2">17786 14743 938 0,'0'0'171'16,"0"0"-133"-16,0 0 50 0,0 0 3 15,0 0-77-15,0 0-14 16,118-64-3-16,-77 47 1 16,-2 5-65-16,-4-1-69 15,-6-2-218-15</inkml:trace>
  <inkml:trace contextRef="#ctx0" brushRef="#br0" timeOffset="-175805.7">18845 13962 826 0,'0'0'128'0,"0"0"-72"16,0 0-2-16,0 0 10 0,0 0-19 16,0 0-18-1,-3 0-18-15,18 0-2 0,12 0-2 16,9 0 8-16,10 0 3 16,3 0-5-16,-1 0-2 15,-1-4-9-15,-8 1 0 16,-7 3-4-16,-10 0-47 15,-8 0-53-15,-14 5-119 16,0 7-124-16</inkml:trace>
  <inkml:trace contextRef="#ctx0" brushRef="#br0" timeOffset="-175617.2">18856 14207 835 0,'0'0'104'0,"0"0"-47"15,0 0 41-15,0 0-7 16,0 0-26-16,0 0-36 16,128 7-20-16,-74-12-2 15,-4 1-7-15,-12 4-24 16,2-1-84-16,-3-4-157 16,2-3-301-16</inkml:trace>
  <inkml:trace contextRef="#ctx0" brushRef="#br0" timeOffset="-175339.95">19609 13857 830 0,'0'0'134'0,"0"0"-64"16,0 0-35-16,0 0-24 15,0 0-10-15,3 90 41 16,1-40-9-16,1 3-8 16,1-4-3-16,0-5-10 15,-2-5-5-15,-1-10-1 16,-3-7-6-16,0-4 0 16,0-7-12-16,0-2-50 15,-6-6-54-15,-2-3-174 0,1-2-424 16</inkml:trace>
  <inkml:trace contextRef="#ctx0" brushRef="#br0" timeOffset="-175098.59">19636 13780 995 0,'0'0'120'16,"0"0"-109"-16,0 0-10 16,92-15 9-16,-45 7 15 15,-1-2-18-15,-4 3-7 0,-9 6 2 16,-8 1-5-16,-13 0-23 16,-9 0-89-16,-3 12-123 15,-12 2-132-15</inkml:trace>
  <inkml:trace contextRef="#ctx0" brushRef="#br0" timeOffset="-174882.17">19676 14040 818 0,'0'0'211'0,"0"0"-158"0,0 0-7 15,0 0-22-15,0 0-6 16,93-33-11-16,-61 27-7 16,-2 2-1-16,-6 4-25 15,-7 0-80-15,-10 4-69 16,-7 13-92-16</inkml:trace>
  <inkml:trace contextRef="#ctx0" brushRef="#br0" timeOffset="-174695.64">19626 14318 579 0,'0'0'189'0,"0"0"-141"0,0 0 74 15,0 0 36-15,0 0-55 16,0 0-31-16,64 3-34 16,-14-12-22-16,8-1-15 15,1-1-2-15,-3 2-3 16,-6 1-38-16,-6-1-147 15,-6-5-319-15</inkml:trace>
  <inkml:trace contextRef="#ctx0" brushRef="#br0" timeOffset="-174248.08">20336 13877 905 0,'0'0'66'0,"0"0"-9"15,22-91-21-15,3 62 1 16,7 6-7-16,-3 13-22 0,1 10-3 16,-3 9-5-1,-7 20-4-15,-1 12 3 0,-8 4-2 16,-1-2 3-16,-1-4 2 16,0-7 7-16,6-7 0 15,3-5 26-15,4-8-4 16,6-4 7-16,8-6-1 15,12-2 2-15,3 0-10 16,2-11-20-16,-2-4-6 16,-12-1-3-16,-11-1 0 15,-12-3-24-15,-8-6-32 16,-8 1-60-16,-3-6-111 16,-18 0-281-16</inkml:trace>
  <inkml:trace contextRef="#ctx0" brushRef="#br0" timeOffset="-174030.12">20846 13604 865 0,'0'0'86'16,"0"0"-85"-16,-24 87 44 16,12-14 75-16,-1 10-32 15,1 2-35-15,-1-6-15 16,2-6-22-16,0-8 15 15,4-10-28-15,0-12-1 16,1-8-4-16,-1-9-13 16,0-7-61-16,-3-5-58 0,-1-10-171 15</inkml:trace>
  <inkml:trace contextRef="#ctx0" brushRef="#br0" timeOffset="-169888.03">14475 13389 488 0,'0'0'146'0,"0"0"-78"0,0 0-40 16,0 0-11-16,0 0-4 16,0 0 35-16,6-75 14 15,-6 66-12-15,0 1-13 16,0 4-2-16,0 0-12 15,3 0-14-15,0 3-4 16,-2 1-4-16,-1 0 0 16,0 0-2-16,0 0 0 15,3 0-1-15,0 0 1 16,4 11-6-16,2 10 2 16,4 7 3-16,0 9 2 15,4 7-2-15,-2 8 10 16,-1 7-12-16,-3 15 7 0,-3 6-6 15,-4 2 3-15,-2-2 0 16,-1-2 0-16,-1-1 3 16,2 2-2-16,2 0-1 15,-1 1 0-15,3 0 2 16,0 3-2-16,3-1 6 16,0-1-4-16,0 0-2 15,0 0 1-15,-1-2-1 16,1-1-3-16,-1-6 3 15,-2-5 0-15,3-3 0 16,-3 0 1-16,0-5-2 16,1 0 1-16,1-10-1 0,1-7 1 15,-3-6 0-15,0-8 1 16,-3 0-1-16,-2-5 0 16,2 3-1-16,1-3-2 15,1-3 3-15,-1-4 2 16,4-3-1-16,-2-6 0 15,4-3-2-15,1-1 2 16,8-3-1-16,7 0 5 16,9 0-5-16,10 0 0 15,9-5 0-15,5 0 6 16,9 1-6-16,5 1-4 16,1 3 3-16,1 0 0 15,-6 0 1-15,1 0-2 0,-3 0-1 16,3 0-5-16,3 0 7 15,6 0-9-15,9 0 6 16,9 0-3-16,6 0 6 16,6 0 1-16,3 0 0 15,-2 0-1-15,-2 0 1 16,-10 0 0-16,-7 0 0 16,-8 0 3-16,-2 0-3 15,1 0 12-15,1 0 4 16,2 0-2-16,4-3-8 15,4-2 6-15,4 3-3 16,1-3 4-16,3 3 1 16,2-3-3-16,-3-1-4 15,2-2-4-15,-7 1 8 0,2-2 0 16,0 4-1-16,3-1-3 16,-1 4 7-16,0 2-6 15,0 0 1-15,-3 0 1 16,-2 0-1-16,1 0 9 15,1 0-17-15,-4 0-1 16,-2 0 11-16,-4 0-6 16,-4 0 3-16,0 1 8 15,3 0-5-15,0 1-4 16,-1 2-7-16,-4 0-1 16,1-3 1-16,-5 4 0 15,1-1 3-15,-2-4-2 16,6 1-1-16,1-1 3 0,1 0-3 15,-1 0 0-15,-4 0-1 16,1 0-1-16,0 0 1 16,3 0-1-16,3 0 1 15,0 0 0-15,-4 0 0 16,-1 0-5-16,-2 0 6 16,-3 0 0-16,-7 0 2 15,1 0-1-15,-3 0-2 16,4 0 0-16,-3 0-1 15,-2 0-4-15,-3 0-1 16,-7 0 2-16,-6 0-2 16,-1 0 7-16,-6 2-4 0,-4 2 3 15,-5 0 1-15,-3 0 5 16,-6-2-3-16,-2 2 3 16,-2-4-2-16,-2 4-2 15,-4-2-1-15,-3-1 1 16,-3 0-1-16,-3-1 2 15,-5 2-2-15,0-2 0 16,0 0 11-16,0 0 9 16,0 0 3-16,0 0 3 15,2-5 9-15,1-15 5 16,1-11-38-16,1-11 0 16,2-8-2-16,-2-11 1 15,0-9-1-15,-3-9 0 0,-2-9 0 16,0-5-4-16,0 1 2 15,0 2 0-15,-3 11-4 16,-3 8-2-16,0 5-9 16,0 1 7-16,0-1-10 15,0-3 4-15,-1-3 8 16,-1-6-4-16,2-1-1 16,3-1 11-16,2-1-7 15,1 2 0-15,0-2-16 16,0-1 19-16,0 3-11 15,0 3 14-15,6 1-5 16,0 3 8-16,-1 2 0 16,-2 7 5-16,-3 4-8 15,1 2 6-15,-1 7-3 0,0 3 0 16,0 6-1-16,0 1-1 16,-1 2 4-16,-4 3-2 15,-1 0 2-15,3 3 0 16,-2 0 9-16,2 4-7 15,2 3 7-15,-1 8-7 16,-2 1-3-16,3 2-1 16,1 3 4-16,0 0-6 15,0 1 3-15,0-1-1 16,0 1 2-16,0-4-2 16,0-1-1-16,0 0 1 15,0 0 1-15,0 2-1 16,0 2-1-16,0 5-1 0,-5 1-1 15,-1 4-3-15,-6 1-6 16,-9 0 5-16,-4 0 0 16,0 0 6-16,0 0-4 15,2 0 4-15,-1 0 2 16,-3 1-2-16,-1 2 1 16,-2 3-1-16,-3 2-2 15,-4 0 3-15,-1 4 0 16,-6 2-4-16,-3 0 3 15,-6 1 1-15,-7-1 0 16,-1-6-3-16,3-2 3 16,0-5 0-16,4-1-2 0,-1 0-3 15,-5 0 6-15,-1 0-2 16,-2 0-23-16,-4 0 8 16,-3-1-2-16,-3 1-19 15,-6 0 10-15,1-2-2 16,-2 0 6-16,2-3-3 15,-3 0 26-15,-1-1 0 16,-1-2 0-16,-2-1 3 16,-2-3-13-16,-1-3 8 15,-2 0 1-15,-3-3-5 16,-4 0 3-16,-2 3-2 16,-1 1-10-16,2 4 10 15,0 0-12-15,8 3 17 0,-7 1 7 16,0-1 4-1,-2 2-22-15,-1-1 22 0,-2-2-12 16,0 0 1-16,2 1 0 16,0 3 0-16,3 3 1 15,3 1 13-15,3 0-14 16,3 0 0-16,-2 0 0 16,1 0 2-16,-3 0 6 15,1 2-16-15,1 0 15 16,5-2-14-16,6 3 11 15,3-1-8-15,7 4 7 16,3 5-4-16,4-3 2 16,-2 2-2-16,-6 0 6 15,-5-3-12-15,-7 0 7 0,-3-1 0 16,-6-1 0-16,0-1 6 16,4 2-6-16,7-2 0 15,11 2-1-15,7-1-6 16,2-1 12-16,0 1-10 15,-5-3 5-15,0 3 0 16,-5 1 0-16,-1 2 1 16,2 6-2-16,2 2 2 15,4 0 3-15,5 3-4 16,7-1 0-16,8-2-7 16,4-3 10-16,-1-1-6 15,0 0 6-15,-8-3-3 16,0 2 0-16,-4-2 0 0,3 1 1 15,4 1-1 1,6 1-1-16,5 2 1 0,1-2-3 16,0 1 9-16,-1-2-8 15,-3-3 2-15,1 0-4 16,-1-2 4-16,1-1 0 16,1-1 2-16,4 2 0 15,4 0-2-15,2-1 0 16,9 2 0-16,4 2 0 15,-1-1 2-15,3 2-2 16,-2-2 0-16,0 2 1 16,-4-2 1-16,-2 2-2 0,-2-2 2 15,-2-2-2-15,3 1 1 16,4-3-2-16,6-3 1 16,6 2 0-16,1-2 0 15,2 1-3-15,-2-2 3 16,2 1 0-16,0-1 4 15,0 0-4-15,0 0 4 16,0 0 4-16,0 0 3 16,0 0-5-16,4 0 1 15,8 0-7-15,7-3-44 16,1-9-273-16</inkml:trace>
  <inkml:trace contextRef="#ctx0" brushRef="#br0" timeOffset="-168741.26">22517 13828 791 0,'0'0'90'15,"0"0"-54"-15,0 0-36 16,0 0 0-16,0 0 2 16,115 0 20-16,-65 0-4 15,3 8-8-15,-3 2 14 16,-9-1-1-16,-11 0-17 15,-11-2-4-15,-7-3 2 16,-6-2-2-16,-2-2 7 0,-2 0 7 16,-2 0-7-16,0 0-7 15,0 0 0-15,0 0-2 16,0 0-2-16,3 0-80 16,4-6-180-16</inkml:trace>
  <inkml:trace contextRef="#ctx0" brushRef="#br0" timeOffset="-168263.97">23499 13597 805 0,'0'0'110'0,"0"0"-56"16,0 0-51-16,0 0-2 15,0 0-1-15,-47 75 22 0,32-43-12 16,9-3 0-16,6-7-6 16,0-4 4-16,6-1-5 15,15-2 5-15,7 2 4 16,5 1 3-16,5 1-13 16,-2 6-2-16,-10 0 0 15,-8 2-2-15,-13 2-5 16,-5-3-1-16,-12 1 8 15,-14-4 0-15,-9-4 16 16,0-5 9-16,4-5 0 16,4-8-14-16,8-1-7 15,-1 0-4-15,4-18-100 0,3-12-267 16</inkml:trace>
  <inkml:trace contextRef="#ctx0" brushRef="#br0" timeOffset="-168073.48">23427 13672 812 0,'0'0'67'0,"0"0"-46"15,94-19 37-15,-42 18 42 16,0 1-62-16,-3 0-30 16,-8 0-6-16,-14 9-2 15,-11 1-59-15,-10-7-186 16,-6-3-444-16</inkml:trace>
  <inkml:trace contextRef="#ctx0" brushRef="#br0" timeOffset="-167139.98">23862 13277 613 0,'0'0'47'0,"0"0"19"16,-78-76-9-16,45 56-4 15,-2 4-9-15,-1 5-15 16,1 4-5-16,-1 1-15 0,3 2 0 16,2 1 12-16,-1 3-6 15,1 0 3-15,-5 0-9 16,-1 5-8-16,-3 6 4 15,-1 3-5-15,3 1-2 16,2 5 2-16,1 6 0 16,3 2 8-16,-3 4-4 15,-1 6 0-15,0 3 8 16,3 3-2-16,0 3 3 16,8 0-8-16,3 2 5 15,3 5-8-15,8 7 2 16,4 3 1-16,5 1 2 15,2-1-5-15,0-1 1 0,0 0 2 16,2-2-3 0,5-2 4-16,4-4 0 0,4-4 6 15,-2-4-7-15,4-3-2 16,-1 1-1-16,3 1-2 16,5-2 1-16,4-2-1 15,4-5 0-15,4-1 0 16,3-5 7-16,3-6-5 15,4-7 11-15,3-8-13 16,6-5 18-16,5-5 0 16,1 0-13-16,2-1 11 15,-1-10-10-15,-2 0-5 0,-2-3 15 16,-4-4-9 0,-3 0 4-16,-1-3-10 0,4-2 3 15,-5-2 7-15,-1-3-9 16,-6-2 1-16,-5-1-3 15,-4 0 0-15,0-3 0 16,-4-1 4-16,2-3-2 16,3-1-1-16,-3-4-1 15,-1-2 3-15,-5-1-2 16,-5-1-1-16,-6 0-4 16,-5 0 4-16,-9 1 0 15,0-1-3-15,0-2 0 16,-9-1 3-16,-5 3-2 15,-1 0 4-15,-3 8-5 0,-3 3 1 16,0 5 2-16,-3 0 0 16,0 1 2-16,-2 1-5 15,-3-1 3-15,-2 2 0 16,-3 3-1-16,-4-2 1 16,-4 5 0-16,-1 1 0 15,-5 0 5-15,-2 2-10 16,2 1 6-16,-1 5-2 15,1 2 1-15,-3 7-1 16,-6 4-2-16,-1 0 2 16,3 9-4-16,9 9 1 15,10 7-51-15,15-3-95 16,17-10-223-16</inkml:trace>
  <inkml:trace contextRef="#ctx0" brushRef="#br0" timeOffset="-36801.03">2192 7919 176 0,'0'0'34'16,"0"0"36"-16,0 0-3 15,0 0-16-15,0 0 23 16,0 0 5-16,-31-65-50 16,29 60-1-16,-1 0 3 15,2 2-10-15,1 2-7 16,-3 1 7-16,3 0-14 15,0 0-7-15,0-2 0 16,0 2 5-16,0 0-5 0,0 0 0 16,0 0 0-16,0 0-3 15,0 0 3-15,3 0 0 16,4 0-1-16,5-2-1 16,3 2 4-16,3 0-4 15,0 0 2-15,1 0-4 16,2 0 4-16,-1 0-1 15,2 0 1-15,2 0 0 16,-2 0-1-16,4 0 6 16,-1 2-9-16,3 1 4 15,1 0 0-15,-1 2-1 16,0-3 1-16,-1 3-1 0,3-1-3 16,0-1 3-16,1 0-4 15,2-2 3-15,1-1 1 16,4 0-1-16,-1 0 1 15,-1 0 0-15,2 0-1 16,-3 0 4-16,-1 0-2 16,2 0 0-16,1 0-2 15,3-1 1-15,2-4 0 16,-1 1 1-16,0 1 0 16,0 0 1-16,-1 1 4 15,3-1-5-15,2 0 0 16,1 1-5-16,-1 1 5 15,-7-1 0-15,-6 2 4 0,-8 0-4 16,-9 0 2-16,-8 0-1 16,-4 0-1-16,-1 0 1 15,-2 0-1-15,0 0 0 16,1 0 0-16,-1 0-1 16,0 0 1-16,0 0 3 15,0 0-2-15,0 0 2 16,0 0-2-16,0 0-1 15,0 0 0-15,3 0-31 16,3 0-171-16,-3 0-48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10:55:52.3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1125 1845 604 0,'0'0'308'15,"0"0"-254"-15,0 0 10 16,0 0-13-16,0 0-6 0,0 0-13 16,-27-76-14-1,27 65-5-15,8-5-11 0,13 0-2 16,4 0 0-16,11 2-2 16,6 7 2-16,3 7-4 15,1 0 3-15,-4 28 0 16,-14 14-4-16,-6 12 0 15,-10 4 5-15,-3-5 1 16,0-8 15-16,3-16 2 16,6-10 0-16,4-9 10 15,8-10 4-15,12 0 29 16,10-24-16-16,14-10-32 16,1-9-8-16,-6-3-4 0,-7-2-1 15,-14-2-40 1,-10 5-39-16,-11 7-39 0,-13 10-34 15,-6 16-51-15,-19 8 23 16</inkml:trace>
  <inkml:trace contextRef="#ctx0" brushRef="#br0" timeOffset="259.3">1600 1608 704 0,'0'0'180'0,"0"0"-94"16,0 0-14-16,0 0-45 0,-39 80-12 15,17-2 68-15,-2 10 4 16,7-4-63-16,4-13-19 16,7-9 14-16,3-12-11 15,3-13-8-15,0-7 2 16,0-7-1-16,0-5-1 15,0-1-30-15,0-5-95 16,3-7-126-16,6-5-261 16</inkml:trace>
  <inkml:trace contextRef="#ctx0" brushRef="#br0" timeOffset="605.91">2465 1473 952 0,'0'0'119'16,"0"0"-72"-16,0 0-33 15,0 0-10-15,-94 106-4 16,39-20 46-16,4 6-12 0,17-9 6 16,13-11-22-16,13-14-7 15,8-12 7-15,0-10-7 16,8-8-6-16,9-7 4 16,5-7-5-16,6-6-4 15,8-5-31-15,4-3-60 16,3-1-53-16,-1-19-191 15</inkml:trace>
  <inkml:trace contextRef="#ctx0" brushRef="#br0" timeOffset="1045.83">2574 1741 820 0,'0'0'116'0,"0"0"-22"16,0 0-2-16,0 0-16 16,0 0-39-16,0 0-37 15,85-45-8-15,-59 76 2 16,-7 11 6-16,-15 5 0 16,-4 2 0-16,-10-6 0 15,-14-5 1-15,3-11 3 16,3-11-3-16,8-9-1 15,5-4 2-15,5-3 2 16,0 0 7-16,0-14 6 16,21-20-17-16,15-12-48 0,13-4-9 15,2 11 27-15,-8 14 1 16,-12 17 10-16,-14 8 5 16,-4 12-9-16,-7 13 14 15,-1 5 9-15,-4-3 25 16,2-3 8-16,0-8 27 15,2-5-42-15,-1-1 8 16,5-7-8-16,2 0-11 16,8-3 4-16,14 0-11 15,9-6-40-15,2-15-199 0,-3-7-417 16</inkml:trace>
  <inkml:trace contextRef="#ctx0" brushRef="#br0" timeOffset="1249.31">3322 1820 808 0,'0'0'183'15,"0"0"-183"-15,0 0 0 16,10 88 24-16,-10-44 37 16,-3 0 2-16,-11-4-29 15,-3-7-29-15,0-8-1 16,-2-4-4-16,4-4-6 15,-3-5-34-15,10-10-118 16,5-2-246-16</inkml:trace>
  <inkml:trace contextRef="#ctx0" brushRef="#br0" timeOffset="1557.48">3671 1533 539 0,'0'0'513'15,"0"0"-485"-15,0 0-28 16,0 0-2-16,0 0-20 0,0 0 22 16,-12 138 104-16,-7-54-49 15,5-4 3-15,-4-8 10 16,12-13-38-16,3-12-24 15,3-8 2-15,0-11-3 16,0-7 0-16,6-9-3 16,6-4-2-16,-3-4-50 15,3-4-34-15,4 0-31 16,1-20-49-16,-4-14-200 16</inkml:trace>
  <inkml:trace contextRef="#ctx0" brushRef="#br0" timeOffset="1716.06">3523 1921 1067 0,'0'0'107'0,"0"0"-94"0,0 0 14 15,0 0 26-15,0 0-13 16,88-5-27-16,-21-8-6 16,3 2-7-16,-4-1-73 15,-11-4-146-15,-13-3-186 16</inkml:trace>
  <inkml:trace contextRef="#ctx0" brushRef="#br0" timeOffset="1953.1">4066 1458 551 0,'0'0'443'0,"0"0"-443"0,0 0-4 16,0 0-27-16,46 119 31 15,-31-37 36-15,-7 7 38 16,-8 1-54-16,0-8-3 16,0-10 11-16,-9-12 4 15,-5-9-22-15,-6-10 12 16,-3-9-9-16,-1-9-7 16,-3-1-6-16,6-16-115 15,2-6-511-15</inkml:trace>
  <inkml:trace contextRef="#ctx0" brushRef="#br0" timeOffset="2737.04">4664 1882 883 0,'0'0'272'16,"0"0"-232"-16,0 0-32 0,0 0-8 15,0 0 0-15,0 0-1 16,0 0 1-16,97 0 5 16,-44-1 8-16,-5-3-5 15,-10 1-8-15,-7 0-18 16,-5 3-80-16,-9 0-94 15,-12 0-168-15</inkml:trace>
  <inkml:trace contextRef="#ctx0" brushRef="#br0" timeOffset="2930.52">4712 2155 679 0,'0'0'385'16,"0"0"-366"-16,0 0-15 15,0 0 32-15,83-13 38 16,-32-2-33-16,8 3-29 16,0 0-7-16,-2 7-5 15,1 5-10-15,3 0-79 16,-6 0-109-16,-4 0-221 16</inkml:trace>
  <inkml:trace contextRef="#ctx0" brushRef="#br0" timeOffset="5951.81">5725 1842 606 0,'0'0'125'16,"0"0"-81"-16,0 0 47 15,0 0 17-15,0 0-20 16,0 0-23-16,0 0-18 16,0 0-21-16,6-21-26 15,-9 54-20-15,-14 18-7 16,-11 17 27-16,0 5 23 16,-1-3-16-16,7-12-5 15,3-11-2-15,5-15 0 0,7-12 1 16,1-7-2-16,4-9 2 15,2-4 7-15,0 0 8 16,0 0 33-16,0 0-2 16,0-19 9-16,0-7-24 15,11-15-32-15,7-11-5 16,10-11 1-16,8-7-2 16,-2-5-20-16,5 2-1 15,-6 4 10-15,-5 12 8 16,-3 8 4-16,-8 16 2 15,-4 9 6-15,-5 12-7 16,-4 8 6-16,-4 2-2 0,0 2 1 16,0 0-1-16,2 0-17 15,4 2 1-15,4 19-2 16,4 11 10-16,3 12 8 16,0 9 2-16,-1 6 1 15,-4 0-3-15,0-2 5 16,-1-2-2-16,-2-4 1 15,0-9 2-15,-1-6-5 16,-2-8-1-16,-1-8 0 16,-2-5 1-16,2-1 0 15,-4-2-2-15,-1 5 1 16,0-2-24-16,0 1-46 16,0 1-24-16,-9-3-104 0,-6-7-63 15</inkml:trace>
  <inkml:trace contextRef="#ctx0" brushRef="#br0" timeOffset="6215.63">5582 2101 954 0,'0'0'94'16,"0"0"-94"-16,0 0 21 16,0 0 10-16,0 0-17 0,104-19 4 15,-53 17 0-15,0 0-6 16,-4 1-7-16,-9 0-2 16,-1-1-3-16,-3-1-31 15,-2-4-93-15,-7-3-119 16</inkml:trace>
  <inkml:trace contextRef="#ctx0" brushRef="#br0" timeOffset="6731.6">6489 2050 906 0,'0'0'152'0,"0"0"-152"15,0 0-7-15,94 0 7 16,-55 0 21-16,-3-1-5 15,-2-4-14-15,-4 1 2 16,-11 0-3-16,-3 0-1 0,-10-3 1 16,-6-3-1-16,0-7-5 15,0-4-17-15,-10 0-12 16,-5 3 26-16,-1 3 8 16,1 5 0-16,0 5 10 15,3 5 4-15,-2 0-8 16,-4 12 1-16,-5 16-1 15,1 11 3-15,3 6 2 16,7 1-5-16,8-1 10 16,4-5-12-16,0-4-1 15,13-6 1-15,5-6 5 16,6-6-2-16,1-7 3 16,4-7-9-16,4-4 12 0,-2 0-13 15,8-8-10 1,-5-13-77-16,-5-5-150 0,-12-6-536 15</inkml:trace>
  <inkml:trace contextRef="#ctx0" brushRef="#br0" timeOffset="7223.8">6777 1446 748 0,'0'0'133'15,"0"0"-67"-15,0 0 32 0,0 0 0 16,0 0-30-16,0 0-26 15,-3-2-31-15,3 2-11 16,12 0-5-16,18 0-2 16,11 0 7-16,6 0 5 15,0-2-5-15,-6-1 2 16,-5 0-2-16,-7 2-8 16,-2-1-29-16,-8 2-29 15,-5-1-48-15,-9 1-119 16,-5-1-337-16</inkml:trace>
  <inkml:trace contextRef="#ctx0" brushRef="#br0" timeOffset="7498.08">7439 1296 870 0,'0'0'156'16,"0"0"-134"-16,0 0-14 15,0 0-8-15,0 0 0 16,-3 82 18-16,-3-39 9 16,3-6-23-16,2-3 2 0,1-6-4 15,0-4 0 1,0-5-2-16,0-3-4 0,0-7-90 15,0-9-189-15,0 0-340 16</inkml:trace>
  <inkml:trace contextRef="#ctx0" brushRef="#br0" timeOffset="7861.1">7505 1036 902 0,'0'0'40'15,"0"0"-40"-15,0 0-21 16,0 0 5-16,0 0 5 16,0 0 11-16,18 53 3 15,-6-40-2-15,-5-4 0 16,-1-7 0-16,-4-1 6 15,-1-1-3-15,-1 0 7 16,0 0 58-16,0-3 5 16,-7-6-57-16,-2 3-9 15,4 5 5-15,-1 0-13 16,6 1-1-16,0 0-3 16,0 0 0-16,0 0-2 15,0 0-37-15,0 0-29 0,3 0-54 16,-3 0-61-1,0 0-369-15</inkml:trace>
  <inkml:trace contextRef="#ctx0" brushRef="#br0" timeOffset="9711.04">7840 1017 453 0,'0'0'227'0,"0"0"-157"16,0 0-8-16,0 0-4 16,0 0-13-16,0 0-21 15,0 0-20-15,0-23-4 16,0 25-17-16,0 22-19 0,-11 17 36 16,-7 22 35-16,-6 22 22 15,-8 15-4-15,-2 10-12 16,-2-5 4-16,-1-8-33 15,4-10-3-15,8-13-5 16,2-15-1-16,6-15 0 16,6-15 0-16,2-10 0 15,6-11 1-15,0-5-3 16,3-3 4-16,0 0-4 16,0 0-1-16,0-10-58 15,11-11-122-15,8-7-700 16</inkml:trace>
  <inkml:trace contextRef="#ctx0" brushRef="#br0" timeOffset="10204.42">8116 1266 896 0,'0'0'60'15,"0"0"-60"-15,0 0-53 16,0 0 34-16,-16 117 19 16,-6-51 52-16,-1 2-10 0,1-5-15 15,0-4-16 1,2-6 1-16,7-11 11 0,2-10 4 15,5-10-15-15,1-9-6 16,2-6-3-16,3-7-1 16,0 0 8-16,0 0 0 15,0 0 9-15,0-13 19 16,5-13-17-16,15-13-21 16,10-6-9-16,4 4-9 15,-1 7-1-15,-2 13 18 16,-7 11 0-16,-2 8-10 15,-5 2 11-15,-5 12-11 0,-3 16 1 16,-5 7 10-16,-4 5 6 16,0-4 3-16,0-3-1 15,0-6-8-15,0-9 1 16,-1-4 5-16,-1-4-6 16,2-5-9-16,-1-2-126 15,1-3-210-15</inkml:trace>
  <inkml:trace contextRef="#ctx0" brushRef="#br0" timeOffset="10498.63">7909 1473 1039 0,'0'0'73'16,"0"0"-73"-16,0 0 0 15,0 0 2-15,0 0 24 16,96-2 7-16,-54 2-14 16,-4 0-7-16,-7 0-12 15,-8-1 3-15,-2-3-6 16,0 0-5-16,-5 0-58 0,0-1-69 15,-3 3-80 1,-4-1-377-16</inkml:trace>
  <inkml:trace contextRef="#ctx0" brushRef="#br0" timeOffset="10834.73">8973 1046 869 0,'0'0'203'16,"0"0"-172"-16,0 0-31 15,0 0-3-15,-97 95 3 16,46-2 35-16,2 15 37 16,18-2-50-16,11-12 8 15,17-10 5-15,3-15-28 16,21-12 10-16,15-13-10 16,12-8-7-16,11-14-14 15,7-16-131-15,-5-6-298 16</inkml:trace>
  <inkml:trace contextRef="#ctx0" brushRef="#br0" timeOffset="12623.14">9135 1212 749 0,'0'0'112'0,"0"0"-60"15,0 0 16-15,0 0 23 16,0 0-19-16,0 0-61 16,0 0-11-16,0 39-21 15,0 13 21-15,0 9 17 16,0-6-13-16,0-5 4 16,0-11-7-16,-1-8 0 15,-1-8 1-15,2-5 3 0,-1-7-5 16,-3-2-8-16,2-3-62 15,-4-6-108-15,-1 0-186 16</inkml:trace>
  <inkml:trace contextRef="#ctx0" brushRef="#br0" timeOffset="12838.85">9129 1256 593 0,'0'0'360'0,"0"0"-332"16,0 0-20-16,0 0 19 15,0 0 3-15,111-39-19 16,-62 33-8-16,-1 3-3 16,-6 2 0-16,-11 1-109 15,-16 0-148-15,-15 4-302 16</inkml:trace>
  <inkml:trace contextRef="#ctx0" brushRef="#br0" timeOffset="13004.92">9149 1455 560 0,'0'0'121'0,"0"0"-109"15,0 0 83-15,88 0-14 0,-45-4-56 16,3-1-22-16,-8 5-3 15,-10 0-32-15,-16 0-164 16,-12 12-299-16</inkml:trace>
  <inkml:trace contextRef="#ctx0" brushRef="#br0" timeOffset="13144.55">9137 1673 703 0,'0'0'89'0,"0"0"-84"16,0 0 116-16,0 0 8 15,116-13-87-15,-56-1-29 0,2-1-13 16,-3 1-5 0,-11-1-101-16,-8-3-293 0</inkml:trace>
  <inkml:trace contextRef="#ctx0" brushRef="#br0" timeOffset="13486.63">9792 1092 682 0,'0'0'225'0,"0"0"-155"0,0 0-19 16,0 0-19-16,0 0-32 15,0 0 7-15,-39 82 5 16,21-20 26-16,8 3-12 16,7-8-13-16,3-7-3 15,0-9-8-15,0-10 4 16,10-6-4-16,5-5-2 16,-1-4 5-16,0-4-3 15,1-3-2-15,2-5-29 16,1-4-41-16,0 0-85 15,-6-18-172-15</inkml:trace>
  <inkml:trace contextRef="#ctx0" brushRef="#br0" timeOffset="13673.13">9716 1364 847 0,'0'0'138'15,"0"0"-110"-15,0 0 17 16,0 0-8-16,0 0-36 16,87-20-1-16,-44 18-2 15,-8 2-41-15,-3 0-130 16,-11 0-200-16</inkml:trace>
  <inkml:trace contextRef="#ctx0" brushRef="#br0" timeOffset="13925.46">10140 1363 109 0,'0'0'953'16,"0"0"-881"-16,0 0-32 15,0 0 38-15,0 0-9 0,0 0-41 16,108-3-26-16,-49 1 1 16,-3 1-6-16,-6 1-13 15,-3 0-91-15,-5 0-106 16,-6 0-225-16</inkml:trace>
  <inkml:trace contextRef="#ctx0" brushRef="#br0" timeOffset="14426.91">10953 1189 607 0,'0'0'332'0,"0"0"-263"15,0 0-69-15,0 0-6 0,0 89 6 16,-9-27 73-16,3 0-37 15,3-6-21-15,1-7 14 16,1-8-12-16,1-7-4 16,0-10 7-16,0-9-19 15,-2-6 3-15,2-6-2 16,-1-3 10-16,-1 0-2 16,2 0 2-16,-4 0 34 15,0-13 5-15,2-8-28 16,-2-9-17-16,4-9-5 0,0-9 0 15,0-10-2 1,16-11-21-16,8-6-19 0,5 7-2 16,1 14 4-16,-3 17 25 15,-6 22 5-15,-3 10-2 16,-3 5-8-16,0 0 7 16,-5 15 0-16,-5 13 3 15,-4 5 0-15,-1 4 3 16,0-1 5-16,-10-5 1 15,-4-5 0-15,-4-10 0 16,1-4 3-16,-3-7 19 16,1-3 2-16,4 0 0 15,0-1-24-15,7 0-14 16,7-1-155-16,1 0-571 16</inkml:trace>
  <inkml:trace contextRef="#ctx0" brushRef="#br0" timeOffset="14960.53">11280 1384 986 0,'0'0'102'0,"0"0"-69"0,0 0 28 16,0 0-7-16,0 0-53 15,0 0-1-15,72-2-8 16,-50 22 1-16,-5 7 0 16,-12 2 4-16,-5-1-3 15,-2-4 5-15,-17-4 0 16,1-8 0-16,3-3 1 15,8-7 2-15,4-2-1 16,3 0 5-16,0 0 8 16,0-7-1-16,7-12-11 15,17-7-2-15,13-5-22 16,6 0 17-16,-4 5 1 16,-9 7-4-16,-13 9 3 15,-9 10 0-15,-6 0 5 0,-2 8-20 16,0 19 18-16,0 3 2 15,-6 5 33-15,-3-2 3 16,6-6-11-16,2-7-9 16,1-5-14-16,0-5 6 15,0-3-5-15,9-3 2 16,5-3-5-16,9-1-5 16,5-5-79-16,3-12-85 15,-2-10-161-15,-7-4-320 16</inkml:trace>
  <inkml:trace contextRef="#ctx0" brushRef="#br0" timeOffset="15176.95">11799 1205 673 0,'0'0'245'16,"0"0"-245"-16,0 0-28 16,0 0 28-16,43 104 18 15,-19-44 58-15,3 2-43 16,-2 3 11-16,-3 0-26 15,-8-6-2-15,-10-6-5 16,-4-7-5-16,-9-7-2 16,-22-3 1-16,-11-7 8 15,-10-1-5-15,-6-2-8 16,0-5-53-16,4-12-395 16</inkml:trace>
  <inkml:trace contextRef="#ctx0" brushRef="#br0" timeOffset="15971.09">12983 2348 789 0,'0'0'278'15,"0"0"-215"-15,0 0 10 16,0 0 8-16,0 0-43 16,0 0-23-16,0 0-15 15,61-21-7-15,-8 17 5 16,9-3 2-16,5 2 0 15,-3 0 0-15,-4-1 3 16,-10 0-2-16,-9 3-1 16,-13 0 1-16,-11-1 3 15,-9 4-4-15,-7-1 5 0,-1 1 2 16,0 0 2-16,0 0-7 16,0 0-2-16,2 0-33 15,9 0-80-15,12-1-133 16,14-8-269-16</inkml:trace>
  <inkml:trace contextRef="#ctx0" brushRef="#br0" timeOffset="16362.15">14106 2009 599 0,'0'0'477'16,"0"0"-453"-16,0 0-20 15,0 0-4-15,0 0-11 16,0 0-1-16,54 17 9 16,-43 9-3-16,-7 10 1 15,-4 3 0-15,-10 3 4 16,-17-6 0-16,-3-4 1 15,2-9 1-15,8-5 18 16,7-6 4-16,6-6 2 16,7-4-1-16,-2-2 16 0,2 0-5 15,0 0-21-15,0 0-3 16,8 0-6-16,18 0-4 16,16 0 9-16,15 0-6 15,7-4-4-15,0-12-70 16,-6-4-42-16,-7-5-122 15,-15-6-230-15</inkml:trace>
  <inkml:trace contextRef="#ctx0" brushRef="#br0" timeOffset="16990.98">14335 1658 663 0,'0'0'53'0,"0"0"-42"0,0 0 89 15,-81-81-8-15,58 73-33 16,-4 6-13-16,-8 2-19 16,-8 19-19-16,-9 19 11 15,-8 14-8-15,-4 9 2 16,1 7 31-16,4 1-24 15,5-2 6-15,8-1-2 16,5-2-4-16,4-3-11 16,7-2-3-16,6-2 0 15,7 1-4-15,9-1 3 0,8 1-3 16,0-3 0-16,25-4-1 16,13-7 7-16,8-8-8 15,8-8 3-15,4-6 3 16,8-8-5-16,1-8 3 15,3-2-1-15,-2-4 2 16,-5 0-5-16,0-10 3 16,-2-4 1-16,-2-5 22 15,4-5-10-15,-3-5 3 16,-1-11-1-16,-3-7-7 16,-2-10-6-16,-7-10-1 0,-5 0-4 15,-6-2-2 1,-9 2-5-16,-11 7-2 0,-7 5 7 15,-9 4-7-15,0 9 7 16,-11 3 1-16,-13 4-7 16,-7 3 7-16,-6-2 1 15,-6 5-9-15,-5-2 9 16,0 5-3-16,0 3-1 16,-2 5 2-16,-1 5-7 15,3 10-8-15,2 3-16 16,6 3-35-16,-1 20-58 15,6-3-158-15,-2-5-151 16</inkml:trace>
  <inkml:trace contextRef="#ctx0" brushRef="#br0" timeOffset="18214.3">1277 3277 896 0,'0'0'61'16,"0"0"-39"-16,0 0-22 0,0 0-2 16,0 0-40-1,0 0 8-15,0 78 34 0,0-17 10 16,2 8 27-16,-1-2-2 15,-1-4-11-15,0-11-13 16,0-12-2-16,0-12-1 16,0-10-4-16,0-8 1 15,0-6-3-15,0-2 4 16,0-1 2-16,0-1 7 16,0 0-15-16,0 0-7 15,0-7-78-15,0-17-199 16</inkml:trace>
  <inkml:trace contextRef="#ctx0" brushRef="#br0" timeOffset="18547.41">1294 3131 879 0,'0'0'142'15,"0"0"-107"-15,0 0-20 16,0 0 1-16,0 0-16 15,0 0-16-15,49 28 10 16,6 7 6-16,11 3 0 16,1 5 0-16,-6 3 0 15,-10 6-1-15,-9 9 2 16,-17 4-4-16,-14-1 3 16,-11-4-2-16,-8-9-1 15,-22-5 3-15,-4-12 0 16,-9-4 21-16,1-8 20 0,-4-5 31 15,1-6-16-15,9-4-19 16,3-3-17-16,11-4-9 16,8 0-11-16,7 0-4 15,7-10-65-15,5-16-153 16,32-14-631-16</inkml:trace>
  <inkml:trace contextRef="#ctx0" brushRef="#br0" timeOffset="18753.86">1910 3403 827 0,'0'0'154'0,"0"0"-154"16,0 0-14-16,0 0 14 16,2 86 50-16,1-45-7 15,1-1-34-15,3-5 2 16,-1-6-10-16,-1-7-1 15,1-4-56-15,0-10-148 16,-4-8-412-16</inkml:trace>
  <inkml:trace contextRef="#ctx0" brushRef="#br0" timeOffset="18904.46">1967 3271 724 0,'0'0'413'15,"0"0"-354"-15,0 0-51 16,0 0-6-16,0 0-2 16,0 0-104-16,19-20-242 15</inkml:trace>
  <inkml:trace contextRef="#ctx0" brushRef="#br0" timeOffset="19148.68">2371 3106 729 0,'0'0'74'0,"0"0"24"15,0 0 42-15,0 0-62 16,0 0-46-16,0 0-32 16,-21 25-28-16,21 26 28 15,0 8 17-15,0 4-10 16,0-2-1-16,6-2-4 15,-3 1-1-15,0-4-1 16,-3-1-42-16,0-8-33 16,-22-7-151-16,-8-17-206 15</inkml:trace>
  <inkml:trace contextRef="#ctx0" brushRef="#br0" timeOffset="19304.82">2177 3635 622 0,'0'0'476'0,"0"0"-412"0,0 0-33 15,79-83 38-15,-30 57-13 16,5 1-44-16,6 1-11 16,-1 3-1-16,-5 3-32 15,-3 1-131-15,-11 3-162 16,-10-4-437-16</inkml:trace>
  <inkml:trace contextRef="#ctx0" brushRef="#br0" timeOffset="19539.72">2817 3023 662 0,'0'0'127'0,"0"0"-105"16,0 0 59-1,0 0 13-15,0 0-37 0,0 0-32 16,-63-8-25-16,46 55 2 16,3 14 23-16,5 8 9 15,6 0 6-15,3 0-21 16,0-3-10-16,0-2 3 15,0-4-7-15,0-6 1 16,0-11-6-16,0-8-7 16,-1-5-62-16,-16-3-91 15,-5-11-36-15,-3-14-209 16</inkml:trace>
  <inkml:trace contextRef="#ctx0" brushRef="#br0" timeOffset="19692.43">2535 3548 889 0,'0'0'118'0,"0"0"-71"16,0 0 2-16,0 0-1 15,114-32-30-15,-50 23-18 16,10 5 0-16,-7-4-72 16,-13-2-401-16</inkml:trace>
  <inkml:trace contextRef="#ctx0" brushRef="#br0" timeOffset="20910.79">3442 3296 883 0,'0'0'170'0,"0"0"-170"0,0 0-14 15,0 0-3-15,0 0 17 16,126 0 8-16,-74-1-3 15,-9-6 3-15,-10 1-8 16,-8 0 2-16,-11 1-2 16,-7 0 2-16,-7-2 8 15,0-3-8-15,-6-4-2 16,-13 0-32-16,-11 2 20 16,-6 3 5-16,-4 7 7 15,-2 2 0-15,3 0 1 0,5 14 5 16,7 3 1-16,9 8 2 15,9-2-8-15,9 4-1 16,0 1-1-16,27-3 1 16,21-3 2-16,15-3 8 15,14-5 2-15,8-7-11 16,9-7 8-16,-3 0-9 16,-9 0 2-16,-16-9-2 15,-20-2-6-15,-18 1-12 16,-17-2 2-16,-11 2 16 15,0-2 16-15,-9 1-16 16,-15 2-8-16,-3 8 8 0,1 1-2 16,6 4 2-16,2 12 2 15,6 5-2 1,9 3-5-16,3 1-1 0,0-1 2 16,17-2 3-16,6-7 0 15,4-2 1-15,0-9 0 16,-6-4 0-16,-3 0-10 15,-4-3-11-15,-6-12 8 16,-3-10 6-16,-5-5-39 16,0-3 25-16,0 4 9 15,0 6 12-15,0 9 27 16,0 8 35-16,0 6-62 16,0 0-2-16,9 10-48 0,7 17 38 15,3 13 5 1,2 5 7-16,-1 4 1 0,-4-2 1 15,-1-11-1-15,-1-10 1 16,-5-14 1-16,-4-7-2 16,-2-5 9-16,-3 0 5 15,0 0 91-15,6-14-21 16,2-19 3-16,7-15-71 16,0-10-8-16,1-7 19 15,-2-6-24-15,-1-4 1 16,-1 3 1-16,-6 13-5 15,0 21-1-15,-6 16 7 16,0 16-3-16,0 6-4 0,0 0-67 16,0 23-88-1,0 4-116-15,3-2-88 0</inkml:trace>
  <inkml:trace contextRef="#ctx0" brushRef="#br0" timeOffset="21363.62">5161 3180 1039 0,'0'0'95'0,"0"0"-95"16,0 0-15-16,0 0 15 15,0 0-19-15,0 0 10 16,61 109 3-16,-74-54 1 15,-17-5-1-15,-3-6 6 16,5-11 0-16,7-11 0 16,9-8 19-16,6-8-1 0,6-4 13 15,0-2 13-15,0 0 0 16,0 0-11-16,16 0-18 16,20 0-15-16,21-10 0 15,11-3 0-15,1 2 0 16,-8-2-51-16,-10 1-78 15,-15-4-166-15</inkml:trace>
  <inkml:trace contextRef="#ctx0" brushRef="#br0" timeOffset="21931.16">5350 2856 929 0,'0'0'46'0,"0"0"-46"15,-110-16 0-15,56 16 19 16,-7 20 2-16,-4 9 14 16,2 13-7-16,6 5-8 15,3 7-3-15,7 5-7 16,8 3 4-16,8 6 1 15,7 2 6-15,7 2-11 16,7 4-2-16,4-2-7 16,6-2 0-16,0-3-1 0,21-8 2 15,4-5 0-15,12-4 2 16,4-10-1-16,9-7 2 16,4-9 1-16,6-13 3 15,8-9-7-15,7-4 0 16,4-5 5-16,-1-17-1 15,-4-8-6-15,-5-8 2 16,-3-12 1-16,-2-10 1 16,-6-18-2-16,-9-8-2 15,-7-6-16-15,-11 5 6 16,-14 9 7-16,-13 9 3 0,-4 7 3 16,-7 11 8-1,-14 6 1-15,-8 7 5 0,-5 5 11 16,-6 2-11-16,-5 5-12 15,-1 2 0-15,4 5 4 16,5 2-9-16,8 7-1 16,6 6 0-16,6 4-4 15,-1 0-36-15,1 14-74 16,3 5-124-16,-1-2-359 16</inkml:trace>
  <inkml:trace contextRef="#ctx0" brushRef="#br0" timeOffset="22941.5">6371 3202 910 0,'0'0'184'0,"0"0"-139"15,0 0 38-15,0 0-31 16,0 0-52-16,0 0-18 15,0 0-14-15,0 89 32 16,5-36 4-16,9-6 4 16,1-9-8-16,3-10 8 15,-3-7-8-15,0-7 1 16,-6-5-1-16,-3-3 0 16,0-6-1-16,-4 0-19 15,5 0 8-15,5-15 8 16,2-9-7-16,11-1-43 0,-5 5 42 15,0 7 9-15,2 10-9 16,5 3 5-16,3 0-6 16,3 10 3-16,-2 9 6 15,-2-1 4-15,-1-1-1 16,-6-3 2-16,-4-4-1 16,-6-6 11-16,-6-4-4 15,-5 0 6-15,1 0 20 16,-2 0 41-16,0-11 10 15,0-16 2-15,0-11-73 16,-3-12-11-16,-13-2 1 16,-2 0-3-16,-2 7-1 15,7 13 0-15,5 11-10 0,6 15-22 16,2 6-46-16,5 0-164 16,15 11-315-16</inkml:trace>
  <inkml:trace contextRef="#ctx0" brushRef="#br0" timeOffset="23254.67">7026 3226 1053 0,'0'0'67'16,"0"0"-67"-16,0 0-59 0,85 53 51 15,-64-13 1-15,-11 4-2 16,-4-4 9-16,-4-5-5 16,-2-12 2-16,0-11 3 15,0-7 1-15,0-5 0 16,0 0 53-16,0-1 53 16,3-17 0-16,4-14-62 15,5-10-43-15,7-5 17 16,6-9-18-16,4 2-1 15,4 10-10-15,-1 9-65 16,-4 13-121-16,-7 9-267 16</inkml:trace>
  <inkml:trace contextRef="#ctx0" brushRef="#br0" timeOffset="23556.86">7569 2983 1021 0,'0'0'72'16,"0"0"-72"-16,0 0-29 15,-39 111 29-15,20-47 35 16,5-1-9-16,7-5-15 0,7-7-1 15,0-6 7-15,9-7-15 16,7-5 3-16,5-6 11 16,3-8-8-16,-1-6-2 15,3-5-6-15,3-8-34 16,-4 0-116-16,-7-18-154 16</inkml:trace>
  <inkml:trace contextRef="#ctx0" brushRef="#br0" timeOffset="23730.4">7539 3264 1058 0,'0'0'105'16,"0"0"-81"-16,0 0 33 16,0 0-5-16,0 0-50 15,130-27-2-15,-64 18-8 16,1 1-126-16,-6-2-221 15</inkml:trace>
  <inkml:trace contextRef="#ctx0" brushRef="#br0" timeOffset="24373.69">8384 3170 636 0,'0'0'379'16,"0"0"-327"-16,0 0 29 16,0 0 36-16,0 0-45 0,0 0-20 15,-11-60-48-15,27 60-4 16,10 0-17-16,5 3 7 16,-2 19-3-16,-4 12 0 15,-14 4 3-15,-11 3 7 16,-2-3-3-16,-21-5-1 15,-2-8 7-15,1-9-1 16,5-6 3-16,7-7 0 16,4 1 0-16,8-4 4 15,0 0 6-15,0-4 7 16,8-17-10-16,25-14-9 16,14-13-43-16,13-4 23 15,3 0-29-15,-12 10-16 16,-11 15 52-16,-21 14 9 0,-10 9 4 15,-9 4 0-15,0 7-4 16,0 20 4-16,0 11 19 16,-9 6 34-16,2-1-33 15,7-5-12-15,0-4 8 16,0-6 5-16,7-7-8 16,11-3-10-16,7-6 3 15,7-3 10-15,7-5-8 16,4-4-5-16,2 0-3 15,-5-7-74-15,-6-15-174 16,-8-7-458-16</inkml:trace>
  <inkml:trace contextRef="#ctx0" brushRef="#br0" timeOffset="31483.39">1354 4761 710 0,'0'0'119'16,"0"0"-60"-16,0 0 11 16,0 0 4-16,0 0 7 15,0 0-36-15,-21-73 12 16,18 70-19-16,3 2-21 15,0-1-15-15,0 2-2 16,0 0-2-16,16 0-3 0,20 0-12 16,13 3 12-1,9 19-3-15,-4 9 6 16,-5 8-10-16,-13 1 5 0,-9 2-1 16,-15-6 5-16,-9-1-5 15,-3-2 5-15,-12-3-1 16,-18 0 4-16,-7-3 8 15,-5-4-1-15,-1-7-4 16,1-6 3-16,9-6 7 16,5-4-12-16,7 0 8 15,10 0 0-15,6-12 10 16,5-3-5-16,0-1-14 16,14 1-5-16,13 4-22 15,0 2-7-15,1 4-10 16,-8 5-27-16,-1 0-64 0,-5 0-166 15</inkml:trace>
  <inkml:trace contextRef="#ctx0" brushRef="#br0" timeOffset="32005.51">1870 4749 731 0,'0'0'117'16,"0"0"-69"-16,0 0 39 15,0 0-10-15,-18-80-18 0,18 62-31 16,21 2-18-1,7 4-10-15,5 11-6 0,0 1 1 16,-2 25-8-16,-1 18 7 16,-5 11 5-16,-4 0 1 15,0-8 0-15,-2-9 0 16,-2-15 0-16,4-5 18 16,-2-8 22-16,1-6 6 15,2-3 2-15,9 0-9 16,7-19-17-16,2-8-10 0,-3-4-12 15,-3-6-30 1,-8-2-102-16,-13-5-200 0</inkml:trace>
  <inkml:trace contextRef="#ctx0" brushRef="#br0" timeOffset="32240.91">2274 4616 873 0,'0'0'189'0,"0"0"-189"16,0 0 0-16,0 0-23 15,-9 91 23-15,6-21 84 16,-1 4-13-16,4-6-46 16,0-8-13-16,0-3-11 15,0-9 1-15,0-6-3 0,0-5 1 16,0-6-27-16,0-11-139 15,-11-11-342-15</inkml:trace>
  <inkml:trace contextRef="#ctx0" brushRef="#br0" timeOffset="32755.54">1195 5167 924 0,'0'0'101'0,"0"0"-75"15,0 0 21-15,0 0 13 16,0 0-7-16,0 0-25 16,-20 0-28-16,39 3-11 15,18 8-8-15,23 3 19 0,25-2 24 16,15-5-9-16,18-6-8 15,10-1 5-15,5 0 6 16,4-10 2-16,-4-1-7 16,-14 3-6-16,-20 3-2 15,-23 2-3-15,-22 1-1 16,-23 0-1-16,-12 2 0 16,-10-1 1-16,-3 1-1 15,-3 0 0-15,3 0-4 16,-1 0 5-16,4 0-2 15,-1 0-42-15,-2 7-90 16,-6 4-159-16,0 2-167 0</inkml:trace>
  <inkml:trace contextRef="#ctx0" brushRef="#br0" timeOffset="33213.31">1541 5557 950 0,'0'0'111'0,"0"0"-111"15,0 0-1-15,0 0-18 16,0 0 9-16,0 0 7 16,112 41 2-16,-76-10-1 15,-4 4 1-15,-10 1-4 16,-13 0 5-16,-6 0-1 16,-3-5 2-16,-6-5-1 15,-18-7 1-15,-6-1 14 16,-4-9 15-16,3-3-10 15,1-5-3-15,6-1 0 16,7-2-1-16,6-17 14 0,8-7-11 16,3-5-6-16,4-1-13 15,20 7-14-15,6 8-11 16,1 7 0-16,-4 5-19 16,1 5-28-16,-4 0-34 15,-6 0-51-15,-3 2-129 16</inkml:trace>
  <inkml:trace contextRef="#ctx0" brushRef="#br0" timeOffset="33736.9">2031 5528 349 0,'0'0'754'15,"0"0"-727"-15,0 0-3 16,0 0-7-16,0 0 5 16,0 0-19-16,46-67-3 15,-13 67-4-15,-3 23-7 16,-9 10 1-16,-8 7 2 15,-13 1 6-15,0-5-2 16,-6-4 4-16,-10-10 0 0,4-10 1 16,3-5 27-16,6-4-17 15,3-3 1-15,0 0 12 16,0 0 4-16,0-5 1 16,13-18-6-16,14-11-23 15,9-4-45-15,4 5 20 16,-4 9 2-16,-9 13-9 15,-9 11 11-15,-8 0-8 16,-1 19 3-16,0 9 23 16,3 0 3-16,-3-1 30 15,1-4 2-15,-1-4-1 16,2-5-9-16,4-3-2 16,0-2-3-16,7-1-6 15,8-7 0-15,7-1 7 0,5 0-18 16,3-3-31-16,-6-14-102 15,-8-7-162-15</inkml:trace>
  <inkml:trace contextRef="#ctx0" brushRef="#br0" timeOffset="35483.89">2953 5157 861 0,'0'0'207'0,"0"0"-175"15,0 0 11-15,0 0 31 16,0 0-2-16,0 0-38 16,0 0-18-16,24-15-13 15,22 4-1-15,24-5-2 16,6-2 3-16,-2 3 0 16,-13 6-2-16,-12 4-1 15,-10 5-57-15,-11 0-61 0,-10 6-65 16,-18 11-108-1,-5 3-223-15</inkml:trace>
  <inkml:trace contextRef="#ctx0" brushRef="#br0" timeOffset="35649.37">3135 5398 696 0,'0'0'170'0,"0"0"-155"15,0 0 25-15,0 0 91 16,0 0-40-16,89-9-36 15,-26-4-22-15,4 2-26 16,-7 1-7-16,-2 4-21 16,-11-1-129-16,-9-3-236 15</inkml:trace>
  <inkml:trace contextRef="#ctx0" brushRef="#br0" timeOffset="36432.78">4402 4771 924 0,'0'0'74'0,"0"0"-8"0,0 0-19 15,0 0-47-15,0 0 0 16,0 0 0-16,-27 136 8 16,11-64 38-16,2-3-21 15,5-12-23-15,3-11 2 16,0-13-1-16,2-10 8 15,1-9 0-15,0-8-8 16,1-2 4-16,1-4 2 16,1 0 12-16,0 0 11 15,0 0 11-15,0 0 4 16,0-18 2-16,0-17-36 16,0-18-13-16,0-13-4 15,17-7-2-15,3 0-14 16,1 5-6-16,-6 15 23 15,-2 15-5-15,-5 16 5 0,-5 12 3 16,-2 8 0-16,0 2-4 16,-1 0-1-16,0 0-1 15,4 0-6-15,3 6-4 16,5 12-3-16,6 13 12 16,4 11 3-16,1 8 3 15,-1 11 1-15,-4 0 1 16,-3 3 0-16,0-3 3 15,-5-3 2-15,1-9-2 16,-7-11-1-16,-2-8-1 0,-1-9-1 16,-1-8-1-1,0 0-3-15,0-2-48 0,0-3-96 16,0-4-93-16,-10-4-86 16</inkml:trace>
  <inkml:trace contextRef="#ctx0" brushRef="#br0" timeOffset="36683.11">4254 5161 1115 0,'0'0'136'0,"0"0"-121"0,0 0 2 15,0 0 40-15,0 0-22 16,0 0-30-16,118-20-4 16,-57 11-1-16,-3 3-3 15,-5 3-24-15,-4 1-107 16,-5-8-117-16,-6 0-468 16</inkml:trace>
  <inkml:trace contextRef="#ctx0" brushRef="#br0" timeOffset="37183.11">5113 5081 1066 0,'0'0'168'16,"0"0"-168"-16,0 0-27 15,0 0 27-15,0 0 0 16,102 5 14-16,-58-5-13 16,-6 0 3-16,-11 0-4 0,-11 0 0 15,-6 0-26 1,-7-5 11-16,-3-6 14 0,0-3-6 15,0-6-17-15,-10 0 18 16,-6 5-6-16,-1 2 9 16,1 4 3-16,2 6 7 15,-2 3 2-15,-2 0 8 16,-3 9-6-16,-6 17 2 16,-1 15-3-16,4 10 2 15,6 2 17-15,9 1-28 16,9-8 1-16,0-5-2 15,3-7 2-15,17-6 0 16,3-7 8-16,6-4-6 16,5-7-3-16,5-7 5 15,7-3-6-15,-1-3-39 0,1-18-68 16,-7-6-119 0,-9-9-365-16</inkml:trace>
  <inkml:trace contextRef="#ctx0" brushRef="#br0" timeOffset="38205.42">5231 4428 962 0,'0'0'207'15,"0"0"-177"-15,0 0-5 16,0 0-2-16,0 0-14 0,0 0-9 15,11-1-4-15,14 1-6 16,15 0 10-16,8 0 1 16,-3 0 1-16,-5 0-2 15,-7 0 0-15,-5 0 0 16,-1-4-7-16,-4 0-53 16,2-4-46-16,3-2-98 15,-1-7-133-15</inkml:trace>
  <inkml:trace contextRef="#ctx0" brushRef="#br0" timeOffset="38409.39">5902 4216 932 0,'0'0'64'0,"0"0"-58"15,0 0-6-15,0 0 2 16,0 0 2-16,-11 73 43 15,6-46-30-15,5-2-15 16,0-6 3-16,0-1-5 16,0-7-24-16,0-4-107 15,0-7-179-15</inkml:trace>
  <inkml:trace contextRef="#ctx0" brushRef="#br0" timeOffset="38578.94">5877 3975 1113 0,'0'0'115'15,"0"0"-115"-15,0 0 0 16,0 0-2-16,0 0-13 16,0 0-69-16,12 11-232 15,-2-2-144-15</inkml:trace>
  <inkml:trace contextRef="#ctx0" brushRef="#br0" timeOffset="38917.86">6238 3937 1008 0,'0'0'73'16,"0"0"-59"-16,0 0 19 15,0 0-33-15,0 0-22 16,-10 83 3-16,-10-5 19 0,-5 10 69 16,1 3-55-1,0-9-10-15,3-10-1 0,2-11 11 16,1-10 0-16,6-12-8 15,5-10 10 1,-1-11-8-16,8-9-7 0,0-5-1 16,0-4-56-16,0 0-60 15,12-8-102-15,7-17-220 16</inkml:trace>
  <inkml:trace contextRef="#ctx0" brushRef="#br0" timeOffset="39366.74">6501 4010 961 0,'0'0'119'16,"0"0"-119"-16,0 0-34 15,-8 97 34-15,-5-38 28 16,-4 1-4-16,4-4-11 16,-3-4-11-16,2-8 6 15,1-11 6-15,2-8 2 16,4-9-4-16,3-11-7 16,2-2 2-16,2-3 2 15,0 0 11-15,0 0-9 16,0 0 12-16,3-15 2 15,19-13-17-15,8-5-8 0,5 2-42 16,-4 10 30-16,-7 14 8 16,-5 7-10-16,-5 0 4 15,5 14-4-15,-7 7 3 16,-3 7 8-16,-2 3 3 16,-4 1 4-16,-3-3 0 15,0-3 3-15,0-7-3 16,0-5-4-16,0-2-43 15,-3-9-149-15,-4-3-184 16</inkml:trace>
  <inkml:trace contextRef="#ctx0" brushRef="#br0" timeOffset="39646">6280 4236 879 0,'0'0'286'0,"0"0"-254"16,0 0-31-16,0 0 18 16,0 0 21-16,0 0-15 15,36-15-21-15,1 9 0 16,9 0 4-16,-7 2-4 0,-6 2-4 15,-2-2-13-15,-1 3-60 16,-1-1-57-16,0 1-130 16,-6-2-197-16</inkml:trace>
  <inkml:trace contextRef="#ctx0" brushRef="#br0" timeOffset="40589.21">7108 4130 1001 0,'0'0'69'16,"0"0"-51"-16,0 0 31 15,0 0 27-15,0 0-5 16,0 0-37-16,-36-37-34 15,6 78-6-15,-13 18 6 16,-5 21 17-16,11 4 0 16,15-2-12-16,14-10-3 0,8-9 5 15,5-10-6 1,17-8 3-16,9-10-1 0,5-10-3 16,9-9-13-16,13-10-89 15,2-6-134-15,-4-10-234 16</inkml:trace>
  <inkml:trace contextRef="#ctx0" brushRef="#br0" timeOffset="40896.64">7412 4198 852 0,'0'0'189'15,"0"0"-189"-15,0 0-51 16,0 0 51-16,-6 117 24 16,-1-58 19-16,3-1-15 15,-1-6-10-15,2-9-6 16,1-11-8-16,1-7-1 15,-1-11 6-15,2-2-7 16,-1-5-2-16,-1-2-49 0,2-5-181 16,-1-4-189-1</inkml:trace>
  <inkml:trace contextRef="#ctx0" brushRef="#br0" timeOffset="41107.08">7406 4267 950 0,'0'0'79'15,"0"0"-71"-15,0 0 27 16,0 0 6-16,0 0-39 16,100-19 9-16,-67 17-11 15,-6 2-6-15,-6 0-77 0,-8 0-45 16,-13 8-117-16,0 11-139 15</inkml:trace>
  <inkml:trace contextRef="#ctx0" brushRef="#br0" timeOffset="41285.61">7387 4548 407 0,'0'0'211'0,"0"0"-171"15,0 0 63-15,0 0 20 16,0 0-1-16,0 0-42 15,45 1-22-15,-8-3-26 16,2-6-24-16,-1 4-8 16,-9 3-9-16,-7 1-81 0,-16 1-184 15,-6 13-145 1</inkml:trace>
  <inkml:trace contextRef="#ctx0" brushRef="#br0" timeOffset="41445.18">7379 4745 825 0,'0'0'116'16,"0"0"-75"-16,0 0 78 16,0 0-36-16,0 0-53 15,111-53-28-15,-57 39-2 16,7-3-1-16,3 4-58 16,-3-3-111-16,-12-3-298 0</inkml:trace>
  <inkml:trace contextRef="#ctx0" brushRef="#br0" timeOffset="41745.37">7937 4192 879 0,'0'0'124'0,"0"0"-80"15,0 0-3-15,0 0-23 16,0 0-11-16,0 0-7 0,-47 119 43 16,32-62-2-1,3-4-25-15,3-6-8 0,6-4 0 16,3-9-4-16,0-5-1 16,0-3-1-16,11-6 4 15,2-6 2-15,2-1-8 16,3-5-20-16,1-4-75 15,-1-4-67-15,-2-14-153 16</inkml:trace>
  <inkml:trace contextRef="#ctx0" brushRef="#br0" timeOffset="41917.43">7832 4451 893 0,'0'0'219'15,"0"0"-195"-15,0 0 3 16,0 0 10-16,0 0-27 16,88-16-10-16,-42 12-20 15,-1 1-123-15,-7-4-229 16</inkml:trace>
  <inkml:trace contextRef="#ctx0" brushRef="#br0" timeOffset="42171.07">8260 4461 1268 0,'0'0'110'16,"0"0"-109"-16,0 0 17 15,0 0 40-15,0 0-30 16,0 0-19-16,106-10-9 16,-54 6-1-16,0 2-40 15,-4 0-78-15,-8 0-107 16,-7-5-251-16</inkml:trace>
  <inkml:trace contextRef="#ctx0" brushRef="#br0" timeOffset="42664.75">8864 4205 896 0,'0'0'266'16,"0"0"-247"-16,0 0-19 15,0 0-23-15,0 0 23 16,-16 98 4-16,4-38 45 15,-2-4-31-15,5-7 15 16,2-6-8-16,1-11-11 0,0-6 8 16,4-9-18-1,1-9 4-15,-2-5-4 0,3-3 5 16,0 0-6-16,0 0 17 16,0 0 9-16,0 0 16 15,-1-13-9-15,-2-12-2 16,0-11-34-16,3-11-7 15,0-10 6-15,11-6-27 16,13-4-18-16,5 6-2 16,1 12-2-16,-4 16 32 15,-3 13 3-15,-5 12 1 16,1 8-14-16,-1 0-10 16,0 10 19-16,-8 16-2 15,-4 6 5-15,-6 2 10 0,0-2 3 16,-1-7 3-16,-13-6-1 15,-1-4 3-15,-2-5 5 16,-2 0 24-16,-3 0-8 16,1-3-15-16,3 5-8 15,-1-2-100-15,13-7-279 16</inkml:trace>
  <inkml:trace contextRef="#ctx0" brushRef="#br0" timeOffset="43204.31">9146 4421 942 0,'0'0'253'16,"0"0"-234"-16,0 0 6 16,0 0-4-16,0 0-6 15,0 0-13-15,31-36-2 16,-7 36-10-16,0 11 7 16,-9 14-8-16,-10 5 6 0,-5-1-5 15,-8 1 9-15,-10-5-1 16,-1-6 1-16,4-6 1 15,6-6 2-15,4-3-1 16,5-4 2-16,0 0 7 16,0 0 7-16,0-6 1 15,17-15-18-15,14-9-6 16,11-7-10-16,0 4 0 16,-5 5-35-16,-12 14 18 15,-11 6 30-15,-10 8-5 16,-4 2-12-16,0 16 6 15,0 9 14-15,-12 7 60 16,2-5-5-16,4-4-26 16,3-4-11-16,3-6-3 15,0-3-8-15,4-4 2 0,17-4-1 16,12-3-5-16,12-1-3 16,8-7-22-16,1-14-156 15,-12-9-240-15</inkml:trace>
  <inkml:trace contextRef="#ctx0" brushRef="#br0" timeOffset="43474.52">9741 4132 1064 0,'0'0'0'0,"0"0"-3"16,0 0 1-16,15 96 2 15,0-39 15-15,0 12 40 16,-1 6-3-16,-6 5-13 16,-5 0-11-16,-3-3-8 15,0-4-6-15,-14-9-6 16,-10-12-3-16,-5-12-2 16,-1-7-3-16,-1-5 7 15,-5-5-7-15,-1 1-5 16,0-11-131-16,1-13-292 15</inkml:trace>
  <inkml:trace contextRef="#ctx0" brushRef="#br0" timeOffset="45417.55">10477 4153 730 0,'0'0'104'0,"0"0"-58"16,0 0 31-16,0 0-12 15,0 0-3-15,0 0-23 16,0 0-13-16,10-57-2 16,-10 57 8-16,0 0-8 15,0 0-7-15,0 0-17 16,-9 21 0-16,-16 29-10 16,-17 31 10-16,-9 28 41 15,-5 18-8-15,3 6 14 16,13-6-15-16,16-8 13 15,21-16-27-15,9-17-7 0,38-17-4 16,15-17 2 0,16-20-2-16,7-14-7 0,5-16-48 15,-6-2-101-15,-16-12-126 16</inkml:trace>
  <inkml:trace contextRef="#ctx0" brushRef="#br0" timeOffset="46868.78">10811 4352 822 0,'0'0'253'0,"0"0"-233"15,0 0-15-15,0 0-4 16,0 0 27-16,0 0-18 16,0 0-7-16,13 0-3 15,13 0 0-15,17 0 5 16,3 0 15-16,5 0-9 16,-8 0 0-16,-10-4 8 15,-9 1-6-15,-10 0-13 16,-3 3 0-16,4 0-49 0,-1 0-129 15,-1 0-146 1</inkml:trace>
  <inkml:trace contextRef="#ctx0" brushRef="#br0" timeOffset="47104.7">11491 4217 905 0,'0'0'1'0,"0"0"8"16,-6 86-9-16,6-50 22 0,0-4 4 16,0-4-20-16,3 0-4 15,6-4 6-15,-2-2-8 16,-7-9-135-16,0-7-188 15</inkml:trace>
  <inkml:trace contextRef="#ctx0" brushRef="#br0" timeOffset="47435.34">11512 3912 646 0,'0'0'275'0,"0"0"-275"15,0 0-67-15,0 0 63 16,0 0 2-16,0 0 2 16,36 64 4-16,-20-56-2 15,-5-7 7-15,-5 0 16 16,-3-1 0-16,-3 0 21 15,0 0 28-15,0-7-19 16,-5-3-53-16,-5 4 5 16,-2 2 7-16,1 4-14 15,5 0-9-15,2 4 7 0,4 17-24 16,0-2-129-16,9-4-153 16</inkml:trace>
  <inkml:trace contextRef="#ctx0" brushRef="#br0" timeOffset="47924.03">10915 4788 740 0,'0'0'328'0,"0"0"-328"16,0 0-8-16,0 0-12 16,0 0 20-16,133 1 6 0,-48-1-5 15,15-1 0 1,11-8 10-16,5 1 14 0,-9 1 21 16,-17 2-5-16,-25 0-4 15,-20 4-29-15,-16-1-8 16,-10 2 3-16,-8-2-3 15,-5 1 0-15,-2 1 1 16,0 0 3-16,1 0-1 16,4 0-3-16,1 0 0 15,5 0-46-15,-1 0-177 16,-10 3-417-16</inkml:trace>
  <inkml:trace contextRef="#ctx0" brushRef="#br0" timeOffset="48469.15">11418 4892 483 0,'0'0'767'0,"0"0"-767"16,0 0-3-16,0 0-22 16,0 0 1-16,0 0-2 15,-3 99 26-15,3-36 1 16,-3 2 9-16,-6-6-10 15,2-9 4-15,-1-9-2 16,1-10 4-16,0-8-3 16,2-11 1-16,1-5 1 15,2-4 2-15,2-3 1 16,0 0 9-16,0 0 4 16,11-16-2-16,14-15-19 15,18-10-27-15,3-1 5 16,0 11-10-16,-8 7-2 0,-14 16 24 15,-8 8 5 1,-4 0-5-16,-3 9-13 0,-1 15 23 16,-5 8 6-16,-3 7 22 15,0-3 0-15,0-1-17 16,0-6-3-16,0-5-6 16,0-6 3-16,0-3-5 15,0-5-30-15,0-6-136 16,-2-4-199-16</inkml:trace>
  <inkml:trace contextRef="#ctx0" brushRef="#br0" timeOffset="48845.05">11217 4985 1029 0,'0'0'87'0,"0"0"-85"16,0 0 9-16,0 0 13 16,0 0 14-16,103-49-30 15,-48 42-3-15,9 2-2 16,-1 1 20-16,-10 0 0 15,-11 1 10-15,-15 0-23 0,-15 3-10 16,-9 0 0-16,-3-1 6 16,0 1 3-16,0 0-2 15,0 0-2-15,0 0 0 16,0 0-5-16,0 0-2 16,0 0-23-16,0 0-49 15,5 0-72-15,5 4-96 16,3-4-109-16</inkml:trace>
  <inkml:trace contextRef="#ctx0" brushRef="#br0" timeOffset="50421.14">12082 4507 449 0,'0'0'537'0,"0"0"-519"16,0 0-18-16,0 0 0 15,95 41-7-15,-60-19 7 16,1 4 0-16,-4 1 0 15,1-2 0-15,-6-3 4 0,-7-3-4 16,-3-5 4 0,-7-3-4-16,0-2-37 0,-6-3-58 15,1-3-74-15,-2-3-47 16</inkml:trace>
  <inkml:trace contextRef="#ctx0" brushRef="#br0" timeOffset="50659.5">12401 4434 659 0,'0'0'129'16,"0"0"-120"-16,-67 95 40 0,30-38 22 15,3 6-14-15,2-3-18 16,4-8-31-16,5-10-1 15,6-11-3-15,3-11-1 16,5-7-1-16,8-5-2 16,1-2-9-16,0-6-142 15,21 0-122-15</inkml:trace>
  <inkml:trace contextRef="#ctx0" brushRef="#br0" timeOffset="50989.62">12803 4541 28 0,'0'0'917'15,"0"0"-896"-15,0 0-10 16,0 0-11-16,92 8 55 0,-53-8-20 16,0 0-13-16,-2 0-21 15,-4 0-1-15,-3 0-3 16,-2-8-62-16,-1-4-86 15,1-2-258-15</inkml:trace>
  <inkml:trace contextRef="#ctx0" brushRef="#br0" timeOffset="51512.87">13494 4292 952 0,'0'0'6'0,"0"0"7"15,-25 111-13-15,17-61 34 16,3 3 11-16,4-6-16 16,1 0-18-16,0-5 18 15,0-9-21-15,0-10-2 16,0-10-2-16,0-7 7 15,0-5-9-15,0-1 10 16,0 0 6-16,0 0 34 16,0 0 6-16,0-7 2 15,0-14 3-15,0-9-37 0,0-12-21 16,0-6-5-16,0-5 0 16,0-7-13-16,6-1-8 15,8 3-16-15,3 5 18 16,-1 14-1-16,-3 13 11 15,0 13 1-15,-6 5 8 16,4 5-4-16,3 3-9 16,3 0 0-16,2 9-9 15,-1 12 13-15,-3 3-8 16,-9-1 8-16,-6-1 3 16,0-6-1-16,-6-1-1 15,-12-3 8-15,0-2 2 16,-6 1 24-16,1-3-5 15,-1-1-11-15,4 1-10 16,1 1-4-16,8-4-125 0,11-5-312 16</inkml:trace>
  <inkml:trace contextRef="#ctx0" brushRef="#br0" timeOffset="51887.84">14005 3982 854 0,'0'0'368'0,"0"0"-350"15,0 0-14-15,0 0 2 16,0 0 3-16,0 0-9 15,12 25-30-15,7 21 21 16,7 24 9-16,2 14 2 16,-2 18 3-16,-2 4 6 15,-6 8-7-15,-7-2 5 16,-3-11-1-16,-5-13-7 16,-3-17 1-16,0-12 7 15,-18-10-9-15,-4-12 4 16,-2-4 13-16,-5-3-2 15,-6-5-3-15,-7-2-12 0,-2-6-54 16,4-11-190-16,13-6-561 16</inkml:trace>
  <inkml:trace contextRef="#ctx0" brushRef="#br0" timeOffset="55783.17">1646 6897 795 0,'0'0'74'0,"0"0"-37"16,0 0-16-16,0 0 47 0,0 0 7 16,0 0-36-16,0 0-20 15,-10-24-16-15,10 24-3 16,0 0 0-16,1 0-9 16,20 5 2-16,15 9 1 15,13 12 6-15,2 5 2 16,-2 8-2-16,-7 7 0 15,-9-6-4-15,-14 0 2 16,-13-5 0-16,-6-5 0 16,-3 0 2-16,-22-7 5 15,-10-2 2-15,-2-7 10 16,1-4-2-16,0-6 3 0,2-4-4 16,4 0-2-16,6-9-3 15,8-10 2-15,10-5 6 16,6-2-17-16,3 1-5 15,19 1-25-15,8 6-9 16,3 6 7-16,-3 7-30 16,-8 5-66-16,-5 0-143 15,-10 9-388-15</inkml:trace>
  <inkml:trace contextRef="#ctx0" brushRef="#br0" timeOffset="56254.91">2143 6971 349 0,'0'0'486'0,"0"0"-451"16,0 0 15-16,0 0 45 0,0 0-12 15,0 0-49-15,-26-71-21 16,37 59-13-16,22 6-2 15,7 6-4-15,2 0-3 16,0 25 7-16,-8 13-4 16,-7 5 3-16,-8-3 2 15,-7-9-2-15,-5-12 3 16,-2-11 0-16,-2-5 9 16,-2-3 9-16,7 0 20 15,8 0 14-15,10-18-13 16,14-8-17-16,5-6-18 15,2-6-4-15,-5-1-20 16,-6 0-106-16,-12 1-202 0</inkml:trace>
  <inkml:trace contextRef="#ctx0" brushRef="#br0" timeOffset="56476.82">2450 6796 845 0,'0'0'177'16,"0"0"-133"-16,0 0-44 16,0 0 5-16,0 83 5 0,11-17 60 15,-2 5-14 1,1-5-34-16,-1-7-19 0,-3-8-1 16,3-5-2-16,-5-6 0 15,-4-2-51-15,0-5-62 16,-7-8-224-16</inkml:trace>
  <inkml:trace contextRef="#ctx0" brushRef="#br0" timeOffset="57004.58">1518 7553 1053 0,'0'0'48'16,"0"0"-28"-16,0 0 10 15,0 0 41-15,0 0-26 0,0 0-29 16,-11 0-16 0,14 0 0-16,27 0-13 15,24 3 13-15,31-3 4 0,21 0 12 16,15 0-15-16,4-7 1 15,0-1 3-15,-5-1-5 16,-7 4 1-16,-4-1-1 16,-3 1 5-16,-3 0-10 15,-6 0 1-15,-8-2 0 16,-15-1 4-16,-16 3-8 16,-18 0 7-16,-21 3 1 15,-10 1 5-15,-6-1-4 16,-3 2 0-16,0 0-1 0,0 0 0 15,0 0-53 1,0 0-87-16,-13 0-165 0</inkml:trace>
  <inkml:trace contextRef="#ctx0" brushRef="#br0" timeOffset="57508.23">1926 7777 853 0,'0'0'140'0,"0"0"-63"0,0 0-35 15,0 0-20-15,0 0-16 16,0 0-6-16,35-20-3 16,-4 23 2-16,2 15 1 15,1 10 1-15,-2 4 2 16,-7 2-3-16,-7 0 2 16,-5-4-2-16,-8-2-5 15,-5-3 5-15,0-3 0 16,-21-1 0-16,-3-3 11 15,-9-2 1-15,-4-7 2 16,4-4 11-16,-1-5-2 16,4 0-7-16,8-16 0 0,5-10-2 15,8-6-14-15,9 1-13 16,0 3-4-16,17 6 5 16,6 7 2-16,1 8-10 15,-3 4 10-15,-6 3-11 16,0 0 0-16,-3 3 5 15,0 10-11-15,-3 3-64 16,4-2-77-16,-1-6-132 16</inkml:trace>
  <inkml:trace contextRef="#ctx0" brushRef="#br0" timeOffset="58057.48">2374 7793 1031 0,'0'0'81'16,"0"0"-78"-16,0 0-3 0,0 0-2 16,0 0-4-16,93-21 2 15,-65 46 0-15,-3 8 0 16,-11 6-1-16,-10-1 3 16,-4-2 2-16,-3-10 1 15,-9-6 9-15,2-10 21 16,4-6-7-16,6-2 5 15,0-2-8-15,0 0 2 16,0-8 3-16,12-17-19 16,13-11-7-16,11-7-66 15,3 3 25-15,-2 6-32 16,-8 14-15-16,-7 14 50 16,-9 6 23-16,-4 13-18 0,3 15 33 15,-1 7 19-15,0 1 63 16,3-6-24-16,2-5-10 15,4-7-4-15,5-5-5 16,5-5 4-16,6-8-15 16,8 0-5-16,4-10-21 15,3-7-2-15,-5-2-9 16,-10-4-129-16,-18-2-145 16</inkml:trace>
  <inkml:trace contextRef="#ctx0" brushRef="#br0" timeOffset="58709.88">3581 7352 886 0,'0'0'209'16,"0"0"-177"-16,0 0 30 15,0 0 8-15,0 0-34 16,0 0-31-16,81 2-5 16,-29-13 4-16,4 3-4 15,-2 2 0-15,-5 2 0 16,-8 4-14-16,-11 0-86 16,-17 8-30-16,-13 12-122 15,-16 5-213-15</inkml:trace>
  <inkml:trace contextRef="#ctx0" brushRef="#br0" timeOffset="58875.44">3723 7634 773 0,'0'0'200'0,"0"0"-198"16,0 0 66-16,0 0 39 16,0 0-38-16,116-9-31 15,-71-2-27-15,1 1-5 16,-4 2-2-16,-5 4-4 15,-7 2-38-15,-3-2-113 16,1 0-171-16</inkml:trace>
  <inkml:trace contextRef="#ctx0" brushRef="#br0" timeOffset="60365.85">4729 7009 611 0,'0'0'205'16,"0"0"-127"-16,0 0-1 16,0 0 7-16,0 0-56 15,0 0-28-15,0 48 0 16,-6 2 3-16,-8 9 33 15,3-6-5-15,0-6-19 16,3-12 4-16,5-11-11 0,2-11 1 16,-1-7 0-16,-1-3 13 15,3-3-7-15,0 0 1 16,0 0 3-16,0 0 11 16,0 0 9-16,0-14 3 15,0-15-20-15,0-15-18 16,12-11-2-16,7-10-12 15,3-12 1-15,3-4-8 16,-3 2-14-16,-1 11 5 16,-3 17 21-16,-2 14 7 15,-2 11 1-15,-4 12 0 16,-4 7-4-16,-1 5 3 0,-5 2 0 16,0 0 0-16,2 0-7 15,8 19-11-15,4 17 10 16,3 11 9-16,4 12 17 15,-2 10 1-15,-4-3-4 16,3 1 0-16,-3-6-3 16,1-8 3-16,-2-6-1 15,-1-6-5-15,-5-7-2 16,-5-7-2-16,-2-9-4 16,-1-4 0-16,0-6 1 15,0-2-1-15,0-2-5 16,0 0-37-16,0-2-50 15,-3-2-66-15,-12-2-150 0</inkml:trace>
  <inkml:trace contextRef="#ctx0" brushRef="#br0" timeOffset="60599.23">4703 7169 1013 0,'0'0'149'0,"0"0"-136"15,0 0-12-15,0 0 21 16,118-60-9-16,-57 48-5 16,-3 6 1-16,-4 3-9 0,-6 3 0 15,-11 0-7-15,0 0-153 16,-5 0-197-16</inkml:trace>
  <inkml:trace contextRef="#ctx0" brushRef="#br0" timeOffset="61144.13">5677 7034 951 0,'0'0'283'0,"0"0"-261"16,0 0-18-16,0 0-3 15,0 0 6-15,0 0-6 16,109-10 19-16,-60 2-15 16,-7 2-4-16,-11-1 0 15,-8 1 1-15,-11 2-1 16,-8-1 6-16,-2-4-6 0,-2-5-2 16,0-4-5-16,-15-4-17 15,-9 0-6-15,-1 4 8 16,-2 5 4-16,3 7 6 15,-2 6 9-15,3 0 1 16,-3 14-7-16,1 19 8 16,-2 13 2-16,6 8 18 15,3 4 5-15,8-5-5 16,10-5-4-16,0-9 1 16,4-4-6-16,17-7-8 15,6-7 7-15,7-7 0 16,10-7 0-16,6-7 2 15,1 0-5-15,0-5-7 16,-8-9-12-16,-1-4-46 16,-9-1-98-16,-5-3-213 0</inkml:trace>
  <inkml:trace contextRef="#ctx0" brushRef="#br0" timeOffset="62040.14">5758 6207 416 0,'0'0'334'16,"0"0"-236"-16,0 0 4 0,0 0 24 15,0 0-41-15,0 0-19 16,-5 0-41-16,7 2-15 16,17 0-8-16,14 3 1 15,13-1-1-15,6-2 12 16,-1-2-12-16,-6 0 2 15,-6 0-3-15,-9 0-1 16,-8 0 1-16,-4 0-1 16,-8 0-14-16,-4 0-83 15,-3 0-114-15,-3 0-193 0</inkml:trace>
  <inkml:trace contextRef="#ctx0" brushRef="#br0" timeOffset="62264.54">6363 6086 794 0,'0'0'160'16,"0"0"-160"-16,0 0 9 15,-28 75 31-15,27-47-8 16,1-1-15-16,0-3-12 0,3-5-2 15,4-3 3 1,6-2-6-16,-2-5-108 0,-5-7-212 16</inkml:trace>
  <inkml:trace contextRef="#ctx0" brushRef="#br0" timeOffset="62569.73">6337 5882 870 0,'0'0'49'0,"0"0"-49"0,0 0-9 16,0 0 4-16,0 0-4 15,0 0 3-15,28 6 6 16,-22-4 4-16,-1-2 0 15,-5 0-2-15,0 0 9 16,0 0 39-16,0 0-1 16,0 0 17-16,0 0-30 15,-2 0-33-15,2 0 1 16,0 0-4-16,0 0-24 16,0 10-151-16,9 1-115 15</inkml:trace>
  <inkml:trace contextRef="#ctx0" brushRef="#br0" timeOffset="62884.89">6690 5801 880 0,'0'0'162'0,"0"0"-162"16,0 0-2-16,0 0-33 16,0 109 35-16,-1-35 73 15,-11 9-39-15,0 1-7 16,-3-3-10-16,3-3 26 16,-1-11-28-16,4-12-8 0,1-15-6 15,1-9-1-15,2-15 3 16,2-6 1-16,2-4-4 15,-1-5-1-15,1-1-74 16,1 0-69-16,0-8-131 16</inkml:trace>
  <inkml:trace contextRef="#ctx0" brushRef="#br0" timeOffset="63349.38">6975 5921 970 0,'0'0'90'16,"0"0"-90"-16,0 0-32 16,0 0 18-16,0 107 14 15,0-49 36-15,-6 7-17 16,0-6-1-16,0-4-6 15,2-7 21-15,-2-10-10 16,-3-7-7-16,3-10 6 16,0-8-12-16,4-7-4 15,1-5-4-15,1-1 13 16,0 0 2-16,0 0 14 0,0-16-2 16,3-14-22-16,15-13-7 15,6 0-22-15,1 6-13 16,0 13 28-16,-4 14-2 15,-3 10 3-15,0 0-8 16,-4 14 0-16,0 13 8 16,-6 9 6-16,-2 3 9 15,-4 2 9-15,-2-5-3 16,0-3-6-16,0-7-6 16,0-5-3-16,0-5 0 15,0-4-17-15,0-4-87 16,-5-5-123-16,-3-3-142 15</inkml:trace>
  <inkml:trace contextRef="#ctx0" brushRef="#br0" timeOffset="63675.51">6817 6142 1004 0,'0'0'115'15,"0"0"-105"-15,0 0 8 0,0 0 42 16,0 0-36 0,0 0-14-16,79-7-4 0,-25-3-2 15,2 1-4-15,-5-1 1 16,-6 4 5-16,-14 2-5 15,-14 2-1-15,-11 2-1 16,-2 0-2-16,-4 0 3 16,0 0-2-16,0 0-29 15,0 0-93-15,0 4-148 16,0 1 15-16</inkml:trace>
  <inkml:trace contextRef="#ctx0" brushRef="#br0" timeOffset="64399.94">7738 5673 754 0,'0'0'192'0,"0"0"-153"15,0 0-4-15,0 0 19 16,-111 86-17-16,53-3 24 16,6 11 6-16,14 1-40 0,19-8 3 15,16-9-8-15,3-9-12 16,18-12-6-16,16-13 8 15,8-11-8-15,9-9 3 16,8-11-7-16,1-2-35 16,-3-10-112-16,-14-1-145 15</inkml:trace>
  <inkml:trace contextRef="#ctx0" brushRef="#br0" timeOffset="64726.59">8006 5921 844 0,'0'0'200'16,"0"0"-166"-16,0 0-34 15,0 0 0-15,0 0-10 16,12 73 10-16,-8-14 36 16,-2 4 7-16,1-3 0 15,0-6-39-15,-2-12-2 16,2-11 0-16,-1-8 4 0,1-11-12 16,-1-6 6-1,-2-4-64-15,0-2-73 0,0-4-100 16,-5-16-447-16</inkml:trace>
  <inkml:trace contextRef="#ctx0" brushRef="#br0" timeOffset="64942.01">8069 5959 902 0,'0'0'180'15,"0"0"-163"-15,0 0 6 0,0 0-2 16,0 0-6 0,0 0-12-16,107-38-2 0,-74 32 0 15,-5 2-1-15,-5 4 0 16,-5 0-64-16,-11 6-96 16,-7 12-189-16</inkml:trace>
  <inkml:trace contextRef="#ctx0" brushRef="#br0" timeOffset="65121.53">8085 6279 609 0,'0'0'259'16,"0"0"-219"-16,0 0 55 16,0 0 16-16,0 0-48 0,0 0-49 15,97-28-12-15,-60 21-4 16,-1 4-13-16,-9 3-71 15,-11 0-158-15,-16 1-217 16</inkml:trace>
  <inkml:trace contextRef="#ctx0" brushRef="#br0" timeOffset="65268.14">8099 6429 660 0,'0'0'95'15,"0"0"-63"-15,0 0 100 16,0 0 10-16,0 0-65 15,0 0-28-15,95-10-27 16,-41-5-22-16,-1 2-3 16,-6-5-116-16,-10-2-250 0</inkml:trace>
  <inkml:trace contextRef="#ctx0" brushRef="#br0" timeOffset="65649.12">8580 5835 912 0,'0'0'110'0,"0"0"-91"15,0 0-7-15,0 0 4 16,0 0-16-16,0 0 2 16,-11 112 6-16,5-45 40 15,0 3 6-15,1 1-9 16,-1-2-5-16,3-4-9 16,3-7-26-16,0-10 4 15,0-9 1-15,3-10-5 16,8-10-1-16,-1-6-3 15,5-5-1-15,5-8-1 0,5 0-41 16,3-5-56 0,-4-21-125-16,-10-12-243 15</inkml:trace>
  <inkml:trace contextRef="#ctx0" brushRef="#br0" timeOffset="65858.93">8511 6182 831 0,'0'0'294'0,"0"0"-272"16,0 0-16-16,0 0 12 16,0 0-4-16,0 0-10 0,108-31-4 15,-75 28 0-15,0 2-1 16,-3 1-84-16,-6-6-196 15</inkml:trace>
  <inkml:trace contextRef="#ctx0" brushRef="#br0" timeOffset="66116.25">9005 6142 1195 0,'0'0'101'0,"0"0"-88"16,0 0 32-16,0 0 21 16,0 0-36-16,0 0-29 15,114-6-2-15,-60 1-4 16,-1 2-48-16,-6 3-95 15,-11-1-144-15,-9-3-329 16</inkml:trace>
  <inkml:trace contextRef="#ctx0" brushRef="#br0" timeOffset="66648.88">9568 6000 677 0,'0'0'467'0,"0"0"-450"16,0 0-17-16,0 0-24 15,-24 86 24-15,11-27 35 16,0 3 14-16,3-2-23 16,3-9-11-16,4-6 12 15,-1-11-6-15,2-7-12 16,2-9-1-16,0-7-6 15,0-8 1-15,0-3 3 16,0 0-6-16,0 0 17 16,0 0 4-16,0 0 30 0,0-16 1 15,0-13-39-15,0-11-10 16,2-11-3-16,9-10 0 16,3-7-23-16,1-4 12 15,0 3-26-15,0 5 7 16,1 13-3-16,-1 13 14 15,-3 13-7-15,3 13 11 16,-2 6-11-16,5 6-15 16,0 3 7-16,1 20 9 15,-3 8 4-15,-6 7 11 0,-7 1-1 16,-3 0 11 0,0-6-4-16,-7-3 4 0,-8-7 0 15,1-7 8-15,-8-3 18 16,-1-2 26-16,-5-3-13 15,-2 0-11-15,-3-4-20 16,2 2-8-16,4 0-37 16,11-6-154-16,11 0-666 15</inkml:trace>
  <inkml:trace contextRef="#ctx0" brushRef="#br0" timeOffset="67273.2">9792 6117 1113 0,'0'0'54'16,"0"0"-50"-16,0 0-3 0,0 0-1 16,0 0 3-16,0 0-3 15,102 28 0-15,-83-6-3 16,-10 3 3-16,-9 1 0 15,0 0 0-15,-17-1 5 16,-10-3 2-16,2-6 3 16,1-3 13-16,9-5-13 15,8-8 3-15,1 0 9 16,6 0-14-16,0 0 11 16,2-14-7-16,20-15-12 15,15-14-66-15,12-7 28 16,8 5-34-16,-2 4 3 15,-11 14 5-15,-12 13 62 0,-17 9 2 16,-12 5 17 0,-3 7-14-16,-9 20 27 0,-16 11 76 15,-4 6-9-15,3 0-44 16,5-7-11-16,10-8-20 16,8-6 4-16,3-6-3 15,0-5-21-15,8 0 14 16,11-5-7-16,11-1-6 15,10-6 13-15,8 0-16 16,6 0-37-16,-4-12-42 16,-8-11-95-16,-12-8-202 15</inkml:trace>
  <inkml:trace contextRef="#ctx0" brushRef="#br0" timeOffset="67545.48">10387 5897 997 0,'0'0'0'0,"0"0"0"16,0 0-26-16,54 76 26 16,-30-21 20-16,1 14 28 15,-4 6-27-15,-3 3 13 16,-7-4-5-16,-10-5 9 0,-1-9-7 15,-9-10-19 1,-9-11 6-16,-4-9-3 0,-4-4 5 16,3-5-5-16,-4-4-15 15,-2-3-56-15,4-11-285 16</inkml:trace>
  <inkml:trace contextRef="#ctx0" brushRef="#br0" timeOffset="69090.32">11293 6043 943 0,'0'0'90'16,"0"0"-59"-16,0 0-12 15,0 0-11-15,-87 108 22 16,35-11 51-16,6 15-19 16,11-5-30-16,22-11-1 0,13-15-18 15,16-12 2-15,19-13-14 16,2-14 4-16,4-11 3 16,3-12-8-16,7-5-54 15,0-10-133-15,-4-4-181 16</inkml:trace>
  <inkml:trace contextRef="#ctx0" brushRef="#br0" timeOffset="71792.16">11858 6021 643 0,'0'0'320'15,"0"0"-257"-15,0 0-33 0,0 0 17 16,0 0-11-16,0 0-36 16,0 2-5-16,0 31-8 15,0 11 13-15,0 1 11 16,0-2-4-16,-1-9 4 15,-1-9-9-15,2-5 10 16,0-6-8-16,0-4 2 16,0-1-6-16,-1 0-27 15,1-7-128-15,-3-2-229 16</inkml:trace>
  <inkml:trace contextRef="#ctx0" brushRef="#br0" timeOffset="72144.23">11872 5811 857 0,'0'0'0'0,"0"0"-15"16,0 0-7-16,0 0 20 15,0 0 1-15,0 0-18 16,0-2 19-16,6 4 0 16,-2 1 2-16,-1-2 16 0,-3-1-1 15,0 0 12 1,0 0 1-16,0 0 8 0,0 0 32 16,-3 0-2-16,-9-6-24 15,-1-2-42-15,4 4 1 16,7 2 3-16,2 1 5 15,0 1-11-15,2 0-10 16,20 5-108-16,8 15-26 16,7 2-128-16</inkml:trace>
  <inkml:trace contextRef="#ctx0" brushRef="#br0" timeOffset="72666.73">12258 5968 844 0,'0'0'71'0,"0"0"-71"15,13 95-5-15,-7-39 5 16,0 6 25-16,-1-3-13 15,0-6-6-15,-2-8 14 16,-3-11-2-16,1-13-13 16,-1-10 5-16,0-6 12 15,0-5 0-15,0 0 25 0,0 0 8 16,0 0 22-16,0-10-7 16,0-11-38-16,-3-11-26 15,2-10 3-15,1-8-9 16,0-8-3-16,4-3-12 15,11-1-10-15,0 5 2 16,4 2-3-16,2 11-16 16,-3 7-6-16,0 10 19 15,-6 12 9-15,0 8-1 16,0 7 0-16,4 0 0 16,-1 17 2-16,0 15 12 15,-3 5-3-15,-9 2 3 0,-3-3 3 16,0-5 4-16,-15-7 1 15,3-8 25-15,-2-4 13 16,-2-3 7-16,1-7 9 16,-4 2-28-16,0-4-27 15,-1 0-44-15,1-5-223 16</inkml:trace>
  <inkml:trace contextRef="#ctx0" brushRef="#br0" timeOffset="73348.89">11563 6617 942 0,'0'0'93'0,"0"0"-76"0,0 0-12 15,0 0 7-15,0 0 0 16,122-23-7-16,-46 13 8 16,17-2 7-16,8-1-6 15,3-4 26-15,-3 3-1 16,-7 1-15-16,-8 3-2 15,-8 2-18-15,-8 3 1 16,-15 1-3-16,-12 4 3 16,-17-2 4-16,-17 2-5 15,-8 0 5-15,-1 0 13 16,0 0 4-16,0-1-22 16,0 1-4-16,0 0-6 15,-6 0-39-15,-15 8-78 0,-8 8-68 16,-6 1-258-16</inkml:trace>
  <inkml:trace contextRef="#ctx0" brushRef="#br0" timeOffset="73821.16">11998 6617 551 0,'0'0'505'0,"0"0"-454"16,0 0-43-16,0 0-8 0,0 0-4 16,0 0-18-16,-11 92 22 15,5-34 34-15,0 2-22 16,0-1 6-16,-3-4-3 15,3-8 11-15,0-10 6 16,1-13-27-16,1-12 0 16,2-6-4-16,2-6 0 15,0 0 12-15,0 0 0 16,0-6 5-16,9-21 1 16,17-14-19-16,6-5-29 15,6 3 4-15,-2 14-25 16,-6 13 20-16,-7 12 27 0,-2 4-4 15,-3 4-1-15,-3 15 5 16,-4 7 3-16,-5 5 16 16,-5 3-4-16,-1-3-8 15,0-3 3-15,0-5-1 16,0-5-6-16,0-5-23 16,-4-3-74-16,-9-10-222 15</inkml:trace>
  <inkml:trace contextRef="#ctx0" brushRef="#br0" timeOffset="74169.73">11827 6817 956 0,'0'0'103'0,"0"0"-77"15,0 0 21-15,0 0 2 16,0 0-21-16,133-38-8 0,-73 31-2 16,1-2 10-1,-5 0 9-15,-8 2-17 0,-12 1-5 16,-6 0-12-16,-8 0-2 15,-7 2-1-15,-6 2 0 16,-3 2-16-16,-6 0-29 16,3 0-47-16,4-1-35 15,2-4-176-15,6-2-383 16</inkml:trace>
  <inkml:trace contextRef="#ctx0" brushRef="#br0" timeOffset="74704.34">12838 5853 881 0,'0'0'68'0,"0"0"-50"15,0 0 52-15,0 0 9 16,0 0-24-16,0 0-2 16,-4-55-30-16,4 55-19 15,0 0-3-15,0 21-1 16,0 14-20-16,11 18 20 16,9 14 12-16,7 15-2 15,9 15-4-15,6 11 4 16,8 10-3-16,-1 2 3 15,0-2-8-15,-12-4 4 16,-13-7-6-16,-14-10 0 16,-10-12 0-16,0-20 0 0,-19-16-5 15,-7-20 5-15,-4-7 1 16,-1-4 9-16,0-8-10 16,1-4-16-16,2-6-113 15,5 0-144-15</inkml:trace>
  <inkml:trace contextRef="#ctx0" brushRef="#br0" timeOffset="76541.17">13781 6364 508 0,'0'0'84'16,"0"0"-82"-16,0 0 43 16,0 0 91-16,0 0-21 15,0 0-36-15,0 0-35 16,-8 0 3-16,8 0-6 15,0 0-11-15,0 0 11 16,0 0-11-16,0 0-24 16,22 0-6-16,18 0-1 15,23 2 1-15,17-2 8 16,4 0-8-16,-9 0 15 16,-14 0-13-16,-15 0 4 0,-18 0-5 15,-11 0 0 1,-10-2 1-16,-4 1 4 0,-3-1 3 15,0 1 3-15,0 1 6 16,0-1-15-16,0 1-3 16,0-2-16-16,12-2-85 15,12-8-157-15,10-6-504 16</inkml:trace>
  <inkml:trace contextRef="#ctx0" brushRef="#br0" timeOffset="77026.89">15391 5811 783 0,'0'0'153'15,"0"0"-114"-15,0 0 10 16,0 0 7-16,0 0-22 16,0 0-31-16,-92 41 8 15,44 8-9-15,5 6 19 0,4-1-7 16,10-3-8-16,12 1-4 15,8-4 2-15,7 0 4 16,2-3-8-16,5-6 1 16,15-4 0-16,10-9 0 15,6-7-2-15,5-7 0 16,-4-9-14-16,-4-3 10 16,-8 0 5-16,-6-15 0 15,-5-5 4-15,-8-5-4 16,-6-6 4-16,-1-5-4 15,-25 5-2-15,-8 1-4 16,-4 8 1-16,0 9-1 0,2 9-16 16,3 4-127-16,12 0-204 15</inkml:trace>
  <inkml:trace contextRef="#ctx0" brushRef="#br0" timeOffset="78055.14">15675 5535 527 0,'0'0'36'0,"0"0"5"16,0 0 5-16,0 0-29 15,-81-71 39-15,53 63-15 16,-2 3-8-16,-4 3-10 16,3 1 10-16,-4 1 4 15,-1 0-12-15,-3 0-10 16,0 0 13-16,-4 7-16 15,-2 2-10-15,-4 5 10 16,0 1-12-16,-3 5 12 16,3 1-10-16,2 5 5 15,3 0-3-15,0 7 9 0,1 4 2 16,1 2-14-16,3 6 1 16,4 4 0-16,3 4-1 15,5 0 0-15,4 1 2 16,5-3-3-16,1 2 0 15,5 1-1-15,2 4 1 16,7-1-1-16,3 0 7 16,0 0-6-16,5-4 1 15,9 0-1-15,3-7 1 16,4-2 2-16,4-7 1 16,6-1-4-16,5-5 0 15,8-4 7-15,5-2-2 0,3-2-5 16,-1-2 2-16,-1 0-1 15,-1-5 5-15,1 1-6 16,0-6 0-16,1-2-1 16,5-5 2-16,-4-4-1 15,0 0 0-15,-1-4 2 16,4-10 0-16,0 0-1 16,2-7 2-16,-1 0-3 15,-6-4 0-15,-3 0 8 16,-5-4-4-16,-4-1 2 15,0-5 4-15,-2-3-9 16,-2-1 8-16,-2-3-8 16,-4 1-1-16,-1-2 5 0,-4-2-5 15,-1-1 0-15,-2 2 0 16,-4-3-1-16,-5 5 0 16,-2 0 2-16,-1 5-2 15,-2 0 3-15,0 1-2 16,-3-3 0-16,-3-1 0 15,0-2-2-15,0-2 2 16,-11 5-2-16,-1 5 5 16,-5 4-1-16,-2 5 0 15,-3 4 13-15,-2 3-2 16,3 3 1-16,-1 0 0 16,0 0-2-16,0 2 10 0,2-1-8 15,-4-2 1 1,0 1-4-16,-1 1 5 0,-1 0-10 15,-4 0 1-15,-1 6 0 16,-4 2-7-16,0 1 0 16,2 5-2-16,4 0 2 15,2 0-5-15,4 21-47 16,7 2-109-16,8-2-173 16</inkml:trace>
  <inkml:trace contextRef="#ctx0" brushRef="#br0" timeOffset="88423.27">1440 9212 91 0,'0'0'384'0,"0"0"-299"15,0 0-3-15,0 0-49 16,0 0 30-16,0 0 12 16,-32-86-9-16,28 73-15 15,0-1-24-15,-2-3 3 16,0 9-3-16,6-1-10 15,-3 3-1-15,3 6 3 16,-3 0-10-16,3 0-9 16,0 3 0-16,0 25-16 15,0 21 16-15,0 20 5 16,0 6 14-16,0-2-5 16,0-14-8-16,0-14-5 15,0-12 1-15,0-13 8 0,0-8-4 16,0-6-1-16,0-5-3 15,0-1 3-15,0 0 0 16,0 0-5-16,0 0-3 16,0 0-26-16,0 0-45 15,-3-4-23-15,-6-18-50 16,-5-10-215-16</inkml:trace>
  <inkml:trace contextRef="#ctx0" brushRef="#br0" timeOffset="88731.48">1309 9057 595 0,'0'0'90'0,"0"0"61"0,0 0-77 16,0 0 14-16,0 0-21 15,0 0-49-15,3-41-18 16,40 49-15-16,24 13 12 16,14 8 2-16,1 7 1 15,-6 5 0-15,-11 7 0 16,-9 2-2-16,-13 0 2 15,-13-2-2-15,-11-6 2 16,-19-3-4-16,0-9-2 16,-25-1 6-16,-14-4 1 15,-10-1 27-15,-5-3 18 16,-1-4-13-16,4-9-4 16,9-3 5-16,8-4-19 0,10-1-12 15,8 0-3-15,13 0-13 16,3-1-77-16,25-21-125 15</inkml:trace>
  <inkml:trace contextRef="#ctx0" brushRef="#br0" timeOffset="88964.85">1946 9288 289 0,'0'0'594'0,"0"0"-539"15,0 0-41-15,0 0-13 0,0 0 17 16,-24 80 58 0,24-38-39-16,0-2-24 0,7-2-6 15,4-5-5-15,-5-7-1 16,4-3-1-16,-5-6 0 16,-2-5-65-16,0-10-104 15,-3-2-86-15,3-8-160 16</inkml:trace>
  <inkml:trace contextRef="#ctx0" brushRef="#br0" timeOffset="89099.49">1940 9169 300 0,'0'0'582'16,"0"0"-474"-16,0 0-80 16,0 0-27-16,0 0-2 15,0 0-47-15,-3-7-86 0,33 26-57 16,12-9-345-16</inkml:trace>
  <inkml:trace contextRef="#ctx0" brushRef="#br0" timeOffset="89337.12">2376 9038 641 0,'0'0'33'15,"0"0"14"-15,0 0 57 16,-81-54-31-16,68 54 0 15,5 0-2-15,2 9-44 16,3 22-23-16,0 13 7 0,3 13 25 16,0 9-11-16,17-2-5 15,0-1-14-15,-3-10-5 16,-1-4 0-16,-7-4-1 16,-4-3-17-16,-2 0-87 15,-15-7-91-15,-9-12-49 16</inkml:trace>
  <inkml:trace contextRef="#ctx0" brushRef="#br0" timeOffset="89490.71">2091 9476 919 0,'0'0'167'16,"0"0"-98"-16,0 0 5 16,91-81-23-16,-32 61-22 0,5 5-26 15,-1 4 0-15,-3 6-6 16,-7 5-106-16,-11 0-164 15,-6 0-265-15</inkml:trace>
  <inkml:trace contextRef="#ctx0" brushRef="#br0" timeOffset="89757">2723 8964 690 0,'0'0'96'15,"0"0"-3"-15,0 0-12 16,0 0-6-16,0 0-32 16,0 0-27-16,-68 12-14 0,68 43 31 15,0 11 24-15,0 9-15 16,13 0-15-16,-1-8-13 16,-3-7-6-16,-3-10-3 15,-5-10 2-15,-1-8-7 16,0-2-3-16,-11-5-16 15,-5-2-54-15,-9-10-53 16,-2-9-130-16,2-4-141 16</inkml:trace>
  <inkml:trace contextRef="#ctx0" brushRef="#br0" timeOffset="89910.59">2498 9357 921 0,'0'0'110'0,"0"0"-72"16,0 0 14-16,0 0 21 15,115-31-26-15,-65 31-27 16,1 0-19-16,0 0-1 16,1 8-74-16,-4 1-139 15,4-6-542-15</inkml:trace>
  <inkml:trace contextRef="#ctx0" brushRef="#br0" timeOffset="90927.31">3299 9157 993 0,'0'0'93'0,"0"0"-61"15,0 0-12-15,0 0-6 16,0 0-6-16,0 0-8 15,18-12-5-15,24 22 5 16,13-2 2-16,5-2-1 16,-2-4 2-16,-9-2-3 15,-7 0 1-15,-14 0 0 16,-10-3-1-16,-8-3-2 16,-7-2 2-16,-3-3 5 15,0-6-2-15,-13-1-3 16,-12 3-9-16,-11 4-4 15,-6 9 8-15,-4 2-2 16,4 0 7-16,6 12-3 16,8 6 1-16,12 4 2 0,8 9-5 15,8 0 2-15,0 5 3 16,27-3 7-16,16-6-1 16,20-5 2-16,11-8-2 15,13-9-1-15,8-5 1 16,2 0-6-16,-6-7 0 15,-13-10 1-15,-14-1 0 16,-21-3 1-16,-13-2-4 16,-15-1-6-16,-9 2 8 15,-6 4 0-15,-9 0-9 16,-17 10-6-16,-9 8 6 16,-7 0 4-16,-4 20 3 15,4 11 2-15,8 3 0 0,15 0 0 16,11-5-2-16,8-3-5 15,0-5 7-15,3-4-2 16,11-5 2-16,5-3-2 16,2-4 2-16,-6-5 0 15,3 0-7-15,-8 0 4 16,-3-6 3-16,1-13 5 16,-2 0-1-16,5 1-4 15,-1 8 1-15,-2 5-1 16,6 5-1-16,6 0-6 15,5 8 0-15,3 15 2 16,2 2 5-16,3 2 1 0,-3-1 0 16,-5-4 5-16,-1-6-5 15,-6-7 9-15,-4-6 1 16,-8-3 1-16,-1 0 9 16,1 0 12-16,3-4 46 15,6-17-24-15,0-10-15 16,3-13-19-16,-6-7 1 15,1-10 7-15,-5-5-4 16,-2 3-14-16,-2 7-11 16,-1 17-1-16,-1 18-3 15,-1 13-25-15,5 8-75 16,8 3-137-16,0 8-267 0</inkml:trace>
  <inkml:trace contextRef="#ctx0" brushRef="#br0" timeOffset="91371.64">5219 8918 745 0,'0'0'124'0,"0"0"-16"0,0 0 11 15,0 0-43-15,0 0-65 16,0 0-11-16,-77 51 0 16,39 4 9-16,7 7 4 15,10 1-10-15,14-5-3 16,7-8 4-16,0-8-4 15,6-10 5-15,14-9-1 16,9-9-1-16,5-7-2 16,2-7 0-16,4 0 0 15,-7-8-1-15,-9-10 0 16,-8-5 0-16,-14-2 9 0,-2-2-9 16,-18-3 3-1,-15 2 4-15,-9 5-1 0,-4 11-6 16,4 7 0-16,8 5-5 15,11 0-90-15,10 0-240 16</inkml:trace>
  <inkml:trace contextRef="#ctx0" brushRef="#br0" timeOffset="92038.69">5313 8629 682 0,'0'0'35'16,"0"0"21"-16,0 0-1 16,0 0 27-16,0 0 0 15,-100-72-22-15,75 72-33 16,-9 0-5-16,-2 10-8 15,-5 16 16-15,-2 11-9 16,0 11-1-16,3 6 1 16,-1 9-8-16,3 5 22 15,2 2-22-15,3 0 18 16,8-1-9-16,5-2-6 0,5 1-7 16,9-1-6-16,6-3 4 15,0-6-3-15,3-3-1 16,18-2 1-16,6-6-3 15,6-1 2-15,6-8-2 16,6-9-1-16,4-6 3 16,9-11 2-16,7-11 0 15,7-1-8-15,6-12 3 16,-1-14-4-16,-2-5 3 16,-7-9 0-16,-3-4-8 15,-9-4 8-15,-4-13-8 16,-7-6-7-16,-6-11-3 15,-9-3 13-15,-11 0-17 0,-8 5-9 16,-10 9 1 0,-1 10 26-16,0 6-17 0,-12 9 13 15,-5 8 9-15,-3 4 4 16,-7 3 29-16,-6 2-10 16,-4 2-6-16,-6 0-8 15,1 7 6-15,-1 3-3 16,1 3 0-16,5 5-9 15,2 5 0-15,4 0-3 16,1 0-4-16,11 12 3 16,1 7-52-16,1 5-92 15,5-8-142-15,-1-4-472 16</inkml:trace>
  <inkml:trace contextRef="#ctx0" brushRef="#br0" timeOffset="94273.09">6620 8838 592 0,'0'0'92'16,"0"0"0"-16,0 0 16 16,5-74 1-16,-5 64-8 15,0 6-30-15,0 4 10 0,0 3-72 16,0 26-9-16,-6 20 0 16,0 14 6-16,1 6 14 15,5-6-16-15,0-7-4 16,11-14 1-16,5-11 3 15,-4-11 1-15,-1-10-5 16,-3-7 0-16,0-3-1 16,1 0 1-16,2-9 4 15,6-16 0-15,1-7-4 16,-1-2-4-16,2 2 3 16,-6 8-15-16,2 10-8 15,6 8 15-15,3 6 4 16,7 0-18-16,5 1 18 15,-1 12 1-15,-4 0 4 16,-1-1 0-16,-11-3 1 0,0-4-5 16,-7-2 3-16,-4-3 1 15,-1 0 8-15,2 0 3 16,0-15 18-16,-3-6 9 16,-3-5-33-16,-3-4 10 15,0-2 3-15,-10 1-11 16,-7-2 10-16,2 6-11 15,5 9-6-15,1 7 0 16,8 11-31-16,-1 0-79 16,2 11-228-16,0 3-50 15</inkml:trace>
  <inkml:trace contextRef="#ctx0" brushRef="#br0" timeOffset="94571.81">7257 8866 746 0,'0'0'240'16,"0"0"-193"-16,0 0-47 15,0 0-7-15,82 69 7 16,-56-24 1-16,-6 1 6 16,-7-4-3-16,-5-9-3 15,-5-9-1-15,-3-11 0 16,2-8 1-16,-2-5 11 15,0 0 30-15,0 0 66 0,0-17 2 16,0-9-42 0,0-9-62-16,0-6 8 0,12-4-14 15,7-1-3-15,4 3-1 16,8 4-50-16,0 12-87 16,0 4-110-16,-9 11-493 15</inkml:trace>
  <inkml:trace contextRef="#ctx0" brushRef="#br0" timeOffset="94841.09">7663 8671 643 0,'0'0'273'0,"0"0"-188"16,0 0-85-16,0 0 15 15,-46 95-1-15,29-30 56 16,10 1-32-16,7-9-31 16,0-7 20-16,12-11-23 15,12-7 3-15,4-6 0 16,5-5 1-16,4-8-6 16,2-5-2-16,-1-8-16 15,-3 0-78-15,-11-8-83 16,-11-15-115-16</inkml:trace>
  <inkml:trace contextRef="#ctx0" brushRef="#br0" timeOffset="95004.65">7605 8953 458 0,'0'0'588'16,"0"0"-549"-16,0 0-31 15,0 0 35-15,115-34 6 16,-54 25-44-16,1 3-5 15,0 3 0-15,-7 3-95 16,-15-2-251-16</inkml:trace>
  <inkml:trace contextRef="#ctx0" brushRef="#br0" timeOffset="95650.45">8513 8826 845 0,'0'0'161'0,"0"0"-96"15,0 0-4-15,0 0 11 16,0 0-60-16,0 0-12 15,96-1 0-15,-47 26-1 16,-7 6 1-16,-14 5-5 16,-13-2 2-16,-12 1-4 15,-3-8 5-15,-3-7 1 16,-15-4-2-16,-1-8 3 0,-1-2 5 16,5-3 9-16,2-1-5 15,7-2 1-15,5 0 0 16,1-18 10-16,9-13-20 15,24-12-9-15,13-2-46 16,9-1 12-16,0 12-3 16,-7 14 20-16,-12 13 19 15,-16 7 4-15,-15 7 2 16,-5 24 1-16,0 11 44 16,-2 5 31-16,-10 2-12 15,2-6-43-15,9-8 4 16,1-6-12-16,9-8-3 0,16-5 2 15,9-9 0-15,9-7 1 16,8 0-12-16,5-7-20 16,-1-18-125-16,-9-6-215 15</inkml:trace>
  <inkml:trace contextRef="#ctx0" brushRef="#br0" timeOffset="96059.36">8041 8379 711 0,'0'0'162'15,"0"0"-34"-15,0 0-22 16,0 0-59-16,0 0-46 0,0 0 1 15,-8 97 62-15,8-47-25 16,8-4-26-16,15-4-6 16,9-3-1-16,8-9-1 15,9-6-5-15,8-7-60 16,4-17-167-16,0 0-385 16</inkml:trace>
  <inkml:trace contextRef="#ctx0" brushRef="#br0" timeOffset="96270.79">9188 8335 762 0,'0'0'34'16,"49"72"-11"-16,-19-24 55 15,-3 0 19-15,-7-4-13 16,-6-6-51-16,-8-5-19 15,-3-5-11-15,-3-3 2 16,0 0-5-16,-12-6-37 16,-13-9-345-16</inkml:trace>
  <inkml:trace contextRef="#ctx0" brushRef="#br0" timeOffset="102852.93">1855 10545 704 0,'0'0'88'16,"0"0"-1"-16,0 0-33 0,0 0-6 15,-12-80 12 1,7 70-5-16,1 4 0 0,4 2-29 16,-2 2-8-16,2 2-5 15,0 0-13-15,0 0 0 16,0 0-5-16,0 0-2 15,6 0-5-15,18 8 8 16,12 10 1-16,9 5 6 16,7 4-3-16,-7 7 0 15,-2 9 0-15,-12 4-2 16,-11 3-1-16,-8 0-2 16,-9-3 4-16,-3-5 0 15,-3-6 1-15,-12-5 0 16,-3-5-3-16,-4-7 3 15,-2-4 0-15,-3-3 9 0,6-7-8 16,3-5 2-16,3 0 6 16,2-12 3-16,7-12 8 15,3-7-5-15,3-2-15 16,3 3-2-16,16 4-2 16,-1 9-14-16,-3 7-16 15,-3 4-9-15,-3 6-6 16,-9 0-134-16,0 0-164 15</inkml:trace>
  <inkml:trace contextRef="#ctx0" brushRef="#br0" timeOffset="103406.18">2031 10151 448 0,'0'0'233'16,"0"0"-129"-16,0 0 3 15,0 0 3-15,0 0-33 16,0 0-27-16,-12-72-3 15,12 68-13-15,7 1-19 16,14 3-15-16,5 0-11 16,8 7 8-16,-5 19-2 0,-3 6-4 15,-8 6 3-15,-7-1-4 16,-3-7 9-16,-3-10-4 16,-2-8 5-1,0-6 1-15,-2-5-1 0,1-1 5 16,4 0 0-16,9 0 19 15,9-5 5-15,11-6-20 16,4-1-7-16,0 3-2 16,-6 7-48-16,-6 2-112 15,-8 0-180-15</inkml:trace>
  <inkml:trace contextRef="#ctx0" brushRef="#br0" timeOffset="103841.01">2514 10571 899 0,'0'0'78'0,"0"0"-7"15,0 0-8-15,0 0-40 0,3-85-7 16,21 69-16-16,9 5 0 16,7 8-4-16,1 3-2 15,-3 3 5-15,-5 17-6 16,-5 4 4-16,-5 1 3 15,1-2 2-15,-2-3-2 16,-2-9 11-16,2-1 13 16,3-9 25-16,2-1 3 15,4 0-17-15,1-11-12 16,-1-8-10-16,0-1-7 16,-2-6-1-16,-7-1-5 15,-2-1-51-15,-9-1-97 16,-11 3-178-16</inkml:trace>
  <inkml:trace contextRef="#ctx0" brushRef="#br0" timeOffset="104075.39">2950 10299 601 0,'0'0'263'0,"0"0"-159"16,0 0-33-16,0 0-64 15,0 0 5-15,-8 107 18 16,1-33 59-16,-2 5-26 16,3-4-44-16,3-8-6 0,0-6-7 15,3-11-3-15,0-11 0 16,0-7-6-16,0-8-78 16,0-12-157-16,-6-12-542 15</inkml:trace>
  <inkml:trace contextRef="#ctx0" brushRef="#br0" timeOffset="104659.83">1697 11125 225 0,'0'0'658'0,"0"0"-613"15,0 0-4-15,0 0 33 0,0 0-1 16,0 0-34-16,-30 0-18 16,48 0-21-16,13 0 12 15,26 0 9-15,13 0-4 16,16 0-10-16,16-2-2 15,13-7-5-15,10 0 5 16,14-1 6 0,3 2-6-16,-11 2-5 0,-10 0 2 15,-21 2-4-15,-17-2-2 16,-11 3 4-16,-7-5 1 16,-9 2 0-16,-7 0 1 15,-6-2-2-15,-10 2 1 16,-9 3 4-16,-8 0-5 0,-8 2 3 15,-2 1-8-15,0 0 5 16,-2 0-2-16,1 0-27 16,-5 10-87-16,0 1-91 15,-17 0-73-15</inkml:trace>
  <inkml:trace contextRef="#ctx0" brushRef="#br0" timeOffset="105177.66">1951 11514 802 0,'0'0'116'15,"0"0"-22"-15,0 0 9 16,0 0 7-16,0 0-40 16,0 0-40-16,-14-30-28 15,30 30-2-15,13 0-14 16,15 10 10-16,1 14 4 15,-3 5-3-15,-11 3-2 0,-10 1 3 16,-9 1-1 0,-9-5-3-16,-3-1 4 0,-3-5 0 15,-16-3 2-15,-8-2 2 16,-6-2 1-16,-1-4 1 16,1-7-3-16,6-2 0 15,5-3 6-15,7-5 4 16,4-15-1-16,4-5-5 15,7-4-5-15,0-1-24 16,16 4 8-16,11 7-1 16,3 6-26-16,-2 6 3 15,-5 7-36-15,-5 0-63 0,-9 2-50 16,-1 10-151-16</inkml:trace>
  <inkml:trace contextRef="#ctx0" brushRef="#br0" timeOffset="105740.16">2390 11548 945 0,'0'0'186'16,"0"0"-151"-16,0 0-18 16,0 0 8-16,0 0-4 15,0 0-20-15,77-22-1 16,-52 43-1-16,-6 7-7 15,-10 2-1-15,-9 1 4 16,0-5 0-16,-3-3 3 16,-7-7 1-16,1-6 1 15,3-6 1-15,6-3 6 0,0-1 3 16,0 0 2-16,0-7 10 16,6-18-14-16,18-12-8 15,10-5-54-15,5 2-1 16,-2 9 20-16,-6 13-14 15,-11 12 31-15,-7 6 10 16,-5 4-15-16,-2 19 23 16,1 7 38-16,-1 2 9 15,0-1 18-15,2-3-27 16,-2-7-11-16,3-4-13 16,2-5-5-16,3-5 0 15,7-1 0-15,1-4 0 16,5-2-9-16,-1 0-52 15,-1-2-106-15,-3-20-221 0</inkml:trace>
  <inkml:trace contextRef="#ctx0" brushRef="#br0" timeOffset="106077.89">2890 11351 738 0,'0'0'330'16,"0"0"-277"-16,0 0-45 15,0 0-8-15,0 0 1 0,0 0-3 16,79 0-1-16,-70 36-1 16,-6 3 2-16,-3-4 1 15,0-9 1-15,0-13 5 16,0-7-3-16,3-6 21 15,8 0 24-15,13-6 28 16,16-11-29-16,14-8-27 16,7-2-15-16,-3 2-4 15,-6 3 0-15,-10 7-8 16,-9 3-14-16,-14 8-44 16,-13 2-41-16,-6 2-126 15,0-2-515-15</inkml:trace>
  <inkml:trace contextRef="#ctx0" brushRef="#br0" timeOffset="108410.65">4066 10957 613 0,'0'0'336'16,"0"0"-250"-16,0 0-41 16,0 0 10-16,0 0 19 15,0 0-35-15,0 0-30 0,100-52-2 16,-41 32 7-1,3 2-5-15,-4 4-6 0,-3 4-3 16,-10 9-4-16,-8 1-11 16,-13 4-122-16,-15 14-154 15,-9 1-227-15</inkml:trace>
  <inkml:trace contextRef="#ctx0" brushRef="#br0" timeOffset="108567.23">4276 11123 785 0,'0'0'283'16,"0"0"-262"-16,0 0-20 0,0 0 48 16,83-41 8-16,-27 23-34 15,2 0-21-15,-1 9-2 16,-6 5-10-16,-11 4-117 16,-10 0-212-16</inkml:trace>
  <inkml:trace contextRef="#ctx0" brushRef="#br0" timeOffset="110455.45">5404 10641 688 0,'0'0'258'16,"0"0"-250"-16,0 0-4 15,-33 90-4-15,12-28 58 16,1 2-14-16,0-6-21 15,8-9-9-15,5-12-9 16,4-12-1-16,3-9-3 16,-2-10 7-16,2-3-1 15,0-3 1-15,-1 0 22 16,1 0 15-16,0-1-2 0,0-17 2 16,0-13-37-1,0-12-5-15,6-9-6 16,7-8-5-16,7-8-24 0,2-3-21 15,-1 7 1-15,1 5 36 16,-4 16 9-16,-4 11 7 16,-4 15-1-16,-4 7 2 15,-3 8-1-15,-3 2 0 16,4 0-1-16,4 17-11 16,5 14 6-16,5 13 6 15,0 10 21-15,2 4 11 16,-1 2 6-16,2-3-17 15,-2-5-16-15,1-4 3 16,-1-5-4-16,-6-5 1 16,0-5-5-16,-6-9 2 0,-1-3 4 15,-6-5-6-15,0-1-6 16,0-3-27-16,0 2-46 16,-2-3-34-16,-11-5-140 15,-1-6-295-15</inkml:trace>
  <inkml:trace contextRef="#ctx0" brushRef="#br0" timeOffset="110683.38">5270 10907 1071 0,'0'0'82'0,"0"0"-82"16,0 0-4-16,125-40 4 16,-62 31 11-16,4 4-11 15,-7 2-5-15,-3 3-28 16,-13 0-121-16,-11 0-235 16</inkml:trace>
  <inkml:trace contextRef="#ctx0" brushRef="#br0" timeOffset="111504.36">6246 10684 803 0,'0'0'300'0,"0"0"-193"15,0 0-52-15,0 0 20 16,0 0-13-16,0 0-45 15,13-6-17-15,26 4-1 16,12-2 1-16,1-1 6 16,-6-1-6-16,-7 0-2 15,-16 0-4-15,-3 1-10 16,-12-1-4-16,-3-1 19 16,-5-5-3-16,0-4 4 15,-2-5-24-15,-18-2 1 0,-8 5-3 16,-5 5 1-16,-6 7 11 15,1 6 5-15,2 0 1 16,3 17 8-16,3 16 0 16,6 13 10-16,8 5 14 15,8 6 1-15,8-2-9 16,0-4-5-16,17-8 5 16,8-8-7-16,8-6-1 15,1-10 0-15,8-6 0 16,4-8 3-16,3-5-9 15,2 0-2-15,-5-1-83 16,-11-16-111-16,-12-9-238 0</inkml:trace>
  <inkml:trace contextRef="#ctx0" brushRef="#br0" timeOffset="112077.59">6366 10168 586 0,'0'0'368'16,"0"0"-276"-16,0 0-32 15,0 0-3-15,0 0-18 16,0 0-38-16,57-11 1 16,-9 11-1-16,3 0 4 15,-1 0-3-15,-5 0 2 0,-4 0 3 16,-7 0-14 0,-4 0-40-16,-6 0-138 15,-5-10-233-15</inkml:trace>
  <inkml:trace contextRef="#ctx0" brushRef="#br0" timeOffset="112286.6">7005 9965 747 0,'0'0'255'15,"0"0"-255"-15,0 0 5 16,0 0 25-16,0 0 24 15,-18 92-24-15,18-64-25 16,0-6-3-16,0-3 3 0,5-1-5 16,-2-3-18-16,-3-3-111 15,0-9-154-15</inkml:trace>
  <inkml:trace contextRef="#ctx0" brushRef="#br0" timeOffset="112481.08">6923 9782 305 0,'0'0'676'0,"0"0"-579"16,0 0-54-16,0 0 24 0,0 0 7 16,0 0-43-16,0 0-31 15,-18-42-3-15,18 42-53 16,0 7-133-16,3 3-147 15</inkml:trace>
  <inkml:trace contextRef="#ctx0" brushRef="#br0" timeOffset="112805.45">7342 9738 820 0,'0'0'13'0,"0"0"-13"16,0 0-15-16,0 76 15 16,-6-14 76-16,-1 13 1 15,-1 3-19-15,2-6-37 16,-2 1-1-16,-3-9-2 15,3-1-7-15,-3-8 17 16,-3-10-21-16,2-11-5 16,-1-9 2-16,1-9-4 15,2-2-24-15,2-7-72 16,5-7-116-16,3-3-256 16</inkml:trace>
  <inkml:trace contextRef="#ctx0" brushRef="#br0" timeOffset="113244.27">7538 9854 704 0,'0'0'329'15,"0"0"-329"-15,0 0-7 16,0 0 7-16,18 97 12 15,-11-44 30-15,-4 2-16 16,-2-4-11-16,-1-5 6 0,0-9 6 16,0-9-14-16,0-9-10 15,0-9 0-15,0-6-1 16,0-4 2-16,0 0 5 16,0 0 4-16,0-1 13 15,0-18 21-15,3-8-21 16,14-9-26-16,7 2-17 15,4 7-1-15,-3 10 7 16,-1 7 4-16,-3 10-7 16,-1 2 5-16,-3 19 5 15,0 7 3-15,-5 9 1 16,-4 3 22-16,-1 0-13 16,-4 0-2-16,0-6-1 0,0-8-5 15,-3-6-1 1,0-7-7-16,0-4-46 0,0-3-102 15,-2-6-161-15,-8-8-279 16</inkml:trace>
  <inkml:trace contextRef="#ctx0" brushRef="#br0" timeOffset="113608.3">7436 10031 821 0,'0'0'198'15,"0"0"-127"-15,0 0 28 16,0 0-18-16,0 0-57 15,0 0-24-15,72-38-3 16,-17 27 3-16,6 3 0 16,-1 2 0-16,-15 1 0 15,-17 4 0-15,-14 1 0 16,-10 0-9-16,-4 0 4 16,0 0 2-16,-4 0-17 15,-7 5 13-15,0 7-13 0,0 2-103 16,6-6-125-16,2-6-347 15</inkml:trace>
  <inkml:trace contextRef="#ctx0" brushRef="#br0" timeOffset="115302.97">8488 9828 595 0,'0'0'214'0,"0"0"-113"16,0 0-24-16,0 0-6 15,-104 44 0-15,62 8 9 16,6 11-23-16,9 3-13 15,12-3-18-15,15-7-9 16,0-3 0-16,20-7-10 16,11-2-3-16,6-6 1 15,8-9-5-15,1-5-85 0,2-12-123 16,-6-11-254 0</inkml:trace>
  <inkml:trace contextRef="#ctx0" brushRef="#br0" timeOffset="115581.74">8816 9854 822 0,'0'0'192'16,"0"0"-192"-16,0 0-19 15,0 84 19-15,0-29 81 16,3 3-32-16,3-3-14 0,-1-5-17 16,-1-7-10-16,1-10-2 15,-2-8-5-15,-2-7-1 16,-1-6 0-16,0-6-58 16,0-4-36-16,0-2-92 15,0-8-60-15</inkml:trace>
  <inkml:trace contextRef="#ctx0" brushRef="#br0" timeOffset="115770.25">8845 9912 696 0,'0'0'168'0,"0"0"-95"15,0 0-29-15,0 0-16 16,99-28-15-16,-64 28-13 15,-1 0 3-15,-7 0-6 16,-7 8-25-16,-12 4-80 16,-8 2-210-16</inkml:trace>
  <inkml:trace contextRef="#ctx0" brushRef="#br0" timeOffset="115924.84">8865 10159 623 0,'0'0'69'0,"0"0"10"0,0 0 83 16,0 0-98 0,87-23-44-16,-51 13-18 0,-9 9-2 15,-9 1-72-15,-10 0-153 16,-8 5-249-16</inkml:trace>
  <inkml:trace contextRef="#ctx0" brushRef="#br0" timeOffset="116069.71">8882 10347 532 0,'0'0'178'16,"0"0"-88"-16,0 0 17 16,0 0 11-16,0 0-13 15,0 0-50-15,121 16-43 0,-72-23-12 16,-3 0-31-16,-6-5-149 16,-11-3-464-16</inkml:trace>
  <inkml:trace contextRef="#ctx0" brushRef="#br0" timeOffset="116519.51">9355 9814 715 0,'0'0'154'0,"0"0"-97"16,0 0 6-16,0 0 0 15,0 0-3-15,0 0-37 16,-9-26-23-16,7 46-12 16,-2 17 12-16,-2 14 25 15,0 4 33-15,3 6-9 16,1-10-35-16,2-5-2 0,0-6 1 16,5-11-13-16,7-6 4 15,1-6-2-15,1-6-1 16,-2-6 5-16,3-1-6 15,-5-2-37-15,2-2-50 16,-6 0-37-16,-1-8-93 16,-5-13-465-16</inkml:trace>
  <inkml:trace contextRef="#ctx0" brushRef="#br0" timeOffset="116692.05">9276 10019 1001 0,'0'0'84'16,"0"0"-76"-16,0 0 34 0,0 0-17 15,99-20-23-15,-60 18-2 16,-3 2-7-16,-4 0-83 16,-7 0-263-16</inkml:trace>
  <inkml:trace contextRef="#ctx0" brushRef="#br0" timeOffset="116915.45">9735 10026 1114 0,'0'0'143'0,"0"0"-119"15,0 0 16-15,0 0-5 16,108-12-33-16,-52 7 0 16,1 2-2-16,-3 3-67 15,-8-3-153-15,-10-4-292 16</inkml:trace>
  <inkml:trace contextRef="#ctx0" brushRef="#br0" timeOffset="117378.69">10317 9868 891 0,'0'0'91'16,"0"0"-88"-16,0 81-3 16,-1-34 31-16,-1 6 11 15,2-3-6-15,0-2 3 16,0-10-17-16,0-7 1 15,0-11 7-15,0-7-13 16,0-8-12-16,0-5 10 16,0 0 20-16,0 0 13 15,0 0 11-15,0-14-5 16,-6-11-20-16,2-12-23 0,2-12-9 16,2-12-2-1,2-11-25-15,13-4-5 0,4 2-21 16,-1 13 10-16,1 13 17 15,1 18-23-15,-2 17 15 16,1 10-15-16,-2 3 1 16,-1 16 27-16,-7 15 8 15,-8 7 7-15,-1 7-3 16,0-3 7-16,-12-5 0 16,-4-7 8-16,1-9 2 15,-3-4 13-15,0-4 31 16,-3-2-13-16,2-3-22 15,5 1-19-15,2-2-14 16,7-7-171-16,5 0-764 16</inkml:trace>
  <inkml:trace contextRef="#ctx0" brushRef="#br0" timeOffset="117915.09">10602 9957 989 0,'0'0'91'0,"0"0"-36"15,0 0 47-15,0 0-24 16,0 0-39-16,0 0-36 15,13-23-3-15,7 23-15 16,4 7 5-16,-5 15-1 16,-10 7 0-16,-9 3 1 15,0 1 7-15,-21-1-1 16,0-6 4-16,1-9 3 16,4-5-1-16,7-7 0 15,7-5-2-15,2 0 4 16,0 0 6-16,0-5 7 0,17-15-17 15,12-11-42 1,11-6-6-16,6-1 9 0,1 4-77 16,-10 12 8-1,-10 11 94-15,-11 11 7 0,-10 0 6 16,-6 10 1-16,0 11 29 16,0 3 55-16,0 0-19 15,0-1 8-15,0-2-28 16,9-6-16-16,7-3-15 15,6-3-8-15,9-7 12 16,7-2-9-16,4 0-9 16,-1 0-24-16,-8-13-112 15,-13-5-121-15,-11-7-609 16</inkml:trace>
  <inkml:trace contextRef="#ctx0" brushRef="#br0" timeOffset="118161.43">11175 9694 724 0,'0'0'344'0,"0"0"-344"16,0 0-11-16,43 72 8 16,-19-16 3-16,5 10 17 15,-3 7 7-15,-3-2-7 16,-7-4 1-16,-8-8 7 15,-8-8-13-15,0-7-3 0,-6-7 6 16,-17-6-6 0,-5-1 3-16,-5-1-2 0,-6-3-10 15,5-14-205-15</inkml:trace>
  <inkml:trace contextRef="#ctx0" brushRef="#br0" timeOffset="119845.01">12236 9690 793 0,'0'0'113'0,"0"0"-71"16,0 0-3-16,0 0 19 15,0 0 0-15,0 0-30 16,0 0-15-16,-6-33-13 15,-12 69-7-15,-14 24 7 16,-12 31 38-16,0 22 38 0,1 12-36 16,12 11 19-16,10-3-27 15,11-8-8-15,10-15 17 16,8-21-30-16,28-20-7 16,11-14-1-16,14-15-3 15,12-15-15-15,3-17-114 16,-4-8-194-16</inkml:trace>
  <inkml:trace contextRef="#ctx0" brushRef="#br0" timeOffset="122204.48">12404 9984 892 0,'0'0'120'16,"0"0"-120"-16,0 0-49 15,0 0 49-15,0 0 0 16,96 17 16-16,-53-17-1 16,3 0-6-16,-4-1 4 15,-3-6-4-15,-15 1-6 16,-3 3-2-16,-8 2-1 16,0 1-72-16,0-1-188 15,-2-5-359-15</inkml:trace>
  <inkml:trace contextRef="#ctx0" brushRef="#br0" timeOffset="122421.45">12973 9799 806 0,'0'0'23'0,"0"0"-6"15,0 0 28-15,-23 95-3 16,23-74-24-16,6 1 1 16,8-5-11-16,1-4-8 15,-5-5-15-15,1-7-106 16,-7-1-238-16</inkml:trace>
  <inkml:trace contextRef="#ctx0" brushRef="#br0" timeOffset="122688.74">12973 9562 558 0,'0'0'49'15,"0"0"-46"-15,0 0-5 16,0 0 3-16,0 0-1 15,0 0 4-15,37 20-2 16,-33-20 12-16,-1 0 37 0,-2-4 37 16,-1-4-6-16,0 0-15 15,-2 2-14-15,-7 3-30 16,2 3-23-16,4 1-6 16,3 9-235-16</inkml:trace>
  <inkml:trace contextRef="#ctx0" brushRef="#br0" timeOffset="123285.15">12595 10324 840 0,'0'0'204'15,"0"0"-194"-15,0 0-3 16,0 0-1-16,0 0 14 16,0 0-14-16,85-24-4 15,-14 31-2-15,12-7 1 16,8 0-1-16,8-3 2 0,1-13-1 16,-6 0-1-16,-19 2 5 15,-25 6 4-15,-20 4 11 16,-17 1-3-16,-9 2 7 15,-4-1 0-15,0 2-14 16,0 0-8-16,0 0-2 16,-19 10-94-16,-6 4-170 15,-6 3-552-15</inkml:trace>
  <inkml:trace contextRef="#ctx0" brushRef="#br0" timeOffset="123724.23">12959 10446 778 0,'0'0'243'16,"0"0"-239"-16,0 0-4 15,0 0-36-15,0 0 36 16,0 120 19-16,0-58 5 16,-3 3-6-16,-1-5-12 15,-1-13-1-15,1-10 0 0,3-15 11 16,-1-9-14-16,2-9 4 16,0-2 7-16,0-2 13 15,0 0 12-15,0 0 9 16,3-19-8-16,18-8-39 15,7-6-2-15,7 2-23 16,-1 9-13-16,-3 8 10 16,-4 10 21-16,-3 4 6 15,-8 0-8-15,-1 9 9 16,-6 7-3-16,-4 5-5 16,-2 1 8-16,-3 1 4 15,0-2-4-15,0-2-31 16,-5-3-129-16,-10-6-129 15</inkml:trace>
  <inkml:trace contextRef="#ctx0" brushRef="#br0" timeOffset="124049">12800 10610 1045 0,'0'0'110'0,"0"0"-61"16,0 0-25-16,0 0 0 0,98-32-24 16,-34 16 0-16,4 5-2 15,-4 5 2-15,-12 2-5 16,-19 2 5-16,-17 2-1 15,-12 0 1-15,-4 0 0 16,0 0 0-16,0 0-5 16,0 0-13-16,0 0-73 15,0 6-81-15,0-2-14 16,0-4-576-16</inkml:trace>
  <inkml:trace contextRef="#ctx0" brushRef="#br0" timeOffset="126579.55">13540 10115 343 0,'0'0'314'0,"0"0"-221"15,0 0-1-15,0 0 13 16,0 0-6-16,0 0-34 16,0 0-20-16,-5-44-5 15,5 44-29-15,0 0-9 0,0 0-2 16,0 1-2-1,9 14-12-15,13 10 14 0,8 6 5 16,5 1 1-16,2 2-3 16,1-1-2-16,-1-7 10 15,-3-1-11-15,-6-7 0 16,-7-5-12-16,-9-4-39 16,-5-5-47-16,-7 1-92 15,0-5-110-15</inkml:trace>
  <inkml:trace contextRef="#ctx0" brushRef="#br0" timeOffset="126784.01">13816 10109 746 0,'0'0'119'15,"0"0"-113"-15,0 0 28 16,-88 79 67-16,50-41-52 15,2 1-38-15,10-3-5 16,3-8-3-16,7-4-3 16,7-3-3-16,2-8-109 15,7-10-205-15</inkml:trace>
  <inkml:trace contextRef="#ctx0" brushRef="#br0" timeOffset="127389.57">14493 9680 580 0,'0'0'360'16,"0"0"-330"-16,0 0-30 0,0 0 0 16,-6 90 14-16,0-34 61 15,5 0-38-15,1-6-19 16,0-6-11-16,0-8-6 15,0-8 3-15,1-7 0 16,1-8-2-16,-2-6-2 16,0-5 1-16,0 0 8 15,0-2-2-15,0 0 29 16,0 0 16-16,-9-13 5 16,-3-9-41-16,-3-10-9 15,4-8-3-15,5-8 8 16,3-6-12-16,3-3-5 15,0 0-12-15,3 6 4 0,14 8-1 16,7 8-3-16,4 13 4 16,5 10-13-16,3 6-5 15,-2 6 6-15,-4 2 14 16,-6 22 6-16,-7 7-2 16,-12 3-4-16,-5-1 10 15,-5-5 0-15,-17-7 1 16,-6-5 2-16,-2-1 36 15,2-2-8-15,1-2-29 16,9 5-1-16,6-7-129 16,11-1-444-16</inkml:trace>
  <inkml:trace contextRef="#ctx0" brushRef="#br0" timeOffset="127743.62">14090 10189 871 0,'0'0'207'16,"0"0"-183"-16,0 0-20 15,0 0-3-15,90-1-1 16,-14-6-2-16,11-2 2 0,11-1 2 16,-1-2-2-16,-6 0 2 15,-17 4 8-15,-21 3 3 16,-22 2-10-16,-18 1 1 16,-10 2-4-16,-3 0 5 15,0 0-5-15,0 0 0 16,0 0-6-16,-4 12-27 15,-14 6-41-15,-6 3-205 16</inkml:trace>
  <inkml:trace contextRef="#ctx0" brushRef="#br0" timeOffset="128168.48">14423 10356 776 0,'0'0'234'15,"0"0"-154"-15,0 0-73 16,0 0-7-16,0 0-19 16,0 0 13-16,1 109 6 15,2-57 1-15,-3-3 4 0,0-3-5 16,-4-9 0-1,-3-8 5-15,-1-11-4 0,5-11-1 16,1-4 9-16,2-3 0 16,0 0 0-16,0 0 28 15,2-19 24-15,17-11-48 16,10-5-13-16,8 5-12 16,0 4 6-16,-2 11-2 15,-6 7-1-15,-5 8 4 16,-6 0-7-16,-3 6 6 15,-6 10 2-15,0 3 2 16,-3 1 0-16,-2 2 2 16,-2 1 4-16,-2-4-4 15,0 1-10-15,-6-4-128 0,-12-8-221 16</inkml:trace>
  <inkml:trace contextRef="#ctx0" brushRef="#br0" timeOffset="128442.33">14212 10460 614 0,'0'0'430'16,"0"0"-359"-16,0 0-31 0,0 0 14 15,0 0-18 1,108-42-36-16,-41 24 0 0,-1 2 1 16,-6 6-1-16,-11 4-2 15,-13 4-3-15,-13 2-52 16,-9 0-46-16,-2 0-70 16,-11 0-119-16</inkml:trace>
  <inkml:trace contextRef="#ctx0" brushRef="#br0" timeOffset="129971.38">14951 9951 901 0,'0'0'89'15,"0"0"-62"-15,0 0-27 16,0 0-5-16,0 0 5 0,0 0 43 16,109 78-12-16,-55-54-15 15,1-3-6-15,0-6-5 16,-3-3-2-16,-7-3-3 16,-12-1-9-16,-5-1-74 15,-13-3-88-15,-7-3-65 16,-8-1-206-16</inkml:trace>
  <inkml:trace contextRef="#ctx0" brushRef="#br0" timeOffset="130190.58">15354 9872 817 0,'0'0'39'0,"0"0"-1"15,-94 110 52-15,58-61-23 16,6-2-45-16,8-5-9 16,4-6-9-16,6-9 0 15,2-4-4-15,2-3 0 16,5-3-54-16,3-9-156 16,0-6-294-16</inkml:trace>
  <inkml:trace contextRef="#ctx0" brushRef="#br0" timeOffset="130669.65">15763 9743 958 0,'0'0'118'16,"0"0"-88"-16,0 0 27 16,0 0 19-16,0 0-32 15,0 0-37-15,13-3-7 16,20 3 0-16,12 0 6 0,0 0-5 15,-5 0 0-15,-5 0 3 16,-8 0-7-16,-4 0 3 16,-4 3-57-16,0-3-67 15,-2 2-64-15,-1-2-141 16</inkml:trace>
  <inkml:trace contextRef="#ctx0" brushRef="#br0" timeOffset="131117.04">16307 9628 230 0,'0'0'651'16,"0"0"-651"-16,0 0 24 0,-1 115-7 16,-5-64 55-16,3 0-25 15,3-4-26-15,0-9-5 16,0-6 4-16,0-11-11 15,0-8 2-15,0-8-7 16,0-3 2-16,0-2-2 16,0 0 10-16,0 0 30 15,0 0 17-15,0-16-14 16,0-6-32-16,-3-11-9 16,1-6-6-16,2-5-6 15,0-8-4-15,12-2-2 16,9 1 1-16,5 5-22 15,0 11 1-15,3 13 24 0,2 13-4 16,-3 9-10-16,-1 2 2 16,-9 6-1-16,-8 14 4 15,-7 3 9-15,-3-3 5 16,-1 2 1-16,-18-7 2 16,-7-5 2-16,-2-3 31 15,0-1-8-15,4-3 4 16,6 0-27-16,7 1-2 15,11-4-117-15,0-1-503 16</inkml:trace>
  <inkml:trace contextRef="#ctx0" brushRef="#br0" timeOffset="131738.38">16708 9312 907 0,'0'0'102'16,"0"0"-43"-16,0 0-11 16,0 0 3-16,0 0 4 0,0 0-20 15,-8-31-14-15,8 31-14 16,0 0-7-16,0 0-6 16,0 0 6-16,0 0-1 15,0 1-13-15,0 13 7 16,8 9 3-16,9 12 4 15,7 14 0-15,6 13-2 16,7 15 2-16,8 13 6 16,3 10-5-16,2 7 2 15,-5 5-3-15,-6 5 0 16,-20 0 0-16,-14-7-3 16,-5-14 3-16,-23-21-12 15,-17-20 12-15,-8-14 4 16,-5-9-2-16,-6-4-2 15,7-11-46-15,12-17-298 0</inkml:trace>
  <inkml:trace contextRef="#ctx0" brushRef="#br0" timeOffset="136847.37">1992 12686 843 0,'0'0'47'0,"0"0"5"15,0 0-25-15,0 0 20 16,0 0 6-16,0 0-21 15,0 0-24-15,-18-37-8 16,33 37 0-16,13 10-12 16,16 14 12-16,5 8 7 0,3 12-2 15,-3 9 3-15,-8 10-7 16,-11 2 3-16,-11-2-1 16,-13-7 0-16,-6-9-6 15,-3-7 5-15,-21-8-2 16,-6-7 7-16,-4-6 5 15,0-8 8-15,-5-8 2 16,6-3 0-16,3-4-7 16,6-17-5-16,11-6 6 15,10-5-5-15,3-4-5 16,13 1-6-16,17 4-20 16,6 5-14-16,0 10-4 15,-3 7-5-15,-5 9-12 0,-7 0-94 16,-12 0-132-16</inkml:trace>
  <inkml:trace contextRef="#ctx0" brushRef="#br0" timeOffset="137447.12">2159 12458 639 0,'0'0'140'0,"0"0"-99"16,0 0 31-16,0 0 9 15,0 0-20-15,0 0-20 16,-19-57-22-16,19 51-14 16,18 0-5-16,7 4-1 15,8 2-7-15,0 4 5 16,-5 20 2-16,-4 9-11 16,-12 10 8-16,-3 5 3 15,-8-4 1-15,-1-9-2 16,0-13 2-16,0-12 0 15,0-7 2-15,3-3 14 16,0 0 21-16,11 0 15 0,13-12 12 16,10-7-40-16,12-6-24 15,2 5 1-15,-11 3-1 16,-4 10-80-16,-6 7-76 16,-11 0-141-16,-8 1-340 15</inkml:trace>
  <inkml:trace contextRef="#ctx0" brushRef="#br0" timeOffset="137853.03">2683 12835 787 0,'0'0'126'0,"0"0"-104"15,0 0 27-15,-12-74 55 16,12 54-56-16,4-3-30 16,20 5-15-16,9 5-3 15,3 6-5-15,6 7-4 16,-4 2 2-16,-3 18-1 15,-4 5 8-15,-3-1-1 16,-5-3 2-16,-2-4 0 0,-5-8 0 16,-2-4 8-16,-4-5 15 15,5 0 17-15,3 0 17 16,10-17-16-16,5-4-20 16,3-8-21-16,1 0-1 15,-1-6-8-15,-2-4-97 16,-13 0-118-16,-18 3-255 15</inkml:trace>
  <inkml:trace contextRef="#ctx0" brushRef="#br0" timeOffset="138065.46">3050 12474 801 0,'0'0'193'0,"0"0"-165"16,0 0 1-16,0 0-25 0,0 0 5 15,22 120 70-15,-10-52-5 16,-3-3-32-16,-3-8-29 16,-3-4-6-16,-3-6-5 15,0-1-2-15,0-4 0 16,0-4-2-16,0-7-123 16,-9-11-170-16</inkml:trace>
  <inkml:trace contextRef="#ctx0" brushRef="#br0" timeOffset="138821.25">1773 13421 813 0,'0'0'154'0,"0"0"-79"16,0 0 2-16,0 0 24 15,0 0-33-15,0 0-31 16,-15-13-37-16,15 13-5 15,19 0 4-15,23 0 1 16,31-1 0-16,24-9 0 16,21-3 6-16,16-5-3 15,17 1 0-15,16-3 4 16,9 0-3-16,3 4 2 16,-15 4-6-16,-27 6 2 15,-31 6-3-15,-32 0 1 0,-27 0 0 16,-20 0-5-16,-12 0 3 15,-9 0 2-15,-6 0 0 16,0 0 2-16,0 0 3 16,0 0-1-16,0 0-3 15,0 0-2-15,0 3-5 16,-6 4-51-16,-18 5-110 16,-13 2-128-16,-8 0-442 15</inkml:trace>
  <inkml:trace contextRef="#ctx0" brushRef="#br0" timeOffset="139271.04">2168 13686 960 0,'0'0'110'15,"0"0"-110"-15,0 0-27 16,0 0 23-16,97-4 4 16,-67 30-4-16,0 6-1 15,-6 6 1-15,-5 3 3 0,-7-5 2 16,-6-5 2-16,-6-6-1 15,0-9 2-15,0-2 3 16,-15-2 12-16,-7-4 8 16,-2-1 0-16,-2-5 2 15,3-2 0-15,5 0 1 16,4-4 2-16,4-10-1 16,7-5-7-16,3-3-14 15,0 2-10-15,10 3-7 16,14 4-7-16,0 4 13 15,3 6-13-15,0 3-7 16,-2 0-45-16,0 6-51 0,-5 4-84 16,-4-1-211-16</inkml:trace>
  <inkml:trace contextRef="#ctx0" brushRef="#br0" timeOffset="139774.23">2701 13714 730 0,'0'0'207'0,"0"0"-172"15,0 0-35-15,0 0-4 16,0 0-1-16,107-30 2 16,-72 49 3-16,-8 12-9 15,-8 6-4-15,-13 2 6 16,-6 3 7-16,0-10-3 16,-14-7 3-16,1-8 5 15,5-10 12-15,4-4 8 16,1-3-6-16,3 0 11 15,0 0 5-15,0-20-1 0,12-12-34 16,16-11-107 0,8 2 73-16,4 9-53 0,-5 11-29 15,-3 11 85-15,-13 10 30 16,-2 0 1-16,-6 15 29 16,-4 8 56-16,2 4-17 15,-1-2 6-15,-1-4-33 16,2-5-4-16,0-5-27 15,0-5 1-15,10-2 0 16,4-3-1-16,12-1-10 16,1-5-63-16,-3-18-256 15</inkml:trace>
  <inkml:trace contextRef="#ctx0" brushRef="#br0" timeOffset="140111.09">3201 13407 724 0,'0'0'251'15,"0"0"-251"-15,0 0 0 16,92 0-5-16,-67 23-1 15,-4 9 5-15,-9 0-8 16,-4-4 8-16,-5-9 1 0,-2-7 0 16,1-9 10-16,-2-3 10 15,4 0 58-15,10 0 3 16,12-11-6-16,13-7-44 16,10-7-28-16,-1 0-3 15,-2 4-3-15,-7 4-46 16,-6 7-17-16,-9 9-64 15,-12 1-102-15</inkml:trace>
  <inkml:trace contextRef="#ctx0" brushRef="#br0" timeOffset="140997.31">4100 13033 930 0,'0'0'135'0,"0"0"-91"15,0 0 58-15,0 0 3 16,0 0-36-16,0 0-30 16,5-11-28-16,22 5-11 15,14-1-9-15,4 2 2 16,3 4-14-16,-9 1-63 0,-8 5-74 15,-14 9-68-15,-17 3-149 16</inkml:trace>
  <inkml:trace contextRef="#ctx0" brushRef="#br0" timeOffset="141152.9">4194 13202 859 0,'0'0'83'0,"0"0"-77"16,0 0 61-16,117-23 13 15,-65 10-70-15,3 1-8 0,-6 5 0 16,-3 6-2 0,-11 1-51-16,-14 0-181 0,-5 0-298 15</inkml:trace>
  <inkml:trace contextRef="#ctx0" brushRef="#br0" timeOffset="143372.84">5256 12729 684 0,'0'0'99'15,"0"0"-14"-15,0 0-5 16,0 0-14-16,0 0-37 15,0 0-21-15,-59 79 22 16,38-34 3-16,7 4-8 0,4-8-24 16,4-6 13-16,2-7 8 15,1-10-14-15,1-5 1 16,1-4-2-16,1-3-2 16,-2-5-3-16,2 1 5 15,0 0 4-15,0-2-1 16,0 0 8-16,0-11 11 15,0-21 11-15,0-16-37 16,9-12-3-16,6-9 0 16,0-7-2-16,3-5-23 15,-3 7 9-15,1 9 1 16,1 15 3-16,-3 19 4 16,-3 11-4-16,0 8 8 15,-4 6 1-15,-4 6 2 16,0 0-2-16,3 0-8 0,4 14-10 15,10 12 12-15,2 14 8 16,3 14-1-16,1 8 2 16,2 3 4-16,-4-3 3 15,0-9 7-15,-2-4-5 16,-5-6-8-16,-7-6 5 16,2-6-2-16,-6-6 0 15,-3-8-4-15,0-1-1 16,-3-4-1-16,0 0-52 15,0-2-32-15,0-2-98 0,-6-7-167 16</inkml:trace>
  <inkml:trace contextRef="#ctx0" brushRef="#br0" timeOffset="143625.68">5170 12866 570 0,'0'0'470'0,"0"0"-408"16,0 0-58-16,0 0-4 16,110-58 15-16,-56 48 4 15,3 8-10-15,-2-1-7 0,-6 3-1 16,-1 0-2-1,-6 0-38-15,-5 0-152 0,-16 0-280 16</inkml:trace>
  <inkml:trace contextRef="#ctx0" brushRef="#br0" timeOffset="144167.26">6044 12719 1022 0,'0'0'169'0,"0"0"-169"16,0 0-18-16,0 0 18 16,0 0 0-16,100 0 14 15,-61 0-8-15,-3-3-2 16,-6-2 1-16,-10 1-4 16,-9 0-2-16,-5-2-6 0,-6 2-7 15,0-7 14-15,-9-5-26 16,-15-1-14-16,-6-3 15 15,-2 6 16-15,5 6 4 16,0 4 1-16,0 4 4 16,1 0 4-16,0 25 2 15,3 9 3-15,3 10 12 16,6 3-1-16,9 2 6 16,5-4-17-16,3-3-1 15,18-7-2-15,3-4-6 16,6-3 15-16,2-9-12 15,0-5 7-15,2-4 5 16,1-6-15-16,-1-4 5 16,2 0-1-16,-3 0-4 0,-5-3-93 15,-6-14-97-15,-13-3-308 16</inkml:trace>
  <inkml:trace contextRef="#ctx0" brushRef="#br0" timeOffset="144980.1">6144 12031 945 0,'0'0'101'0,"0"0"-101"16,0 0-8-16,0 0 8 0,0 0 14 15,97 8 5-15,-46-8-12 16,-3 0-3-16,-8 0-2 16,-10 0-2-16,-9 0 0 15,-8 0-16-15,-1 0-151 16,-5 0-123-16,1 0-272 15</inkml:trace>
  <inkml:trace contextRef="#ctx0" brushRef="#br0" timeOffset="145214.01">6707 11822 864 0,'0'0'107'0,"0"0"-107"16,0 0 1-16,0 0-1 16,-3 72 34-16,3-35 4 15,0-3-26-15,4-3-8 16,8-8 2-16,-2-3-5 16,-4-4-1-16,-1-5-53 15,-5-6-97-15,0-5-221 16</inkml:trace>
  <inkml:trace contextRef="#ctx0" brushRef="#br0" timeOffset="145491.26">6683 11667 671 0,'0'0'182'16,"0"0"-182"-16,0 0-14 15,0 0 14-15,0 0 14 16,0 0-1-16,70-16-11 16,-57 15 1-16,-8-2 0 15,-5 2-2-15,0-2 20 16,0 0 20-16,-12-1 6 16,-6 1-46-16,7 2 5 0,1 1-5 15,7 0-1 1,3 0-8-16,0 0-142 0,15 0-144 15</inkml:trace>
  <inkml:trace contextRef="#ctx0" brushRef="#br0" timeOffset="145834.34">7051 11494 628 0,'0'0'209'0,"0"0"-209"16,0 0-8-16,0 0 8 15,0 118 33-15,-7-41 53 16,-1 9-7-16,-2 3-40 15,2-6-17-15,2-6 2 16,2-11-15-16,-2-12-5 16,2-14 1-16,1-10 5 15,1-11-10-15,1-8 5 16,-1-5-1-16,2-3-8 16,0-3-26-16,0 0-72 15,0 0-69-15,0-9-82 0</inkml:trace>
  <inkml:trace contextRef="#ctx0" brushRef="#br0" timeOffset="146289.26">7279 11587 781 0,'0'0'46'0,"0"0"-46"0,0 0 0 16,0 124 33-16,0-57 39 15,0 2-21-15,0-4-16 16,0-7 5-16,0-12-26 16,0-6 3-16,0-12-12 15,0-9 3-15,0-8-1 16,0-9 4-16,0 0-11 15,0-2 11-15,0 0 9 16,0 0 9-16,3-18 10 16,8-14-39-16,10-11-13 15,4 1-43-15,5 6 7 16,-3 14 21-16,-5 12 23 16,-4 10-1-16,-1 0-5 0,-7 22 11 15,0 7 4 1,-5 9 20-16,-5-1 11 0,0 0-18 15,0-3-1-15,0-5-13 16,0-6-2-16,0-6 3 16,0-4-4-16,0-4-55 15,0-4-126-15,-8-5-168 16</inkml:trace>
  <inkml:trace contextRef="#ctx0" brushRef="#br0" timeOffset="146626.04">7108 11887 874 0,'0'0'124'0,"0"0"-54"15,0 0-5-15,0 0-4 16,0 0-30-16,0 0-30 16,90-33-1-16,-40 20 1 15,4 1 2-15,-3-2-3 16,-9 0 0-16,-8 4 3 16,-13 2-3-16,-9 3 0 0,-7 2 3 15,-3 3-3 1,-2 0-10-16,0 0-42 0,0 0-40 15,0 10-164-15,-9 2-9 16</inkml:trace>
  <inkml:trace contextRef="#ctx0" brushRef="#br0" timeOffset="147535.62">7942 11318 798 0,'0'0'91'0,"0"0"-33"15,0 0-16-15,0 0 28 16,0 0-31-16,-109 125 32 16,73-42 0-16,12 13-26 15,8-4-18-15,16-5-10 16,0-10-10-16,26-12-2 15,8-11 10-15,0-12-15 16,5-12 0-16,-5-6-3 0,2-5-44 16,-5-7-95-1,-1-6-175-15,-12-6-417 0</inkml:trace>
  <inkml:trace contextRef="#ctx0" brushRef="#br0" timeOffset="147841.31">8219 11565 726 0,'0'0'206'0,"0"0"-110"0,0 0-82 16,0 0-14-16,0 0 0 15,0 0 18-15,27 124 28 16,-18-69-19-16,-1-4-8 16,2-5-5-16,-4-7-6 15,0-11-8-15,-3-7 3 16,-3-7-2-16,0-6-1 16,0 0-56-16,0-7-74 15,-1-1-105-15,-10-2-198 16</inkml:trace>
  <inkml:trace contextRef="#ctx0" brushRef="#br0" timeOffset="148039.34">8243 11620 859 0,'0'0'166'0,"0"0"-101"16,0 0-21-16,0 0-18 15,0 0-22-15,105-52-4 16,-68 46-1-16,-4 6-6 16,-5 0-28-16,-10 5-101 15,-13 9-147-15,-5 2-280 16</inkml:trace>
  <inkml:trace contextRef="#ctx0" brushRef="#br0" timeOffset="148216.88">8288 11858 817 0,'0'0'187'0,"0"0"-151"15,0 0 24-15,0 0-37 16,90-27-17-16,-48 19-6 16,-4 3 0-16,-5 5-2 15,-6 0-56-15,-14 0-84 16,-13 13-184-16</inkml:trace>
  <inkml:trace contextRef="#ctx0" brushRef="#br0" timeOffset="148379.47">8331 12015 514 0,'0'0'205'16,"0"0"-135"-16,0 0 60 16,0 0-1-16,0 0-33 15,0 0-72-15,94-24-15 16,-55 15-9-16,0-1-7 15,-3 4-74-15,-8-4-137 16,-9-1-460-16</inkml:trace>
  <inkml:trace contextRef="#ctx0" brushRef="#br0" timeOffset="148698.63">8764 11430 875 0,'0'0'84'16,"0"0"-71"-16,0 0-12 16,0 0 1-16,0 0 7 15,-25 98 25-15,20-41 19 16,2 2-11-16,3-2-21 15,0-4 3-15,0-2-10 0,11-6-12 16,2-5 4-16,2-9-3 16,-1-7 1-16,-1-7-2 15,-4-7-2-15,0-4-16 16,-2-4-24-16,5-2-28 16,-3 0-52-16,0-18-187 15</inkml:trace>
  <inkml:trace contextRef="#ctx0" brushRef="#br0" timeOffset="148896.1">8740 11742 803 0,'0'0'221'15,"0"0"-173"-15,0 0-8 16,0 0 13-16,0 0-52 0,0 0-1 15,118-34-2-15,-76 29 1 16,-2 5-29-16,-3 0-110 16,-9-2-219-16</inkml:trace>
  <inkml:trace contextRef="#ctx0" brushRef="#br0" timeOffset="149125.49">9190 11699 1068 0,'0'0'105'16,"0"0"-71"-16,0 0 44 15,0 0-33-15,0 0-43 16,120-18-2-16,-69 12 0 15,-2 3-43-15,-7 0-125 16,-12-4-229-16</inkml:trace>
  <inkml:trace contextRef="#ctx0" brushRef="#br0" timeOffset="149615.17">9704 11479 536 0,'0'0'456'16,"0"0"-456"-16,0 0-33 15,0 0 27-15,0 116 6 16,0-64 29-16,0-2-15 16,0-4 15-16,0-6-7 15,0-11-11-15,-1-7 11 16,1-9-7-16,-2-7-11 15,2-6 2-15,-4 0 11 16,4 0 21-16,0 0 21 0,-1 0-7 16,-3-6 2-16,-1-13-13 15,1-12-33-15,-2-8-2 16,6-8-4-16,0-10-2 16,0-8-18-16,13-2-4 15,4 6-34-15,4 12-18 16,0 15 35-16,3 17 1 15,0 9 8-15,-2 8-25 16,-3 2 21-16,-2 19 24 16,-10 11-4-16,-5 3 14 15,-2 5-6-15,-6-7 4 16,-9-5 2-16,-3-7 12 16,0-5 31-16,-2-4-8 15,1-2-4-15,0-1-1 0,-1 1-22 16,3 0-8-16,2-5-39 15,15-5-379-15</inkml:trace>
  <inkml:trace contextRef="#ctx0" brushRef="#br0" timeOffset="150196.79">9953 11625 1073 0,'0'0'79'0,"0"0"-16"16,0 0-21-16,0 0-20 16,0 0-22-16,0 0-8 15,82-29 6-15,-51 33 0 16,-8 16-11-16,-13 6 6 16,-10 4-1-16,0 3 4 15,-22-2 1-15,1-6 3 16,2-5 2-16,5-8 0 0,6-8 12 15,7-4-8-15,1 0 1 16,0 0 13-16,0 0-4 16,15-14 3-16,15-11-19 15,9-11-29-15,3 4 8 16,-4 6-45-16,-12 11 33 16,-10 8 27-16,-11 7 5 15,-4 0 1-15,-1 4-18 16,0 15 18-16,0 6 50 15,0 0-5-15,2-1-15 0,4-3-3 16,2-4-3 0,3-3-13-16,4-4 1 0,1-1 2 15,7-5-9-15,2-1-5 16,1-3-6-16,-4 0-105 16,-4-5-153-16,-11-11-235 15</inkml:trace>
  <inkml:trace contextRef="#ctx0" brushRef="#br0" timeOffset="150429.17">10515 11403 697 0,'0'0'164'0,"26"80"-164"15,-7-19 0-15,4 5 0 0,-4 3 65 16,0 5-8-16,-5-1 8 15,-10-1-35-15,-4-8-25 16,-1-10 25-16,-22-8-23 16,-6-10 2-16,-12-3-4 15,-8-2 6-15,-12-3-11 16,-3-6-115-16,6-13-456 16</inkml:trace>
  <inkml:trace contextRef="#ctx0" brushRef="#br0" timeOffset="154553.15">11381 11771 798 0,'0'0'88'0,"0"0"7"15,0 0-26-15,0 0-2 16,0 0 12-16,0 0-33 16,0 0-46-16,-26 21-17 15,-8 63 17-15,-6 26 40 16,3 10-4-16,10-2-21 15,13-6 4-15,14-9-6 16,0-14 3-16,18-9-14 16,12-16 3-16,8-15-4 15,6-12-1-15,10-11-47 16,7-10-86-16,0-14-134 16</inkml:trace>
  <inkml:trace contextRef="#ctx0" brushRef="#br0" timeOffset="161943.2">11907 11939 516 0,'0'0'85'0,"0"0"-16"16,0 0-54-16,0 0 34 0,0 0 26 15,0 0 0-15,0 0-19 16,0 0-27-16,-10-50 4 16,10 47 0-16,0 3 3 15,0 0-9-15,0 0-27 16,0 1-7-16,0 18-11 15,0 8 18-15,0 6 10 16,0 2 2-16,0-5-6 16,0-6-1-16,0-7-4 15,0-5 1-15,0 1 0 16,-4-2-2-16,-7-3-79 16,-1-6-161-16,-3-2-426 0</inkml:trace>
  <inkml:trace contextRef="#ctx0" brushRef="#br0" timeOffset="162132.54">11851 11637 939 0,'0'0'109'0,"0"0"-63"15,0 0-11-15,0 0 13 16,0 0-9-16,0 0-29 15,-3-11-10-15,3 13-45 16,0 7-147-16,3-2-82 16</inkml:trace>
  <inkml:trace contextRef="#ctx0" brushRef="#br0" timeOffset="162619.25">12075 11608 694 0,'0'0'153'0,"0"0"-87"16,0 0-30-16,0 0-23 15,0 0-2-15,0 0-9 16,36-19-4-16,-26 35 0 16,-4 7-8-16,-6 6 9 15,0-1-10-15,0-1 11 16,0-6 7-16,0-7-6 15,0-5 13-15,0-7 7 16,0 0 4-16,6 0-2 16,13 0-3-16,11-2 7 0,7 0-11 15,4 0-12 1,-7-6 3-16,-6 1-7 0,-8 0-5 16,-11 4 5-16,-5 0 0 15,-2-1 3-15,-2 2-3 16,0 0 0-16,3 0-50 15,4 0-79-15,0 0-205 16</inkml:trace>
  <inkml:trace contextRef="#ctx0" brushRef="#br0" timeOffset="165289.12">12706 11785 701 0,'0'0'94'0,"0"0"-10"15,0 0 4-15,0 0-16 16,0 0-15-16,0 0-32 16,0 0-25-16,-14-23-4 15,23 55-18-15,2 15 22 16,-1 12 25-16,-5 0 4 15,0-3-21-15,-5-6-7 16,0-11 3-16,0-8 3 0,0-11 0 16,0-7-1-16,0-8-4 15,0-1 0-15,0-4 2 16,0 0 3-16,0 0 5 16,0 0 5-16,-5 0 16 15,-1-18 6-15,-3-8-32 16,1-14-5-16,7-9 0 15,1-11-2-15,4-6-19 16,19-2-12-16,5 5-4 16,3 8 13-16,2 16-5 15,0 13 1-15,-5 12 11 16,-5 12 10-16,-6 2-4 16,-7 18-5-16,-7 14-3 0,-3 11 16 15,-5 0 2-15,-19-5 1 16,-6-9 21-16,1-7 5 15,2-7 24-15,6-6-6 16,0-3-11-16,6-5-20 16,2-1-15-16,13 0-2 15,0 0-101-15,20-20-202 16</inkml:trace>
  <inkml:trace contextRef="#ctx0" brushRef="#br0" timeOffset="165755.26">13108 11343 791 0,'0'0'99'0,"0"0"-38"0,0 0 14 15,0 0-4-15,0 0-24 16,0 0-47-16,30-21-9 15,5 50 8-15,-5 17 1 16,-8 10-3-16,-16 5 2 16,-6-8 1-16,0-14 0 15,-6-12-1-15,0-13 2 16,6-8 0-16,0-6 6 16,0 0 9-16,25 0 16 15,21 0 9-15,14-10-25 16,7-5-16-16,0 3-5 15,-4 2-58-15,-11 4-21 16,-16 3-83-16,-22 3-245 0</inkml:trace>
  <inkml:trace contextRef="#ctx0" brushRef="#br0" timeOffset="166939.14">11705 12377 181 0,'0'0'698'16,"0"0"-616"-16,0 0-72 0,0 0-1 16,0 0 2-16,0 0 3 15,20 0-13-15,27 0-1 16,26 0 6-16,21-9 2 15,12-5 10-15,13-1-12 16,7-2 9-16,2 1 24 16,7 3-19-16,-5 3 4 15,-10 2-14-15,-11 2 3 16,-23 2-13-16,-19 1 3 16,-11-2-2-16,-12-1 2 15,-7-1 10-15,-5 0 2 16,-4 0 5-16,-1-1 7 15,-3 2-3-15,-1-1-7 0,-1 2-6 16,-9 1 0-16,-1 1-8 16,-9 2-1-16,-2-1-2 15,-1 2-3-15,0 0-11 16,-6 2-98-16,-25 11-139 16,-20 0-159-16</inkml:trace>
  <inkml:trace contextRef="#ctx0" brushRef="#br0" timeOffset="167487.5">12210 12481 750 0,'0'0'121'0,"0"0"-50"15,0 0-1-15,0 0-3 16,0 0-49-16,0 0-18 15,6 22-24-15,3 29 24 0,-1 16 17 16,-4 6 23-16,1-2-24 16,-5-9-2-16,0-8-12 15,0-13 4-15,0-10 11 16,-5-13-6-16,2-10-10 16,3-4 6-16,0-4-3 15,0 0 7-15,0 0 6 16,0-17 13-16,11-15-17 15,11-9-13-15,8-1-16 16,4 7-9-16,-1 13 13 16,-6 10-9-16,-3 11 9 15,-2 1 7-15,-1 2-5 16,-4 15 9-16,-4 5 0 0,-4 3 1 16,-5 0-1-1,-1-1 1-15,-3-2 2 0,0 0-2 16,0-3-11-16,0-1-111 15,-15-11-161-15</inkml:trace>
  <inkml:trace contextRef="#ctx0" brushRef="#br0" timeOffset="167746.81">12106 12697 618 0,'0'0'435'16,"0"0"-365"-16,0 0-41 15,0 0 36-15,0 0-3 16,0 0-34-16,0 0-28 16,136-50 2-16,-82 43-1 15,-5 3-1-15,-12 1-1 16,-7 3-8-16,-9 0-92 15,-3 0-112-15,-5-8-204 16</inkml:trace>
  <inkml:trace contextRef="#ctx0" brushRef="#br0" timeOffset="168094.87">12604 12481 135 0,'0'0'691'0,"0"0"-602"16,0 0-44-16,0 0-31 15,0 0 16-15,81-4-30 16,-71 35-1-16,-8 9 1 15,-2 8 0-15,-8-8 3 0,-4-7 6 16,5-15 1-16,4-11 13 16,3-5 0-16,0-2 12 15,9 0 30-15,22-14 14 16,17-6-44-16,15-7-31 16,1-1-4-16,4 1-1 15,-1-1-92-15,-5-2-136 16,-7-2-637-16</inkml:trace>
  <inkml:trace contextRef="#ctx0" brushRef="#br0" timeOffset="168635.4">13689 11593 882 0,'0'0'96'0,"0"0"-30"15,0 0-11-15,0 0 15 16,0 0 1-16,0 0-27 16,-12-63-22-16,12 63-15 15,0 0-7-15,0 0-4 16,0 0-4-16,0 11-1 15,15 12 8-15,4 10 1 16,8 14-1-16,5 17 2 16,5 18 4-16,9 19-1 15,5 17 7-15,0 14 18 16,-5 14-25-16,-15 11 1 16,-16-1-5-16,-15-11 3 0,-1-19-3 15,-29-31-6-15,-14-24-2 16,-9-19 5-16,-7-16 3 15,2-8 1-15,8-6-1 16,5-18-77-16,18-8-378 16</inkml:trace>
  <inkml:trace contextRef="#ctx0" brushRef="#br0" timeOffset="180943.72">16188 9626 1 0,'0'0'118'0,"0"0"-50"0,0 0 20 16,0 0 32-16,0 0-28 15,0 0-41-15,0 0-15 16,0 0-2-16,-3-27 17 15,3 21-11-15,0 0 2 16,0-1 1-16,0 1-8 16,0 0-10-16,0 2-4 15,0 2 10-15,0-2-19 16,0 2-4-16,0 2-6 16,0 0-2-16,0 0-1 15,0 0 1-15,0 0 2 16,0 0-2-16,0 0 1 15,0 0-1-15,0-2 0 16,0 2 0-16,0 0 1 0,0 0 2 16,0 0-3-16,0 0 2 15,0 0-2-15,0 0-2 16,0 0-13-16,0 0 12 16,0 3-1-16,0 8 4 15,-6 2 6-15,0 3 1 16,0 0 3-16,0 4 2 15,1 1-9-15,1-1 5 16,-3-1-5-16,2-5 3 16,-1-4-4-16,2-3-1 15,-2-2-1-15,-1 4 0 16,-4-1-14-16,-4 1-78 0,-1-7-131 16,3-2-271-1</inkml:trace>
  <inkml:trace contextRef="#ctx0" brushRef="#br0" timeOffset="181328.69">16092 9326 610 0,'0'0'33'0,"0"0"1"15,0 0-22-15,0 0-4 0,0 0-2 16,0 0-6 0,3 3-4-16,-3 5 4 0,0-1 1 15,0-1-1-15,0-3 0 16,0-3 0-16,0 1 0 16,0-1 0-16,0 0 3 15,0 0 9-15,0 0 4 16,0 0 0-16,0 0 5 15,0 0 2-15,0 0-11 16,0 0-5-16,0 0-7 16,0 0 0-16,0 0 1 15,0 0 1-15,0 0-1 0,0 0 2 16,0 0-3-16,0 0-36 16,0 2-108-16,0-1-236 15</inkml:trace>
  <inkml:trace contextRef="#ctx0" brushRef="#br0" timeOffset="187182.78">2243 15035 673 0,'0'0'64'16,"0"0"-14"-16,0 0-40 15,0 0 13-15,0 0 16 16,0 0-12-16,0 0-6 15,0 0-9-15,-24 0 7 16,21 0-16-16,3 0 15 16,0 0-8-16,0 0 1 0,0 0 0 15,0 0 0-15,0 0 1 16,0-1 9-16,-3 0-2 16,3-1-5-16,-3 0 7 15,1-2-14-15,-1 1-1 16,2 2 1-16,1-2-3 15,0 1 3-15,0 0 3 16,0 0-7-16,0-1 8 16,0-1-7-16,0-3 10 15,0-3-10-15,0-1-2 16,3-4-4-16,12 2 3 16,9-1-2-16,10 1-2 0,12 4 3 15,1 9 0 1,-1 6-6-16,-3 27-1 0,-10 17 1 15,-9 11 4-15,-17 9 2 16,-7 1-2-16,-13-2 2 16,-16-13 3-16,-2-12-3 15,4-15 0-15,2-8 0 16,4-8 5-16,0-9 9 16,2-4 5-16,1 0 6 15,-2-7-6-15,3-10-11 16,3-4 3-16,8-3-7 15,6 2-4-15,0 0 0 16,0 1-1-16,18 0-7 0,3 2-6 16,1 5-2-16,-2-1 2 15,2 5-43-15,-1 1-44 16,-9-1-68-16,-3-5-129 16</inkml:trace>
  <inkml:trace contextRef="#ctx0" brushRef="#br0" timeOffset="187714.36">2456 14586 688 0,'0'0'85'0,"0"0"-37"15,0 0 3-15,0 0 17 16,0 0-10-16,0 0-42 0,-21-46 0 16,21 43-13-16,0-1-3 15,12-1-2-15,2 4-5 16,2 1 3-16,-1 0-1 16,6 16 2-16,-6 9-5 15,1 8 5-15,-5 2 3 16,-4-3-3-16,-2-7 3 15,0-7 0-15,0-8 0 16,-2-7 0-16,0-3 3 16,6 0 5-16,12 0 29 15,9-10 5-15,10-7-11 16,3-5-22-16,-7 2-7 16,-6 5 0-16,-11 4-2 0,-2 8-61 15,-7 3-69 1,-7 0-209-16</inkml:trace>
  <inkml:trace contextRef="#ctx0" brushRef="#br0" timeOffset="188120.87">2859 15029 844 0,'0'0'107'0,"0"0"-76"16,0 0 22-16,0 0 17 16,-31-84-46-16,43 66-24 15,13 2-8-15,11 9 6 16,1 7-12-16,-4 0 8 15,-6 23-5-15,-2 5 4 16,-7 3 4-16,-6-6 3 16,1-5 0-16,-4-10 2 15,0-8-2-15,3-2 17 16,6 0 21-16,9-4 18 16,10-13-20-16,5-6-21 15,-2-4-9-15,-2 2-6 0,-7 0 0 16,-9 1-38-16,-13 2-82 15,-9 0-164-15,-6 5-317 16</inkml:trace>
  <inkml:trace contextRef="#ctx0" brushRef="#br0" timeOffset="188318.34">3166 14746 714 0,'0'0'204'0,"0"0"-137"16,0 0-67-16,0 0 10 15,-1 118 50-15,1-44 35 16,0 0-12-16,0-6-64 0,0-5-13 16,0-7-3-16,0-8 2 15,0-9-5-15,0-7 0 16,0-6-73-16,0-9-83 16,-11-10-200-16</inkml:trace>
  <inkml:trace contextRef="#ctx0" brushRef="#br0" timeOffset="188756.7">2043 15552 979 0,'0'0'138'16,"0"0"-87"-16,0 0-4 16,0 0 12-16,0 0-8 15,0 0-37-15,77-23-7 16,43 7 0-16,36-4 2 15,19-7-9-15,3-1 7 0,4 2-5 16,-17 1-4 0,-17 9 3-16,-27 4-1 0,-31 7 0 15,-28 0-2-15,-25 4 2 16,-17 1 0-16,-16 0 0 16,-4 0-3-16,0 0 3 15,0 0 0-15,0 0-1 16,0 0 0-16,0 0-2 15,0 0-36-15,0 0-96 16,-3 11-145-16,-13 4 75 16</inkml:trace>
  <inkml:trace contextRef="#ctx0" brushRef="#br0" timeOffset="189395.99">2547 15862 692 0,'0'0'92'0,"0"0"-19"16,0 0-1-16,0 0 13 15,0 0-20-15,0 0-21 16,-16-35-33-16,20 35-11 0,20 0-2 15,6 0-8-15,7 22 3 16,0 13 3-16,-11 10-4 16,-8 5 8-16,-12-5-1 15,-6-1-2-15,0-7 0 16,-18-8 0-16,-5-7 3 16,0-7 0-16,2-5 5 15,3-6 6-15,0-4 2 16,6 0 7-16,1-4-2 15,3-9-10-15,8-1-8 0,0-2-13 16,25 2-48 0,8 3-82-16,1 2-158 0</inkml:trace>
  <inkml:trace contextRef="#ctx0" brushRef="#br0" timeOffset="189950.74">2959 15896 796 0,'0'0'195'15,"0"0"-174"-15,0 0-6 16,0 0-8-16,0 0-7 16,0 0-2-16,77-62-3 15,-45 62-1-15,-7 11-1 16,-8 17-1-16,-10 9 0 15,-7 4 4-15,0 0 2 16,-12-9 2-16,-6-7 2 0,6-9 12 16,5-8 12-16,2-6 1 15,5-2-16-15,0 0 19 16,0-11-5-16,12-19-1 16,12-12-24-16,6-7-50 15,1 10 18-15,-4 9-31 16,-9 17 26-16,-5 13 26 15,-4 0-10-15,-1 11-1 16,0 15 22-16,2 2 7 16,-1 1 37-16,1-4-17 15,2-3-15-15,2-6 0 16,3-4-2-16,3-5 0 16,7-6-10-16,1-1-65 0,-4-8-233 15</inkml:trace>
  <inkml:trace contextRef="#ctx0" brushRef="#br0" timeOffset="190251.93">3347 15655 816 0,'0'0'166'15,"0"0"-165"-15,0 0 1 0,0 0-4 16,100-15 1 0,-81 40-6-16,-4 1 6 0,-6 2 1 15,-3-6 4-15,-5-7 0 16,2-9 16-16,-1-5 10 16,-1-1 31-16,3 0 9 15,13-4 9-15,10-12-22 16,13-8-49-16,7 1-8 15,2-1-5-15,-1 2-108 16,-7 1-152-16</inkml:trace>
  <inkml:trace contextRef="#ctx0" brushRef="#br0" timeOffset="190614.96">4285 15179 1032 0,'0'0'117'0,"0"0"-99"16,0 0-1-16,0 0-3 16,103-59 7-16,-49 45-14 15,3 5-7-15,-5 8 0 16,-13 1-93-16,-16 8-161 15,-21 9-331-15</inkml:trace>
  <inkml:trace contextRef="#ctx0" brushRef="#br0" timeOffset="190772.71">4399 15377 933 0,'0'0'291'15,"0"0"-263"-15,0 0 19 16,0 0 62-16,0 0-71 0,128-71-38 15,-49 44-4-15,0 6 2 16,-6 6-71-16,-13 4-197 16,-23-1-740-16</inkml:trace>
  <inkml:trace contextRef="#ctx0" brushRef="#br0" timeOffset="191664">5280 12051 625 0,'0'0'34'0,"0"0"-34"16,0 0-6-16,0 0 6 15,0 0 5-15,0 0 45 0,-43-2-21 16,37 12-24 0,-3 7-5-16,-4 7-1 0,1 7-34 15,-9 0-113-15</inkml:trace>
  <inkml:trace contextRef="#ctx0" brushRef="#br0" timeOffset="191848.51">5037 12495 582 0,'0'0'87'16,"0"0"-87"-16,0 0 38 16,0 0-15-16,0 0 16 15,0 0-28-15,-24 55-4 16,24-39-6-16,0 9 3 16,0 9-4-16,0 7-16 15,3 9-72-15,-3 3-21 0,0-1-152 16</inkml:trace>
  <inkml:trace contextRef="#ctx0" brushRef="#br0" timeOffset="191995.12">4988 13090 210 0,'0'0'77'0,"0"0"96"15,0 0-85-15,0 0-16 16,0 0-2-16,0 0 8 16,-8 44 5-16,8-44-43 15,0 3-32-15,11 3-6 16,7 3-2-16,1 5-75 15,-1 4-136-15,-4 3-282 16</inkml:trace>
  <inkml:trace contextRef="#ctx0" brushRef="#br0" timeOffset="192147.71">5262 13491 574 0,'0'0'22'15,"0"0"21"-15,0 0 4 16,0 0-14-16,0 0 12 15,0 0-15-15,87 24-24 16,-54-23-6-16,6-1-46 16,7 0-324-16</inkml:trace>
  <inkml:trace contextRef="#ctx0" brushRef="#br0" timeOffset="192301.3">6211 13508 655 0,'0'0'34'16,"0"0"-31"-16,0 0 0 16,0 0 33-16,81-12-28 15,-56 12-8-15,10 0-38 16,5 0-200-16</inkml:trace>
  <inkml:trace contextRef="#ctx0" brushRef="#br0" timeOffset="192480.45">7047 13458 531 0,'0'0'244'15,"0"0"-223"-15,0 0-21 16,0 0 86-16,0 0-9 16,86-28-73-16,-59 25-4 15,11-2-18-15,5 2-50 16,4-2-95-16,3-1-161 15</inkml:trace>
  <inkml:trace contextRef="#ctx0" brushRef="#br0" timeOffset="192631.05">7771 13372 608 0,'0'0'124'16,"0"0"-89"-16,0 0 3 15,88-35 46-15,-68 28-28 0,-2 2-41 16,3-1-15-16,3 1 0 15,7 0-39-15,5-2-148 16,3-2-105-16</inkml:trace>
  <inkml:trace contextRef="#ctx0" brushRef="#br0" timeOffset="192802.94">8731 13168 607 0,'0'0'72'0,"0"0"-57"16,0 0 8-16,106-28-7 0,-76 24-16 15,3 0 0-15,-2 0-47 16,2-5-229-16</inkml:trace>
  <inkml:trace contextRef="#ctx0" brushRef="#br0" timeOffset="192975.91">9397 13052 463 0,'0'0'282'0,"0"0"-242"16,0 0-21-16,82-20 23 16,-59 14-20-16,2 2-18 0,1-2-4 15,1 4-22-15,0-6-101 16,0-4-226-16</inkml:trace>
  <inkml:trace contextRef="#ctx0" brushRef="#br0" timeOffset="193131.49">10053 12896 670 0,'0'0'44'0,"0"0"-42"16,0 0 4-16,0 0-6 15,81-21 0-15,-62 17-101 16,-1-3-352-16</inkml:trace>
  <inkml:trace contextRef="#ctx0" brushRef="#br0" timeOffset="193292.06">10571 12741 553 0,'0'0'110'16,"0"0"-91"-16,0 0 22 16,0 0-18-16,0 0-23 15,89-71-67-15,-63 47-352 16</inkml:trace>
  <inkml:trace contextRef="#ctx0" brushRef="#br0" timeOffset="193480.56">11009 12403 674 0,'0'0'68'16,"0"0"-1"-16,0 0-20 16,0 0-21-16,0 0-26 15,-4-81-22-15,20 55-46 16,4-4-55-16,-2-2-146 15</inkml:trace>
  <inkml:trace contextRef="#ctx0" brushRef="#br0" timeOffset="193641.13">11002 11860 324 0,'0'0'232'16,"0"0"-180"-16,-7-76-16 15,7 56-31-15,0 2-5 16,6 0-27-16,2-1-219 16</inkml:trace>
  <inkml:trace contextRef="#ctx0" brushRef="#br0" timeOffset="193823.64">10700 11481 696 0,'0'0'122'16,"0"0"-119"-16,0 0 4 15,-40-78-6-15,40 62 0 16,0 1-1-16,0 2-68 16,0-2-100-16,-3-4-281 15</inkml:trace>
  <inkml:trace contextRef="#ctx0" brushRef="#br0" timeOffset="194012.42">9993 11014 764 0,'0'0'60'0,"0"0"-19"16,-82-64-8-16,65 48 6 15,4 4 15-15,4 2 3 16,2 4-43-16,-5 5-14 15,-6 1-42-15,-7 0-101 16,-5 4-49-16,-1 3-149 16</inkml:trace>
  <inkml:trace contextRef="#ctx0" brushRef="#br0" timeOffset="194182.68">9195 10953 656 0,'0'0'47'0,"0"0"14"0,-107-27 10 16,79 19-15-16,6 0-14 16,5 3-23-16,-1 1-19 15,-2 4 0-15,-11 0-25 16,-15 4-111-16,-15-2-147 16</inkml:trace>
  <inkml:trace contextRef="#ctx0" brushRef="#br0" timeOffset="194365.2">8125 11039 566 0,'0'0'8'0,"-81"0"-1"16,49 0 25-16,11-2 57 16,5-2-66-16,2 3-23 15,-2 1-1-15,-6 0-17 16,-7 1-70-16,-3 8-55 15,-7-3-197-15</inkml:trace>
  <inkml:trace contextRef="#ctx0" brushRef="#br0" timeOffset="194557.79">7239 11174 145 0,'0'0'308'0,"0"0"-227"16,-93 4-27-16,61-4 46 0,2 0 10 15,2 0-22-15,3 0-26 16,2 0-41-16,2 0-17 16,2 0-4-16,2 0-3 15,3 12-47-15,0 1-69 16,-7-1-80-16,-6-2-312 16</inkml:trace>
  <inkml:trace contextRef="#ctx0" brushRef="#br0" timeOffset="194737.79">6346 11418 610 0,'0'0'36'15,"0"0"-15"-15,0 0 34 16,0 0 34-16,0 0-25 16,0 0-33-16,-77-29-21 15,73 29-10-15,-6 0-9 16,-7 0-80-16,-5 14-71 15,-16 1-61-15</inkml:trace>
  <inkml:trace contextRef="#ctx0" brushRef="#br0" timeOffset="194903.34">5655 11630 175 0,'0'0'169'15,"-93"17"-91"-15,53-11 2 0,13-3 12 16,9-3-5-16,9 0 1 15,8 0-37-15,1 0-50 16,0 2-1-16,0 5-92 16,3-1-78-16,0 1-165 15</inkml:trace>
  <inkml:trace contextRef="#ctx0" brushRef="#br0" timeOffset="195060.93">5164 11976 580 0,'0'0'19'0,"0"0"-11"16,0 0-6-16,0 0 9 15,-82 27-10-15,79-18-1 16,-3 3-122-16,1-3-303 16</inkml:trace>
  <inkml:trace contextRef="#ctx0" brushRef="#br0" timeOffset="195214.51">5021 12128 594 0,'0'0'63'15,"0"0"-62"-15,0 0 5 16,0 0 29-16,0 0-1 16,0 0-34-16,-27 12-21 15,27-5-180-15,0-1-119 16</inkml:trace>
  <inkml:trace contextRef="#ctx0" brushRef="#br0" timeOffset="198907.47">5425 14783 663 0,'0'0'82'0,"0"0"-31"15,0 0 5-15,0 0 10 16,0 0 9-16,0 0-30 16,0 0-17-16,-9-15 0 15,9 15-15-15,0 0 0 16,0-2 3-16,0 2-14 15,0 0 3-15,5-2-2 16,21-4 2-16,12-2 1 16,14-2 2-16,11 0-8 15,2 2 4-15,1 4-3 16,-8 2 0-16,-12 2-1 16,-13 0 1-16,-16 0-2 0,-10 0 1 15,-4 0 0-15,-3 0 2 16,0 0 6-16,0 0-2 15,0 0 1-15,0 0-2 16,0 0-5-16,0 0-3 16,3 7-78-16,7-3-243 15,4-4-108-15</inkml:trace>
  <inkml:trace contextRef="#ctx0" brushRef="#br0" timeOffset="199588.79">6727 14434 594 0,'0'0'113'15,"0"0"-33"-15,0 0-17 0,0 0 17 16,0 0-19-16,0 0-61 15,0 6-5-15,0 29-9 16,8 16 14-16,1 9 56 16,4 8-13-16,-2-1-24 15,-1-7-9-15,-2-8-3 16,-1-13 0-16,-2-15 0 16,-2-12-1-16,-2-8-1 15,-1-4-3-15,0 0 6 16,0 0 10-16,0 0 4 0,0-10 21 15,0-9 15-15,-12-14-31 16,0-12-23-16,2-10-4 16,4-6-4-16,4-4-17 15,2-1-12-15,0 4-10 16,0 9-5-16,12 13 26 16,6 14 15-16,-1 14 5 15,2 8-6-15,-1 4-1 16,1 3-5-16,-2 19 4 15,2 8 4-15,-6 7 0 16,-8 0 4-16,-5-3-3 16,0-6 4-16,-12-8-1 15,-4-6 2-15,-4-5 9 0,-2-5 22 16,1-4-3 0,-1 0-5-16,4 0-21 0,7-2-2 15,11-12-116-15,2-8-364 16</inkml:trace>
  <inkml:trace contextRef="#ctx0" brushRef="#br0" timeOffset="200145.81">6926 14084 600 0,'0'0'82'16,"0"0"-4"-16,0 0 12 15,0 0 28-15,0 0-58 16,0 0-10-16,-28-66-27 0,28 59-11 16,0 3-7-16,0-1-3 15,10 2-3-15,8 3 1 16,7 0 0-16,4 15-4 15,-7 14 2-15,-4 9 0 16,-12 8 2-16,-6-1-2 16,0-8-3-16,-3-5 3 15,3-12 3-15,0-9-2 16,0-5 2-16,0-2 3 16,8-4 0-16,15 0 4 15,13-2 6-15,7-9-9 16,1 0-4-16,-5 2 0 0,-8 1-1 15,-9 6-6-15,-6 2-17 16,-8 0-79-16,-8 0-140 16,0 0-197-16</inkml:trace>
  <inkml:trace contextRef="#ctx0" brushRef="#br0" timeOffset="200691.31">6316 15137 812 0,'0'0'127'0,"0"0"-76"15,0 0 10-15,0 0 8 0,0 0-17 16,0 0-30-16,-6 0-22 16,37 0-4-16,24-4 4 15,20-2 3-15,15-3-2 16,20-3 1-16,0-6 2 16,5 1 2-16,-9 1 7 15,-16 2 3-15,-22 8-9 16,-20 0-4-16,-14 6 2 15,-13-2-5-15,-10 0 0 16,-6 2-2-16,-2 0 4 16,-3 0-2-16,0 0 0 15,0 0 1-15,0 0-4 16,0 0-45-16,0 12-100 0,0 2-51 16,-16 0-211-16</inkml:trace>
  <inkml:trace contextRef="#ctx0" brushRef="#br0" timeOffset="201252.83">6720 15340 689 0,'0'0'172'0,"0"0"-93"15,0 0-49-15,0 0-30 16,0 0-14-16,0 0 14 16,13 101 19-16,-10-43 37 15,0 1-21-15,-1-6-18 16,-2-5-10-16,0-9 1 16,0-13 27-16,0-9-19 0,0-10-15 15,0-6 7-15,0-1-3 16,0 0 7-16,0 0 5 15,0-13 6-15,9-11-8 16,10-7-15-16,8-1-22 16,4 6 8-16,-1 9 4 15,-3 10-1-15,0 7 11 16,-6 0-7-16,-2 5 5 16,-2 14 2-16,-2-1 0 15,-6 7 2-15,-3 0-2 0,-2 0 0 16,-4 0 3-1,0-3-7-15,0-1-9 0,0-5-152 16,-6-8-162-16</inkml:trace>
  <inkml:trace contextRef="#ctx0" brushRef="#br0" timeOffset="201570.98">6529 15540 1018 0,'0'0'109'16,"0"0"-108"-16,0 0-1 15,0 0 33-15,121-28-1 16,-57 9-14-16,-1 3-12 16,-7 1 2-16,-11 7-8 15,-6-2 0-15,-8 4-5 16,-8 1-53-16,-4 2-14 16,-7-1-92-16,-5-4-130 15</inkml:trace>
  <inkml:trace contextRef="#ctx0" brushRef="#br0" timeOffset="202012.31">7145 15162 762 0,'0'0'143'15,"0"0"-54"-15,0 0-8 16,0 0-35-16,0 0-34 15,0 0-12-15,75-38-2 16,-57 61-6-16,-8 13 6 16,-7 1-5-16,-3-3 6 15,0-8 1-15,0-10-8 16,0-8 8-16,0-7 0 16,0-1 9-16,0 0 7 15,14-5 11-15,15-10 12 16,12-5-31-16,3 2-7 15,-2 3-2-15,-6 3-4 0,-9 6-61 16,-5 1-141-16,-13-2-321 16</inkml:trace>
  <inkml:trace contextRef="#ctx0" brushRef="#br0" timeOffset="202588.78">7709 14736 719 0,'0'0'65'0,"0"0"6"16,0 0-18-16,0 0-10 15,0 0-4-15,0 0-33 16,73-53-6-16,-40 69 0 16,-3 19 0-16,-5 12 5 15,-5 5 1-15,-4-3 15 16,-4-12-2-16,0-15 10 15,-2-8 2-15,3-10 14 16,4-4 12-16,10 0 9 16,9-12-15-16,6-13-18 15,7-10-21-15,-4-3-5 16,-5 0-5-16,-7-1-2 16,-8 4-6-16,-11 3-58 0,-13 7-58 15,-1 3-80-15,-19 8-174 16</inkml:trace>
  <inkml:trace contextRef="#ctx0" brushRef="#br0" timeOffset="202867.03">8006 14526 826 0,'0'0'144'0,"0"0"-142"15,0 88-2-15,2-15 101 0,4 17-31 16,-3 5-19-16,-2-1-15 16,-1-11 12-16,0-18-35 15,3-16-8-15,0-13 1 16,1-15-5-16,-1-11 1 16,-1-8 5-16,-2-2-6 15,0 0 4-15,0 0-5 16,1-6-26-16,1-8-57 15,-2-8-175-15,0 1-219 16</inkml:trace>
  <inkml:trace contextRef="#ctx0" brushRef="#br0" timeOffset="208348.7">9067 14662 990 0,'0'0'41'0,"0"0"18"15,0 0-55-15,0 0-4 16,103-73-3-16,-36 48 3 0,5 4 4 16,-8 10-4-16,-17 6 0 15,-17 5-56-15,-18 13-145 16,-12 8-48-16</inkml:trace>
  <inkml:trace contextRef="#ctx0" brushRef="#br0" timeOffset="208514.64">9179 14886 819 0,'0'0'237'0,"0"0"-208"0,0 0-27 15,116-59-2 1,-61 37 30-16,-2 4-8 0,-6 8-21 15,-8 7-1-15,-7 3-78 16,-12 0-158-16,-11-2-304 16</inkml:trace>
  <inkml:trace contextRef="#ctx0" brushRef="#br0" timeOffset="208789.9">9504 14293 975 0,'0'0'60'15,"0"0"-60"-15,0 0-21 0,46 73 20 16,5-31-4-16,16 3 5 16,14 2 7-16,0 0-6 15,-1-3 0-15,-15-2-1 16,-21-3 0-16,-22 1-3 15,-22-2-3-15,-26 2 4 16,-34 3 2-16,-24 1 70 16,-10 1-17-16,7 1-43 15,23-10-10-15,28-24-231 16</inkml:trace>
  <inkml:trace contextRef="#ctx0" brushRef="#br0" timeOffset="211676.75">10739 14374 879 0,'0'0'100'15,"0"0"-55"-15,0 0-24 16,0 0 13-16,0 0-12 16,0 0-17-16,0 0-5 15,-7-9 1-15,28 9-1 16,13 0 0-16,11 0 6 16,4 0 0-16,3-3-4 15,-4-2-2-15,-8 0 6 16,-10 0-1-16,-11 5-4 15,-11 0-1-15,-4 0 1 16,-4 0 5-16,0 0-6 0,0 0 2 16,0 0-2-1,0 0-8-15,0 4-75 0,2-3-164 16,9-1-123-16</inkml:trace>
  <inkml:trace contextRef="#ctx0" brushRef="#br0" timeOffset="212876.56">11391 13970 499 0,'0'0'97'0,"0"0"6"16,0 0-15-16,0 0 9 15,0 0-56-15,0 0-41 0,2 13-25 16,1 34 25-16,3 20 45 15,-3 8 45-15,1 4-41 16,-4-9-36-16,2-7 1 16,-2-10-4-16,0-13 14 15,0-12 2-15,0-11-10 16,0-11-9-16,0-1-5 16,0-5 5-16,0 0-2 15,0 0 14-15,1-3-3 16,7-24 8-16,11-12-24 15,5-9-16-15,6 4-18 16,4 11 21-16,-1 10-3 16,-3 15 4-16,-2 8 6 15,-4 0-7-15,-3 12 5 16,-3 9-1-16,-2 4 5 0,-4 5 3 16,3-2 2-16,-6-1-1 15,0-5 0-15,0-5 0 16,-3-2 1-16,-2-4-1 15,-1 0-40-15,-3-4-139 16,0-5-129-16</inkml:trace>
  <inkml:trace contextRef="#ctx0" brushRef="#br0" timeOffset="213220.84">11236 14194 667 0,'0'0'171'0,"0"0"-111"15,0 0-45-15,0 0 50 16,0 0 13-16,0 0-59 15,-6-10-15-15,6 10-4 16,0 0 0-16,15 0 0 16,12 2 7-16,12-2 24 15,7 0-8-15,3-6 3 0,-3-5-7 16,-5 0-10-16,-8 2-8 16,-4 0-1-16,-3 4-22 15,-1 3-51-15,-4-2-139 16,-9 2-141-16</inkml:trace>
  <inkml:trace contextRef="#ctx0" brushRef="#br0" timeOffset="213724.51">11592 13662 586 0,'0'0'166'0,"0"0"-71"16,0 0-9-16,0 0-16 16,0 0-7-16,-7-73-42 0,28 68-21 15,7 5-12 1,8 0 9-16,0 19 3 0,-6 18-3 16,-9 12-1-16,-15 8 4 15,-6 0-6-15,-5-8 5 16,-7-15-2-16,4-14 4 15,6-12-1-15,2-6 1 16,0-2 0-16,19 0 12 16,17-8 17-16,12-9-10 15,1 0-11-15,3 0-8 16,-5 4 0-16,-7 5 0 16,-12 5-2-16,-13 3-5 15,-9 0-37-15,-6 1-57 16,0 9-13-16,0-2-88 0</inkml:trace>
  <inkml:trace contextRef="#ctx0" brushRef="#br0" timeOffset="-214132.67">12339 14029 771 0,'0'0'88'0,"0"0"-88"15,0 0-19-15,0 0 18 0,79 45 1 16,-49-17 1-16,1 6 4 16,-1 6 18-16,0 2-3 15,-3 2-5-15,-1-1 2 16,-5-1 14-16,-7-3-10 16,-8-5-13-16,-6-7 3 15,-2-2 5-15,-19-4 7 16,-13 0-1-16,-3-3-6 15,-5-4-11-15,3-8 5 16,3-6-8-16,12 0 0 16,5-13 13-16,13-16-5 15,6-6-10-15,11-3-6 16,20 3 5-16,10 4-1 16,1 3-3-16,-4 7 5 0,-8 7-1 15,-8 4-10-15,-13 9-35 16,-9 1-40-16,0 0-199 15,-3 0-206-15</inkml:trace>
  <inkml:trace contextRef="#ctx0" brushRef="#br0" timeOffset="-213512.08">12524 13722 662 0,'0'0'78'16,"0"0"-18"-16,0 0 12 15,0 0 6-15,0 0-19 16,0 0-9-16,-35-65-12 15,35 61-7-15,0 3-13 16,0 0-6-16,0 1 8 16,0-1-14-16,0-2-5 15,0 0 1-15,12 0-2 16,9 3-3-16,6 0 1 16,6 3-7-16,3 24 7 15,3 10 0-15,-11 8-3 16,-10 7 5-16,-14-2-10 15,-4-6 10-15,0-11-3 0,0-12 3 16,0-10 0-16,0-7 3 16,0-4-1-16,0 0 11 15,5 0 31-15,20-13 20 16,11-6-43-16,6-5-19 16,2 3-1-16,-8 5 2 15,-5 5-6-15,-5 6-14 16,-8 5-80-16,-3 0-108 15,-11 3-141-15</inkml:trace>
  <inkml:trace contextRef="#ctx0" brushRef="#br0" timeOffset="-213069.26">13006 14198 679 0,'0'0'181'16,"0"0"-132"-16,0 0-11 15,-5-76 7-15,29 51-32 16,10 2-12-16,8 7-1 0,-2 4-1 16,-1 9-1-1,-7 3 0-15,-7 7-4 0,-10 15 0 16,-3 5 6-16,-5 1 0 16,-1-2 12-16,4-7 5 15,1-5 18-15,3-7-1 16,8-6 18-16,9-1 13 15,11-4-17-15,9-14-21 16,2-7-18-16,-5 1-5 16,-8 2-2-16,-10-1-4 15,-12 3-31-15,-8-1-108 16,-10 3-121-16,-8 2-337 0</inkml:trace>
  <inkml:trace contextRef="#ctx0" brushRef="#br0" timeOffset="-212857.82">13413 13921 870 0,'0'0'134'0,"0"0"-121"16,0 0-6-16,0 78 51 16,0-19 22-16,0 2-28 15,0 3-24-15,0-6-24 16,0-6-3-16,0-6 5 15,0-8-5-15,-3-4-1 16,-3-4-39-16,0-10-129 0,-4-12-264 16</inkml:trace>
  <inkml:trace contextRef="#ctx0" brushRef="#br0" timeOffset="-212116.7">12100 14818 94 0,'0'0'686'0,"0"0"-611"16,0 0 5-16,0 0 29 16,0 0-39-16,0 0-34 15,-24-25-22-15,33 25-9 16,20-4 6-16,29-5-5 0,25-3 20 16,26-2-8-16,21-7 2 15,22-1 10-15,11 0-4 16,10 3-1-16,-8 4-5 15,-13 7-6-15,-22 4-13 16,-22 2 0-16,-26 0-1 16,-18 0 3-16,-18-1 1 15,-11-1-6-15,-13 1 8 16,-6-2-5-16,-2 4 1 16,-4-2 14-16,2 0-4 15,-2-1-8-15,-3 1-1 16,-3 3-3-16,-4-2-4 15,0 2-26-15,0 0-79 0,-4 3-124 16,-29 9-210 0</inkml:trace>
  <inkml:trace contextRef="#ctx0" brushRef="#br0" timeOffset="-211636.46">12462 15019 535 0,'0'0'279'0,"0"0"-167"15,0 0-16-15,0 0-38 16,0 0-37-16,0 0-15 16,50-25-6-16,-13 35 0 15,-3 15 5-15,-2 7-4 16,-10 3-1-16,-6 3 2 16,-9 0 0-16,-7 2-2 15,0-5 3-15,-19-3 9 16,-6-5-5-16,-2-6 4 0,1-5 0 15,-1-7 3 1,3-3-5-16,7-6 1 0,7 0 0 16,4-9 2-16,6-8 0 15,2-5-1-15,23-3-11 16,11-1-8-16,5 3 2 16,-2 3-33-16,-3 8-7 15,-9 7 0-15,-8 5-75 16,-4 0-46-16,-6 5-46 15,0 7-188-15</inkml:trace>
  <inkml:trace contextRef="#ctx0" brushRef="#br0" timeOffset="-211095.91">12964 15152 777 0,'0'0'106'15,"0"0"-18"-15,0 0-11 16,0 0-3-16,0 0-41 15,0 0-33-15,30-46 0 16,-7 46 0-16,1 5-6 16,-6 18 1-16,-3 8 5 0,-12 4-1 15,-3 1-7-15,-3-6 8 16,-15-5 5-16,2-6-5 16,1-7 2-16,6-8 1 15,6-4 1-15,1 0 7 16,2 0-1-16,0-20 13 15,13-11-23-15,12-6-24 16,9 3 8-16,2 1-6 16,-3 9-31-16,-6 12 12 15,-8 7 29-15,-5 5 5 0,-5 1-4 16,-1 15 11 0,-2 8 33-16,0-1 9 0,0-1-4 15,5-2-22-15,-2-4 0 16,4-7-4-16,8-2-1 15,4-6 3-15,7-1-14 16,0-1-15-16,1-15-103 16,-7-9-135-16,-10-6-205 15</inkml:trace>
  <inkml:trace contextRef="#ctx0" brushRef="#br0" timeOffset="-210721.78">13370 14843 667 0,'0'0'196'0,"0"0"-97"15,0 0-55-15,0 0-36 16,0 0-7-16,0 0-1 15,88 76 0-15,-74-37 1 16,-3-7 10-16,-2-6-4 16,3-8 7-16,-2-9 17 15,4-7 3-15,7-2 20 16,7-2 11-16,9-12-35 0,6-7-24 16,1-1-3-1,-4 2-3-15,-1 5-3 0,-15 5 2 16,-6 4 0-16,-9 4-1 15,-8 2-1-15,1 0-11 16,1 0-17-16,4 2-53 16,5 8-23-16,-1-6-170 15</inkml:trace>
  <inkml:trace contextRef="#ctx0" brushRef="#br0" timeOffset="-208996.92">14411 14389 905 0,'0'0'99'16,"0"0"-38"-16,0 0-22 15,0 0-12-15,0 0 17 16,0 0-25-16,90-31-11 16,-37 22 4-16,-3 3-11 15,-7 3 0-15,-11 3-1 16,-12 0-16-16,-8 3-89 15,-12 16-99-15,-8 2-12 16,-26 6-182-16</inkml:trace>
  <inkml:trace contextRef="#ctx0" brushRef="#br0" timeOffset="-208847.32">14433 14589 655 0,'0'0'157'15,"0"0"-110"-15,0 0 33 16,0 0 31-16,96-28-41 15,-41 10-48-15,-1 8-21 16,-3 1-1-16,-5 7-6 16,-9 2-124-16,-4-2-176 15</inkml:trace>
  <inkml:trace contextRef="#ctx0" brushRef="#br0" timeOffset="-208263.88">15312 14146 723 0,'0'0'308'16,"0"0"-259"-16,0 0-49 15,0 0-20-15,0 0 20 16,0 107 46-16,0-52-12 15,7-4-9-15,4-2-9 16,-2-8-1-16,3-5-6 16,-5-7 13-16,-1-11-2 0,-4-7-17 15,-2-6-1-15,0-4 3 16,0-1-5-16,0 0 8 16,0 0 11-16,0 0 2 15,0 0 13-15,0 0 13 16,0-13 2-16,-5-8-33 15,-8-11-14-15,0-5 0 16,2-7-2-16,1-5-7 16,7-7-14-16,1-5-5 15,2-3 2-15,0 4-13 16,16 6 14-16,6 10-2 16,3 11 21-16,5 10 1 0,4 6-7 15,6 9 4-15,-3 7-16 16,-1 1 1-16,-7 12-10 15,-13 15 7-15,-9 5 7 16,-7 5 12-16,-4-1 2 16,-20-4 3-16,-10-4 2 15,1-5 0-15,-2-6 29 16,3-7 4-16,6-3 1 16,6-4-1-16,5-2-19 15,10 0-8-15,5 0-8 16,0 4-26-16,7-4-146 15,12-1-406-15</inkml:trace>
  <inkml:trace contextRef="#ctx0" brushRef="#br0" timeOffset="-207379.32">15639 13514 588 0,'0'0'91'0,"0"0"19"0,0 0-17 16,0 0-13-16,0 0-16 15,0 0-9-15,-19-23-22 16,19 23 2-16,0-1 7 16,0 1-17-16,0 0-20 15,0 0-5-15,0 0-2 16,0 0-8-16,0 0 4 15,0 0-4-15,0 0-1 16,0 0 7-16,0 0-1 16,0 0 1-16,0 0 3 15,0 0 0-15,0 0 1 16,0 0 3-16,0 0-3 16,0 0 3-16,0 0 5 0,0 0-4 15,0 0 3-15,0 0 0 16,0 0 4-16,0 0 4 15,0 0-8-15,0 0-7 16,16 0-1-16,0 0-9 16,4 7 4-16,-3 15-2 15,-11 6-5-15,-6 8 9 16,-4 2-4-16,-20-2 2 16,-1-6 6-16,1-8 4 15,10-9-4-15,7-7 0 0,3-6 0 16,4 0 6-1,0 0 10-15,0 0 12 16,11 0-11-16,18-12-6 0,10 2-11 16,8-2 0-1,4 2 0-15,3 0 1 0,-2 2 0 16,-9 3 4-16,-10 2 10 16,-17 3-10-16,-10 0-3 15,-4 0-2-15,-2 0 0 16,0 0-4-16,0 0-37 15,-12 13-104-15,-6-2-143 16</inkml:trace>
  <inkml:trace contextRef="#ctx0" brushRef="#br0" timeOffset="-206637.3">15852 14116 878 0,'0'0'109'0,"0"0"-80"0,0 0 30 15,0 0-14-15,0 0-3 16,0 0-12-16,-15-58-15 16,26 46-7-16,14 3-8 15,9 4 1-15,5 5-2 16,0 0 0-16,-5 8-4 16,-7 16 4-16,-5 5-9 15,-6 5 10-15,-5-1 5 16,-2-4 0-16,-1-7 6 15,1-6 8-15,3-7 7 16,5-4 2-16,8-5 28 0,12 0-6 16,11-10-12-1,8-13-15-15,5-2 1 0,-4-3-1 16,-11-2-14-16,-10 2-7 16,-12-3-2-16,-9 5-10 15,-15 4-53-15,0 1-37 16,-22 8-41-16,-20 0-81 15,-7 2-173-15</inkml:trace>
  <inkml:trace contextRef="#ctx0" brushRef="#br0" timeOffset="-206365.44">16280 13874 402 0,'0'0'390'0,"0"0"-282"0,0 0-78 16,0 0-29-16,0 0 14 15,-1 128 121-15,-8-47-61 16,3 6-22-16,-3 1-28 16,1-9-1-16,4-13-15 15,0-16 2-15,2-13 0 16,2-15-3-16,0-12 3 16,0-8-9-16,0-2 4 15,0 0 7-15,0 0 4 16,0-8-1-16,7-8-16 0,6-4-74 15,0 4-21 1,-4 3-73-16,-6 2-186 0</inkml:trace>
  <inkml:trace contextRef="#ctx0" brushRef="#br0" timeOffset="-201616.62">17095 13205 697 0,'0'0'57'16,"0"0"20"-16,0 0-10 15,0 0 7-15,0 0-17 16,0 0-33-16,0 0-24 16,0 0-14-16,0 45 14 15,2 20 17-15,-2 20 9 16,0 17 1-16,0 12-22 15,0 4 0-15,-2 0 5 16,1-8-8-16,-1-8 5 16,2-7 25-16,-1-9-17 15,-2-9-12-15,0-5 5 0,-2-5 6 16,2-4-4-16,-3-2-3 16,2-5-5-16,1-6 0 15,0-5 2-15,0-4-4 16,0-6 2-16,0-1-2 15,1-4 3-15,1-4-3 16,1-3 0-16,0-2-4 16,0-1 8-16,0 0-8 15,-2-4 3-15,2-4 0 16,0-2-5-16,0 0-9 0,0-3-5 16,0-5-3-1,0 2 3-15,0-4 4 0,0 0 14 16,0 0 0-16,-7 0-2 15,-8 0-1-15,-15 4 5 16,-10-3-3-16,-8 1 6 16,-2-2-3-16,-2 0 0 15,2 0-1-15,-5 0 1 16,-5 0 1-16,-9 0 1 16,-7 0-2-16,-7 0 3 15,-1 0-3-15,5 0-4 16,5 0 4-16,5 3 0 15,3 3 1-15,2 2 3 0,-2 0 2 16,-1-3-5 0,-4 1-1-16,-4-2 2 0,-2-1-1 15,-4 2-1-15,-3 1 1 16,1-2 1-16,2 5-2 16,5 0 0-16,8-2-1 15,5 5 1-15,9 0 0 16,2-1 3-16,2 1-3 15,-2 2 0-15,-3-2-2 16,-6 1 4-16,-1 1-1 16,-9-2-1-16,0 1 1 15,-5 2-1-15,1-5 0 16,3 3-1-16,4-1 1 16,7-1 0-16,3 0 0 0,1-2 1 15,-3-3-1-15,-7 3 0 16,0-5 0-16,-3 5 3 15,-2-1-3-15,-2 2-1 16,-1 2-3-16,0-1 4 16,4 0 0-16,0-1-2 15,4-3 2-15,-1 1 2 16,-1-4 3-16,-4-1-4 16,-3 0-2-16,-3 1 0 15,-5 4 1-15,-4 1 0 16,-3 2 2-16,-1 1-2 15,-2 4-2-15,0 2 2 16,-3 2 0-16,-3 0-1 16,-1 1-2-16,-1-3 6 15,2 0-3-15,4-1 0 0,2 1 0 16,2 0 0-16,2-2 0 16,2 1 2-16,6 0-2 15,12-2 0-15,12-3 0 16,13-1 0-16,11-4-2 15,10-1 1-15,8-3 1 16,7-2 0-16,6 1 6 16,1-2-5-16,-1 1 3 15,-5 5 2-15,-3 0-12 16,-6 4 6-16,-2 1 0 0,4-3 0 16,6-2 0-1,5-4 0-15,4-2 7 0,0 0 1 16,0 0 8-16,0 0 15 15,0 0 4-15,0 0-13 16,-2 0-13-16,2 0-9 16,-1 0-1-16,-5 2 0 15,-4 1-8-15,-4 1 8 16,-2 0 1-16,2 1 0 16,2-4 3-16,3 0-3 15,5 1 3-15,-2-2-2 16,0 0 4-16,-4 0-1 15,-1 0-4-15,-3 0 1 16,-2 0-2-16,-2 0 4 16,-4 0-3-16,-4 0 0 0,-2 0-3 15,-3 0 2-15,-7 0 0 16,1 2 0-16,-4-1 1 16,3-1 0-16,7 0 1 15,7 0-1-15,7-1 6 16,4-10 5-16,3 0 3 15,-1-1-5-15,1-1-8 16,0 1-1-16,2 2 2 16,-2 3-2-16,2 0 0 15,2 3-1-15,-2 0 1 16,0-1-2-16,0-1 0 0,1-3 2 16,-2-2 3-16,-1-5-2 15,2-8-1-15,-1-7 1 16,-3-6 0-16,-2-4-1 15,-5-6-1-15,-2-1 0 16,-4-1 0-16,-4-1 0 16,0 2-7-16,2-1 0 15,2 2 6-15,5-1-2 16,5 1 2-16,6 2 1 16,0-1-7-16,6-1 5 15,-1-1 3-15,-1 2 0 16,-1-2 0-16,-1 2-4 15,-3 5-2-15,-2-1 6 16,4 6-6-16,-4 1 3 0,3 4 1 16,2 1-3-16,-1 3 3 15,5 0-1-15,2 0-4 16,-3 0 7-16,0-4-1 16,-2-3-2-16,-3 1 1 15,1 0 2-15,-1 1-5 16,1 2 5-16,2 2-1 15,1 1 0-15,0 0 1 16,2-4-2-16,0-1 1 16,3-4 1-16,0-1-5 15,0 3 5-15,0-1-3 16,1 4 3-16,7 3 0 0,-1 0-2 16,-1-1 2-1,2 0 0-15,-2-3 0 0,-2 1 0 16,3-4 0-16,-2 6 0 15,2 0-1-15,-1 0-2 16,3 4 2-16,3-2-2 16,-3 2 2-16,3 1 1 15,-6 5 0-15,-1 7-1 16,-5 5 0-16,4 3 1 16,-1 1 0-16,-1 1 0 15,-1 1-2-15,6-3-1 16,5-3-2-16,6-2 5 15,8-1-4-15,5-1 4 0,2-1-1 16,5-1 1 0,1-1-3-16,2-1 1 0,-3 1 2 15,0 3-3-15,-4 3 0 16,1 3 0-16,2 4 1 16,-1-1-8-16,4 2 8 15,-3-1 1-15,5-1-3 16,5-2 1-16,6-1 4 15,5-5-1-15,3-1 0 16,0-3 0-16,1 4-1 16,-6 1 0-16,-4 3-1 15,-7 3 0-15,-5 0 4 16,-2 3-2-16,-1-1 0 16,2 1-6-16,8-1 6 0,7-2-1 15,6 0-1-15,4-3 0 16,-1-3-5-16,-1-1-4 15,1-3 5-15,-2 2 2 16,2 1 4-16,-2 0 1 16,-1 4-1-16,1 0 0 15,0 0-4-15,3 0 8 16,3 0-4-16,4-1 0 16,-1-4-1-16,3 0 0 15,0 0 1-15,-4 0 2 16,0 0-2-16,-1 4 1 15,-9 1 1-15,-4 2-2 16,-5 3 0-16,-3 0-6 16,3-2 6-16,2 0 0 15,6-3 0-15,6-2 0 0,2-3 2 16,1 3-1-16,2-4-1 16,-2 3 1-16,-2-1-1 15,1 2 0-15,-2-1 2 16,-4 2-5-16,-3 1 3 15,-2 0 0-15,-3-1 0 16,8 0 0-16,1 0 1 16,2-3 2-16,-2 2-3 15,5-3 0-15,3 1-1 16,5 1-5-16,3-1 6 0,1 1 2 16,-1 3-1-1,-7 0-2-15,-4 3 2 0,-6-1 0 16,-8 3-1-16,0-1-2 15,-4-1 2-15,-1 0 4 16,2-2-4-16,1-3 0 16,8 1 2-16,6-2-2 15,7-2-1-15,2-2 0 16,-3 1 1-16,-8-1 1 16,-9 4-1-16,-9 2-5 15,-9 1 4-15,-5 2 2 16,-4 1-1-16,3 0 0 15,2-2 0-15,5 1 1 0,4 0 0 16,6 0-1 0,1 2 0-16,2 0 0 0,0-1 3 15,2 0-2-15,0 2-1 16,-5-2-5-16,-1 3 5 16,-3 0 3-16,-5 0-3 15,2 0 0-15,4 0 0 16,0 0 1-16,5-1 3 15,1 1-4-15,3-2-4 16,2 1 4-16,1-1 3 16,-1 0-3-16,-3 1-2 15,-11 1 0-15,-10 0-2 16,-14 0 4-16,-8 0-1 16,-8 0 0-16,0 0-6 0,0 0-4 15,0 0-7-15,0 8 0 16,0 1 10-16,0 1-10 15,1 1 12-15,7 3-1 16,2-2 5-16,-1 1 2 16,-1 6-6-16,-2-2 10 15,-5 7-10-15,-1 3 10 16,0 3-9-16,0 1 7 16,-7 0-3-16,-1 0 1 15,3-2 0-15,5-1 0 16,0-6 0-16,0-3 0 15,0 4 1-15,8-5-1 16,-2 2 0-16,0-1 0 0,0-1 0 16,-2 1 0-16,1 0 3 15,2 1-3-15,5-1 1 16,2 2 0-16,3-2 1 16,3 1 1-16,1-3 0 15,-4-2 0-15,-4-2-3 16,-4-3 0-16,-4-1 0 15,3-2 0-15,-4-1 1 16,3 3-2-16,-1 0 2 16,1 0 0-16,3 1 2 15,2 0-1-15,2 1 3 16,1 0 8-16,1-3-1 0,-1-1-1 16,-1-1-2-16,-3-2 0 15,0 0-5-15,-5-3 8 16,1 2-12-16,1 1-1 15,-2 2 1-15,1-2 1 16,-1 2 5-16,1-2-6 16,-4 0 1-16,1-1-1 15,-3 0 0-15,1-3 0 16,-2 1 0-16,0-1 0 16,0 0 0-16,0 0 7 15,0 0-3-15,0 0 2 16,0 0 5-16,0 0-10 15,0 0-2-15,1 1-3 0,2-1-114 16,3 0-401 0</inkml:trace>
  <inkml:trace contextRef="#ctx0" brushRef="#br0" timeOffset="-201143.94">17647 13840 748 0,'0'0'200'16,"0"0"-155"-16,0 0-34 15,0 0-8-15,0 0 17 16,0 0 1-16,0 0-11 15,48 0-9-15,0 1 16 16,8 4-11-16,5-3 2 16,2-1 9-16,1 2 4 15,-3-3 11-15,-7 0-7 0,-10 0-10 16,-13 0-10-16,-9 0-1 16,-10 0-3-16,-2 0-1 15,1 3-1-15,8 0-82 16,9-3-135-16,10 0-166 15</inkml:trace>
  <inkml:trace contextRef="#ctx0" brushRef="#br0" timeOffset="-200657.25">19230 13561 865 0,'0'0'170'15,"0"0"-139"-15,0 0-21 16,0 0-4-16,0 0-6 15,0 0-2-15,95 0 1 0,-38 1 2 16,-5-1-3 0,-13 0 4-16,-10 0-3 0,-13 0 1 15,-9 0-1-15,-2 0 1 16,-5 0 4-16,0 0 1 16,0 0 5-16,0 0-1 15,0 0-3-15,0 0-6 16,0 4-5-16,2 12 5 15,1 12-17-15,4 14 17 16,-3 6 14-16,1 1-1 16,-1-2 10-16,-1-4-12 15,0-4 3-15,-3-2-9 16,0-5-2-16,0 1-2 16,-6-4-2-16,-10 1-6 0,-7-3-46 15,-3 0-123-15,-4-12-134 16</inkml:trace>
  <inkml:trace contextRef="#ctx0" brushRef="#br0" timeOffset="-200445.48">19287 13964 922 0,'0'0'145'0,"0"0"-89"15,0 0 13-15,0 0 13 16,0 0-54-16,0 0-28 0,109-42-3 16,-61 38 3-16,1 1-1 15,0 2-49-15,-9-2-112 16,-6-6-253-16</inkml:trace>
  <inkml:trace contextRef="#ctx0" brushRef="#br0" timeOffset="-199558.77">19971 13199 707 0,'0'0'34'15,"0"0"-34"-15,-40-99 0 16,18 70 0-16,-4 5 12 16,0 4 12-16,-9 7-12 15,-2 2-12-15,-11 5 3 16,-7 5-3-16,-6 1-3 16,-2 0 2-16,-1 0 2 15,-2 12 2-15,1 6 16 16,-1 6 21-16,-1 5-7 15,0 4-9-15,3 3 16 0,3 5-7 16,3 2 3-16,8 3 1 16,5 6-6-16,8 4-17 15,7 1 5-15,7 8-4 16,9 4-8-16,8 4 1 16,6-2 1-16,0 1 4 15,1-6-2-15,13-2 4 16,4 0 2-16,4-4-10 15,2-2 1-15,4-3-5 16,7-7 2-16,8-5 10 16,-1-8-8-16,7-7 0 15,0-7-6-15,5-4 2 0,3-4 3 16,2-6-3 0,7-5-3-16,3-2 3 0,2 0-2 15,-2-3 3-15,-4-11 19 16,-2-2-3-16,-3-1-6 15,-2-3-1-15,0-4-1 16,-5-4-1-16,-3-8-4 16,-1-6-4-16,-2-7-1 15,0-7 2-15,1-4-8 16,0-1-5-16,-3-1-12 16,-8-2-2-16,-7-3 3 15,-8 3-2-15,-7 4 22 16,-5 5 0-16,-7 6 0 15,-3 2-2-15,0 3 1 16,0 2 0-16,-12 1-6 0,-5 2 7 16,-4-1-1-16,-2 0 1 15,-4 0-1-15,-1 4 1 16,-2 0-4-16,0 10 2 16,1 3-5-16,-6 7 3 15,-6 0 4-15,-7 3-2 16,-10 4 0-16,-7 0-1 15,0 2 2-15,0 4 1 16,9 2 6-16,7 1-5 16,10 0-1-16,6 5-1 15,6 11-1-15,7 7-21 16,3 6-87-16,8-1-67 0,3-8-131 16</inkml:trace>
  <inkml:trace contextRef="#ctx0" brushRef="#br0" timeOffset="-198789.79">19275 13939 544 0,'0'0'247'16,"0"0"-229"-16,0 0-18 0,0 0 0 16,0 0 17-16,0 0-7 15,0 0-2-15,13 0-4 16,10 0 26-16,6 0 0 16,4 0-2-16,5-5-13 15,2 4 3-15,5-2 2 16,2 0 15-16,-8 2 7 15,-9-1-15-15,-12 2-8 16,-11 0-1-16,-5-1-2 16,-1 1-6-16,-1 0 15 15,0 0-13-15,0-1 0 16,0 1-8-16,0 0-4 0,3 0-15 16,0-3-56-16,2-2-106 15,-1-4-493-15</inkml:trace>
  <inkml:trace contextRef="#ctx0" brushRef="#br0" timeOffset="-198257.84">19545 13610 554 0,'0'0'109'0,"0"0"-26"16,0 0 4-16,0 0 4 15,0 0-28-15,0 0-28 16,0-54-6-16,0 54-10 16,0 0-8-16,0 0 1 15,0 0-7-15,0 0-4 0,0 0-2 16,0 15-14 0,0 14 2-16,-2 18 13 0,-6 10 9 15,0 8 0-15,2 0 9 16,0-3-9-16,0-5 1 15,0-5-10-15,2-7 2 16,-2-9-1-16,1-11 0 16,2-9 2-16,2-10-3 15,-1-2 0-15,2-4 2 16,0 2 6-16,0-2 1 16,0 0 0-16,0 1-3 15,0-1-1-15,0 0-5 16,0 0-19-16,0 0-55 15,0 0-121-15,0 0-229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11:03:34.9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1653 1842 312 0,'0'0'367'16,"0"0"-283"-16,0 0-17 15,0 0-8-15,0 0-6 16,-4-81-11-16,4 68 8 15,0 2-9-15,0 4-17 16,0 0-8-16,0 4-3 16,0 2-7-16,0-1 0 15,0 2-2-15,0 0 1 16,0 0-4-16,0 0 14 16,0 0-10-16,0 0 2 15,0 0-3-15,0 0-3 0,3 15-1 16,1 16 0-16,4 18 6 15,1 13 12-15,0 4 9 16,-3-4-20-16,-2-7-2 16,1-7-5-16,-2-7 3 15,1-9-1-15,-1-3-1 16,3-9-1-16,-3-2 0 16,-3-6 0-16,3-3 0 15,-3-5-3-15,2 0-15 16,-2-4-51-16,3 0 3 15,-1 0-44-15,5-14-86 16,0-14-398-16</inkml:trace>
  <inkml:trace contextRef="#ctx0" brushRef="#br0" timeOffset="289.21">1747 1699 837 0,'0'0'83'15,"0"0"-53"-15,0 0 5 16,0 0 15-16,0 0-2 16,0 0-10-16,8-9-15 15,26 4-16-15,14-5-3 0,10-2 11 16,8 1-3-16,-8 0-7 15,-6 1-5-15,-9 2 0 16,-7 4-16-16,-9 1-20 16,-9 3-72-16,-9 0-73 15,-9 10-117-15</inkml:trace>
  <inkml:trace contextRef="#ctx0" brushRef="#br0" timeOffset="542.54">1801 2044 643 0,'0'0'229'0,"0"0"-185"0,0 0-34 16,0 0 46-16,0 0 24 15,0 0-14-15,3 0-25 16,21 0-21-16,15-6-14 15,13-6-2-15,6-1 0 16,-1 2-4-16,-5 3-47 16,-16 8-69-16,-9 0-67 15,-18 7-86-15,-9 12-275 16</inkml:trace>
  <inkml:trace contextRef="#ctx0" brushRef="#br0" timeOffset="745">1794 2463 771 0,'0'0'111'15,"0"0"-87"-15,0 0 12 16,0 0 42-16,0 0 0 16,0 0-21-16,61 16-14 15,-18-16-7-15,2 0-31 16,10-13-5-16,2-2-67 15,4-7-83-15,0-3-201 16</inkml:trace>
  <inkml:trace contextRef="#ctx0" brushRef="#br0" timeOffset="1060.15">2723 1985 968 0,'0'0'152'0,"0"0"-121"15,0 0 20-15,0 0 21 0,0 0-17 16,0 0-33-16,42-9-21 16,1 3-1-16,11-1-17 15,1 2-38-15,-3 5-74 16,-13 0-92-16,-18 5-98 16</inkml:trace>
  <inkml:trace contextRef="#ctx0" brushRef="#br0" timeOffset="1224.72">2789 2251 881 0,'0'0'90'0,"0"0"-82"15,0 0 8 1,0 0 57-16,0 0-6 0,91-2-41 16,-30-12-24-16,6-2-2 15,6-4-43-15,-7-1-128 16,-11-1-407-16</inkml:trace>
  <inkml:trace contextRef="#ctx0" brushRef="#br0" timeOffset="1622.77">3745 1759 897 0,'0'0'113'0,"0"0"-79"16,0 0 27-16,0 0 4 15,0 0-1-15,0 0-35 16,0-39-29-16,3 58-8 16,6 21-16-16,2 19 24 15,2 6 24-15,-4 1-13 0,0-8-2 16,-2-8-9-16,-2-11 0 16,-2-7 0-16,0-10 0 15,0-8 0-15,0-4-2 16,1-8-46-16,5-2-59 15,11-4-137-15,5-22-44 16</inkml:trace>
  <inkml:trace contextRef="#ctx0" brushRef="#br0" timeOffset="1890.05">4175 1805 882 0,'0'0'69'16,"0"0"-67"-16,-83 65-2 0,42-36 51 15,2-4-8-15,14-5-11 16,7-7-9-16,10-7 1 16,8-5-13-16,0 1-5 15,2 1-3-15,18 4 2 16,9 4 11-16,8 7-1 16,-2 2-7-16,-4-1-1 15,-6 3-7-15,-8-5 2 16,-2 1-2-16,-5 0-8 15,1-4-22-15,2-1-44 16,-1-7-102-16,3-6-114 16,0 0-240-16</inkml:trace>
  <inkml:trace contextRef="#ctx0" brushRef="#br0" timeOffset="2131.94">4536 1802 442 0,'0'0'577'0,"0"0"-532"16,0 0-45-16,0 0 0 15,0 0 20-15,12 99 29 16,-8-62-19-16,1 1-18 16,1-4-6-16,-2-5-3 15,2-4-2-15,0-7 1 16,-3-5-2-16,-1-6-6 0,-2-2-35 15,0-4-60-15,0-1-79 16,0-10-42-16</inkml:trace>
  <inkml:trace contextRef="#ctx0" brushRef="#br0" timeOffset="2334.4">4595 1816 641 0,'0'0'317'15,"0"0"-270"-15,0 0-26 16,0 0 33-16,0 0 23 16,0 0-28-16,8-4-20 15,10 2-12-15,12 0-15 0,9-1-4 16,4-3 1-16,-3 2-48 16,-10 3-38-16,-8 1-115 15,-17 0-135-15</inkml:trace>
  <inkml:trace contextRef="#ctx0" brushRef="#br0" timeOffset="2527.88">4579 2069 677 0,'0'0'141'0,"0"0"-114"15,0 0 36-15,0 0 51 0,0 0-35 16,0 0-35-16,73 0-20 15,-27-2-24-15,2-2 0 16,-3 3-57-16,-12 1-73 16,-15 0-138-16,-18 14-266 15</inkml:trace>
  <inkml:trace contextRef="#ctx0" brushRef="#br0" timeOffset="2690.45">4618 2290 608 0,'0'0'282'15,"0"0"-245"-15,0 0-8 16,0 0 62-16,0 0 2 16,0 0-24-16,80 4-39 0,-29-4-10 15,9-3-20-15,7-12-45 16,0-4-104-16,-7-7-337 16</inkml:trace>
  <inkml:trace contextRef="#ctx0" brushRef="#br0" timeOffset="2958.24">5428 2030 1198 0,'0'0'88'16,"0"0"-72"-16,0 0 5 0,0 0 28 15,0 0-19-15,0 0-27 16,115-13-3-16,-46 9-1 16,-1-4 1-16,-4 1 0 15,-14 0-9-15,-14 3-32 16,-11-1-48-16,-9 0-30 16,-11-1-21-16,-5-4-75 15,-3-5-147-15</inkml:trace>
  <inkml:trace contextRef="#ctx0" brushRef="#br0" timeOffset="3174.17">5670 1791 594 0,'0'0'254'0,"0"0"-187"0,0 0 23 16,0 0 23-16,0 0-17 16,0 0-31-16,-12-16-38 15,12 42-27-15,0 14 0 16,4 15 35-16,-2 3 4 15,1-3-27-15,-2-7-11 16,1-6-1-16,1-6 0 16,1-7 0-16,2-5-34 15,5-4-81-15,-2-9-131 16,2-11-290-16</inkml:trace>
  <inkml:trace contextRef="#ctx0" brushRef="#br0" timeOffset="3801.47">6451 1808 666 0,'0'0'304'16,"0"0"-279"-16,0 0-25 0,0 0 10 16,0 0 17-16,0 0-17 15,2 97 36-15,-2-29 79 16,0 3-64-16,0-6-61 15,-2-7 1-15,-3-6 6 16,0-9 12-16,2-11-13 16,-1-9 4-16,4-11-10 15,-2-8 2-15,1-4 2 16,1 0 2-16,-3 0 22 16,1 0 20-16,-1-17 13 0,0-15-23 15,3-15-38 1,0-17-5-16,0-14-4 0,20-12-9 15,5-3-14-15,6 7-9 16,-1 19 4-16,-6 24 37 16,-4 16-4-16,-1 15-4 15,0 10-13-15,2 2-1 16,3 11 4-16,-2 22 3 16,-7 13 5-16,-6 5 9 15,-9-3-1-15,0-7-2 16,-5-10 4-16,-12-7 4 15,-7-4 18-15,0-6-1 16,-4-3 2-16,-1-3 4 16,-1-2-13-16,7-4-14 15,8 0-5-15,10 0-62 0,5-2-104 16,10 0-469-16</inkml:trace>
  <inkml:trace contextRef="#ctx0" brushRef="#br0" timeOffset="4068.75">6969 1980 1001 0,'0'0'192'0,"0"0"-192"15,0 0-9-15,0 0-15 0,0 0 24 16,0 121 59-16,-1-66-35 15,-6-3-20-15,2-7 3 16,-1-8 1-16,0-11-6 16,0-9-1-16,3-4-1 15,0-7 0-15,0-5-31 16,0-1-68-16,-3-2-79 16,1-22-86-16</inkml:trace>
  <inkml:trace contextRef="#ctx0" brushRef="#br0" timeOffset="4271.21">6999 1907 924 0,'0'0'162'0,"0"0"-154"16,0 0 45-16,0 0 46 0,0 0-23 15,0 0-40-15,48-8-35 16,-14 5 1-16,8 1-2 15,0 2-19-15,-10 0-49 16,-8 1-60-16,-13 12-83 16,-11 3-182-16</inkml:trace>
  <inkml:trace contextRef="#ctx0" brushRef="#br0" timeOffset="4447.74">7002 2202 658 0,'0'0'54'0,"0"0"7"15,0 0 63-15,0 0-23 16,0 0 7-16,0 0-39 16,30 15-29-16,4-15-19 15,11 0-20-15,4 0-1 16,-9 0-64-16,-11 0-69 16,-17 0-99-16,-12 2-157 15</inkml:trace>
  <inkml:trace contextRef="#ctx0" brushRef="#br0" timeOffset="4623.26">6924 2526 565 0,'0'0'264'0,"0"0"-243"16,0 0 70 0,0 0 52-16,0 0-44 0,91 18-56 15,-40-18-19-15,8 0-21 16,2-12-3-16,-3 3-67 15,-11-7-148-15,-17 1-611 16</inkml:trace>
  <inkml:trace contextRef="#ctx0" brushRef="#br0" timeOffset="5856.48">3096 3439 516 0,'0'0'560'15,"0"0"-504"-15,0 0-49 16,0 0 0-16,0 0 13 16,0 0-2-16,0 0-10 15,41-1-8-15,-1-3 2 16,7 2-2-16,-2-1 0 16,1 3-17-16,-4 0-30 15,-6 0-35-15,-6 0-60 16,-15 7-109-16,-15 5-330 15</inkml:trace>
  <inkml:trace contextRef="#ctx0" brushRef="#br0" timeOffset="6065.92">3132 3743 609 0,'0'0'336'0,"0"0"-303"16,0 0-18-16,0 0 39 15,0 0 46-15,0 0-36 16,76 14-25-16,-27-14-21 16,6 0-5-16,-1 0-8 15,-3 0-5-15,-2-3-32 16,-8 1-65-16,0-2-87 0,-8-5-226 16</inkml:trace>
  <inkml:trace contextRef="#ctx0" brushRef="#br0" timeOffset="7186.98">4566 3120 818 0,'0'0'108'0,"0"0"-95"16,0 0 44-16,0 0 8 16,0 0-8-16,0 0-33 15,-2-14-15-15,2 24-9 16,0 29-33-16,0 19 33 15,0 15 29-15,0 2-13 16,2-7-10-16,1-9-6 16,1-11 0-16,-1-7 4 15,0-7-4-15,-1-10 0 16,-1-5 1-16,-1-5 2 0,0-6 1 16,0-2-3-16,0-6-1 15,0 2 1-15,0-1 1 16,0 2 3-16,0-3-1 15,0 0 8-15,0 0-2 16,2 0 11-16,-2 0 7 16,0 0 9-16,0-14-8 15,0-12-11-15,0-8-15 16,0-10-3-16,0-6 0 16,0-4-2-16,0-9-11 15,6-2 4-15,5-2-3 16,1 5-12-16,-1 6 17 15,5 11 3-15,-5 11 1 0,2 8 2 16,-2 9-1 0,-1 5-3-16,3 3 4 0,1 6-11 15,3 3 1-15,2 0-19 16,3 16 17-16,-1 13-1 16,-3 9-6-16,-6 9 14 15,-11 1 6-15,-1-1-1 16,-4-8 1-16,-14-7 0 15,-6-8 7-15,0-6 17 16,3-8 2-16,-3-2-3 16,7-7 10-16,2-1-11 15,0 0-9-15,3-10-13 16,7-14-62-16,5-8-170 16,0-2-457-16</inkml:trace>
  <inkml:trace contextRef="#ctx0" brushRef="#br0" timeOffset="7741.51">5034 2758 750 0,'0'0'178'0,"0"0"-103"15,0 0 20-15,0 0-3 16,0 0-19-16,0 0-39 16,0-24-12-16,6 24-22 0,8 0-6 15,5 6-13-15,5 18-2 16,-3 7 13-16,-11 6-18 15,-7 1-9-15,-3-9 7 16,0-7 19-16,-9-8 8 16,5-8 1-16,2-3 4 15,2-3 2-15,0 0 13 16,0 0-7-16,21 0 22 16,15 0-21-16,18 0-7 15,7 0 0-15,1-3-6 16,-8 0-23-16,-9 1-48 15,-8 2-83-15,-11-1-184 0</inkml:trace>
  <inkml:trace contextRef="#ctx0" brushRef="#br0" timeOffset="8470.65">4118 3953 485 0,'0'0'650'0,"0"0"-615"16,0 0-32-16,0 0 7 16,0 0 28-16,0 0-21 15,14-7-17-15,24 7-3 16,25-3 3-16,24-2 1 0,23-5-1 16,20-1 18-16,13 0 13 15,3 3-12-15,-4 5-1 16,-8 0-14-16,-22 3-1 15,-21 0-3-15,-25-2-3 16,-23 1-1-16,-19 1 4 16,-12 0 0-16,-6-1 1 15,-5-1 2-15,-1 2 20 16,0 0 7-16,0 0-11 16,0 0-19-16,0 0-25 15,-10-1-48-15,-11 0-78 16,-10 1-403-16</inkml:trace>
  <inkml:trace contextRef="#ctx0" brushRef="#br0" timeOffset="8904.49">4439 4166 977 0,'0'0'156'16,"0"0"-137"-16,0 0 10 16,0 0-19-16,0 0-10 0,0 0-5 15,60 20-6-15,-46 10 11 16,-11 8-11-16,-3 4 0 15,-14 3 5-15,-15-8 5 16,-5-4 1-16,4-10 5 16,5-6 7-16,7-8 8 15,7-5 6-15,6-1-4 16,5-3 3-16,0 0 4 16,0 0-4-16,7 0 0 15,14 0-18-15,13 0-3 16,16 0-4-16,6 0 3 15,-1-3 6-15,-4-2-9 16,-11 0-9-16,-6 3-51 0,-7-2-80 16,-10-3-159-1,-8-3-501-15</inkml:trace>
  <inkml:trace contextRef="#ctx0" brushRef="#br0" timeOffset="9512.42">4919 4279 1084 0,'0'0'143'0,"0"0"-131"15,0 0-12-15,0 0 0 0,0 0-17 16,0 0 1-16,55 22 8 15,-41-2-3-15,2 4-2 16,-8-3 0-16,-5-5 5 16,0-2-1-16,-3-6 3 15,0-3 2-15,0-5-3 16,0 0 7-16,0 0 2 16,0 0 7-16,0 0 11 15,0-10-4-15,12-11-5 16,7-6-11-16,9-1-12 15,5 8 12-15,-1 6-7 0,-4 11 2 16,-7 3-5 0,-6 0-6-16,-6 15 1 0,-2 5 14 15,-7 4 1-15,0 1 6 16,0-1-1-16,-7-7-4 16,1-1 3-16,1-9 0 15,4-5-3-15,1-2-1 16,0 0 9-16,0 0 2 15,0-4 5-15,12-19 11 16,13-10-27-16,8-8-4 16,7-1 4-16,-1 10 0 15,-5 10 0-15,-4 9 1 16,-6 8 12-16,-6 5-2 16,-5 0-2-16,-4 0-9 0,-3 11 0 15,-3 3 2-15,-1 7-1 16,-2 1 4-16,0 0-5 15,0 1-38-15,-8-5-45 16,-4-7-156-16,2-10-282 16</inkml:trace>
  <inkml:trace contextRef="#ctx0" brushRef="#br0" timeOffset="10120.12">5913 3760 714 0,'0'0'149'16,"0"0"-113"-16,0 0 27 15,0 0 53-15,0 0-34 0,0 0-45 16,8 11-19 0,11-5-17-16,12 1 0 0,11 3-1 15,9-4 3-15,2-2 3 16,-3-1-1-16,-3-3-3 16,-8 0-1-16,-6 0 1 15,-5 0-2-15,-4 0-3 16,-7-3-33-16,-4-5-44 15,-10-4-99-15,-3-2-231 16</inkml:trace>
  <inkml:trace contextRef="#ctx0" brushRef="#br0" timeOffset="10392.36">6167 3564 845 0,'0'0'194'0,"0"0"-166"16,0 0-1-16,0 0-5 15,0 0-22-15,-2 92 0 16,2-21 40-16,0 6 20 16,0-5-45-16,0-7-13 15,0-8 9-15,0-11 6 16,0-12-10-16,2-9-7 15,-2-8 0-15,1-5 0 16,1-7-80-16,2-5-92 0,0 0-222 16</inkml:trace>
  <inkml:trace contextRef="#ctx0" brushRef="#br0" timeOffset="10943.9">6857 3517 1069 0,'0'0'170'16,"0"0"-170"-16,0 0-19 16,0 0 19-16,27 106 12 15,-9-41 35-15,3 1-30 16,0-4-7-16,0-11 2 15,1-6-5-15,0-9-5 16,-2-9 5-16,-2-6 5 16,-6-8-3-16,-5-6-1 0,-1-5-4 15,-3-2 6-15,-3 0 10 16,2 0 7-16,1 0 1 16,4-12 5-16,8-15-1 15,2-11-7-15,2-11-12 16,3-8-6-16,-2-8-5 15,0-1-1-15,0 3-1 16,-5 10-1-16,-2 15-5 16,-2 13-6-16,-4 9 3 15,-4 9-8-15,-1 3-11 16,-2 4-16-16,0-3-53 16,0-3-67-16,0-2-187 0</inkml:trace>
  <inkml:trace contextRef="#ctx0" brushRef="#br0" timeOffset="12854.81">2213 3446 695 0,'0'0'92'0,"0"0"-58"0,0 0 16 16,0 0 25-16,0 0-6 15,0 0-9-15,0 0-18 16,-3-52-4-16,3 50-9 16,0 2-7-16,0 0 3 15,0 0-8-15,0 0-11 16,0 4-6-16,0 26-8 15,0 17 7-15,0 26 1 16,0 12 20-16,0-3-15 16,0-11 0-16,0-18 1 0,0-15-6 15,0-11 3-15,0-11-3 16,0-6 1-16,0-6-1 16,0-4 0-16,0 0-5 15,0 0-32-15,0 0-50 16,-6-19-82-16,-3-12-422 15</inkml:trace>
  <inkml:trace contextRef="#ctx0" brushRef="#br0" timeOffset="13118.74">2177 3409 882 0,'0'0'111'16,"0"0"-95"-16,0 0 5 16,0 0 39-16,0 0-18 15,0 0-40-15,85-6 4 16,-37 4 5-16,4-1-7 16,-7 0-2-16,-9 3-2 15,-9 0-9-15,-10 0-59 16,-12 8-102-16,-5 9-111 15,-19 7-167-15</inkml:trace>
  <inkml:trace contextRef="#ctx0" brushRef="#br0" timeOffset="13291.79">2228 3766 878 0,'0'0'86'16,"0"0"-83"-16,0 0 8 15,0 0 52-15,109-34-10 16,-76 23-38-16,-2 3-15 16,-3 2-2-16,-4 4-26 15,-12 2-97-15,-10 0-209 16</inkml:trace>
  <inkml:trace contextRef="#ctx0" brushRef="#br0" timeOffset="13473.31">2225 4075 846 0,'0'0'149'0,"0"0"-147"15,0 0 9-15,0 0 66 16,106-4-23-16,-63-6-44 16,5-3-6-16,-3 3-4 15,1 0-8-15,-3 3-97 16,2 2-197-16</inkml:trace>
  <inkml:trace contextRef="#ctx0" brushRef="#br0" timeOffset="17551.55">2253 5349 538 0,'0'0'85'0,"0"0"-85"16,0 0 0-16,0 0 22 0,0 0 29 15,0 87 32-15,0-56-33 16,0 8-14-16,0 6 7 16,0 3-6-16,0 4-16 15,3 2-5-15,3 1 3 16,-3 1-7-16,0 0-3 15,-3-11 11-15,0-6 9 16,0-17-18-16,0-10-7 16,0-6 6-16,0-5-3 15,0-1 8-15,0 0 20 0,0 0 11 16,0 0-2-16,-6-13 5 16,-6-18-13-16,-4-13-35 15,-2-17 4-15,3-5-2 16,0-7-3-16,6 0-2 15,6 4-3-15,3 4-4 16,0 11-7-16,15 10 2 16,9 12 3-16,9 8-3 15,1 7-5-15,5 13 6 16,-2 4-6-16,-7 9 0 16,-4 18 3-16,-9 7 4 15,-9 3 1-15,-7-2 9 16,-1-2-1-16,-6-7 6 0,-10-3-2 15,-5-4 33-15,-1-5 7 16,-1-3-15-16,2-4-8 16,2-2-10-16,7-1-8 15,3-1-30-15,5-3-114 16,4 0-203-16</inkml:trace>
  <inkml:trace contextRef="#ctx0" brushRef="#br0" timeOffset="18091.25">2592 4942 495 0,'0'0'266'0,"0"0"-211"16,0 0 19-16,0 0 19 16,0 0-9-16,0 0-33 15,0-32-33-15,0 32-18 16,10 0 0-16,4 0-18 16,8 12 9-16,3 16 2 15,-8 14-1-15,-5 8-1 16,-12 5 9-16,0-9-12 15,0-11 3-15,-7-12 6 16,7-10 3-16,0-10-5 16,0 0 5-16,0-3 10 15,10 0-5-15,12 0-2 0,15-9 1 16,11-5-1-16,1-2-2 16,-2 3-2-1,-4 2-73-15,-9 0-98 0,-11 3-207 16</inkml:trace>
  <inkml:trace contextRef="#ctx0" brushRef="#br0" timeOffset="22224.21">2653 5280 450 0,'0'0'10'0,"0"0"-7"15,0 0 30-15,0 0 12 16,24 85-25-16,-16-75 2 16,3-3-3-16,-5-5-4 15,-1-2 18-15,1 0 14 16,4-4 2-16,-1-15-2 15,3-4-22-15,-7-4-21 16,-5-4 4-16,0-2 1 16,-20-1 4-16,-8 2-1 0,-5 7-7 15,-9 10 4 1,-1 9-4-16,-2 6-2 0,-3 18 0 16,5 19-3-16,3 11 0 15,7 6 9-15,12 2 3 16,8-7-10-16,10-7 11 15,3-9-13-15,3-10 0 16,10-9 3-16,4-6 2 16,3-5 3-16,6-3-6 15,-1 0 5-15,7-10-3 16,-1-11 6-16,-3-7-8 16,-2-2-1-16,-9-6 2 15,-9-6 0-15,-8-5 1 16,0 4-4-16,-6 11-6 15,-12 12-2-15,0 16 3 0,-6 4 5 16,-6 27 0-16,-10 18-2 16,-3 15 2-16,1 10 2 15,6 0 13-15,9-4-7 16,13-7 0-16,11-12-7 16,3-12 0-16,0-12-1 15,13-10 1-15,2-6 5 16,9-7-3-16,4 0-2 15,11-16-1-15,1-12-6 16,5-6-6-16,-8-6 5 0,-10-1 1 16,-13-1-5-1,-14 5-16-15,-2 7-52 0,-25 14 79 16,-10 16 5-16,-11 6-5 16,-4 27 0-16,-2 11 2 15,6 6-2-15,10 3 19 16,17-5 3-16,11-5-6 15,10-9-12-15,0-8 0 16,22-5-1-16,11-8 3 16,8-8 4-16,7-5-7 15,9-6-1-15,7-18-3 16,5-6 1-16,-2-6-4 16,-3-4-1-16,-21 1 4 15,-16-4-2-15,-18 1-7 16,-9 3-36-16,-17 9-39 0,-26 14 75 15,-13 16 10-15,-10 10 13 16,2 24-3-16,6 7 11 16,14 7-2-16,13-4 12 15,13-8-5-15,14-9-18 16,4-7-6-16,6-8 0 16,19-4 2-16,12-8 10 15,12 0-13-15,16-17 9 16,6-12-10-16,4-6-7 15,-7-6 5-15,-11-2 1 16,-15 0 1-16,-14 1 7 16,-19 2-5-16,-9 2-1 15,-21 5 4-15,-22 10-3 16,-8 10-4-16,-7 13 2 0,6 0-5 16,7 20 0-16,15 7-36 15,17 1-64-15,13-7-87 16,25-10-252-16</inkml:trace>
  <inkml:trace contextRef="#ctx0" brushRef="#br0" timeOffset="25946.2">1698 6519 565 0,'0'0'440'0,"0"0"-420"15,0 0-20-15,0 0 4 16,0 0 7-16,0 0-11 16,0 0-3-16,32-47-4 15,-4 47-2-15,8 9 6 16,-3 19-3-16,-5 5 2 16,-3 9 4-16,-4 2-1 15,-9-4-2-15,-2-5 3 0,-7-10 6 16,-1-10-1-1,-2-9-5-15,1-5 5 0,-1-1 2 16,2 0 7-16,-1 0 18 16,4-15 15-16,9-17-34 15,5-12-13-15,8-4-8 16,2 9-1-16,1 11 8 16,-3 16 1-16,-2 12-14 15,-2 0 9-15,-4 22-5 16,-4 6-2-16,-3 7 12 15,-3-4-1-15,-3-1-5 16,-3-7 6-16,-1-7 0 16,-2-5-2-16,0-7 2 15,0-2 2-15,0-2-1 0,0 0 4 16,5-2 12 0,4-20 9-16,8-14-24 0,11-9-2 15,9-2-13-15,-1 11 12 16,-6 12 1-16,-5 13 0 15,-11 11-5-15,-5 0-7 16,3 14 4-16,-6 9 4 16,-2 7 4-16,-1 3 10 15,-3-2-10-15,0-1 0 16,0-4-3-16,0-1-45 16,0-6-139-16,0-12-181 15</inkml:trace>
  <inkml:trace contextRef="#ctx0" brushRef="#br0" timeOffset="26313.81">2547 6488 323 0,'0'0'654'0,"0"0"-630"16,0 0-23-16,0 86 7 15,0-51 30-15,0-5-21 16,9-3-10-16,10-7 7 15,3-3-9-15,3-9-1 16,0-6-3-16,2-2 0 16,0 0-1-16,-5-12-4 15,-1-8-14-15,-3-8 4 16,-6-6 1-16,0-6-10 0,-5 2 11 16,-2 6 12-16,-2 9 12 15,-2 15 28-15,1 7-3 16,-1 1-35-16,5 4-2 15,6 18 0-15,0 7 18 16,3 5 3-16,-3 1-6 16,-4 2-3-16,2-3-10 15,-6-8-2-15,1-5-4 16,-1-6-58-16,-1-14-144 16,2-1-299-16</inkml:trace>
  <inkml:trace contextRef="#ctx0" brushRef="#br0" timeOffset="26541.37">3087 6138 1014 0,'0'0'41'16,"0"0"-31"-16,9 82 7 15,-3-31 32-15,-1 1 6 16,4-2-21-16,-1-1-8 15,0-7-21-15,-3-7-3 16,2-5-2-16,-1-6-7 0,0-8-42 16,-2-6-73-1,1-10-155-15,1 0-320 0</inkml:trace>
  <inkml:trace contextRef="#ctx0" brushRef="#br0" timeOffset="26819.62">3348 6057 879 0,'0'0'146'0,"0"0"-96"16,0 0-9-16,0 0-12 16,0 0-27-16,0 0 0 15,0 135 33-15,0-49 24 16,2 0-28-16,10-6-14 0,0-9-4 15,7-8-4-15,-1-13-8 16,-1-8-1-16,-3-14 0 16,-2-9 2-16,0-13-2 15,-1-6-36-15,1 0-72 16,5-23-39-16,-3-16-126 16,-8-13-295-16</inkml:trace>
  <inkml:trace contextRef="#ctx0" brushRef="#br0" timeOffset="27099.88">3305 6298 1053 0,'0'0'94'15,"0"0"-94"-15,0 0-4 16,0 0 4-16,131 0 14 0,-60 2 1 16,11-2-14-16,-9 0 3 15,-12 0-4-15,-11 0-14 16,-15-3-13-16,-14-2-6 15,-6 2 15-15,-12 2 17 16,-3 1 1-16,0 0 13 16,0 0 8-16,0 5-20 15,0 15 5-15,-2 8-4 16,1 6 35-16,1-2-24 16,0-5-13-16,0-7 0 15,0-6-26-15,7-7-46 16,-2-7-161-16,-5 0-261 15</inkml:trace>
  <inkml:trace contextRef="#ctx0" brushRef="#br0" timeOffset="27246.49">3839 6027 1072 0,'0'0'190'15,"0"0"-190"-15,0 0-10 16,0 0-10-16,0 0-69 15,0 0-141-15,85-10-72 16</inkml:trace>
  <inkml:trace contextRef="#ctx0" brushRef="#br0" timeOffset="27626.32">4105 6156 750 0,'0'0'90'0,"4"105"85"0,-1-42-86 16,-3-3-31-16,3-10 6 15,-3-5-27-15,0-9 9 16,0-9-29-16,0-8-4 16,0-8-4-16,0-9-6 15,0-2 8-15,0 0 9 16,0 0 25-16,0-10 4 16,0-18-18-16,-9-20-31 15,5-24-16-15,4-16-17 16,0-6-11-16,16 8-9 0,8 22-2 15,-1 25 24 1,0 23-7-16,-2 16-33 0,0 5 14 16,-8 27 47-16,-10 12-4 15,-3 9 14-15,-7 4 15 16,-17-2 15-16,-1-8 20 16,1-10 9-16,2-11-23 15,7-8-11-15,6-10-19 16,7-5-6-16,2-3-21 15,8-8-103-15,18-21-122 16,9-17-635-16</inkml:trace>
  <inkml:trace contextRef="#ctx0" brushRef="#br0" timeOffset="27815.56">4388 5872 817 0,'0'0'263'0,"0"0"-263"16,0 0 5-16,0 134 13 15,6-62 90-15,0 3-35 16,2 0-55-16,-1-11 1 16,3-10-13-16,-2-11-5 15,3-10-2-15,-3-7-8 16,0-6-93-16,-2-11-192 16,-5-9-383-16</inkml:trace>
  <inkml:trace contextRef="#ctx0" brushRef="#br0" timeOffset="28204.52">4633 6240 1084 0,'0'0'17'0,"0"0"-17"16,0 0 0-16,0 0 4 16,0 0 9-16,76 78-4 15,-58-70 0-15,-8-3-9 16,-2-2 4-16,-2-3 3 15,4 0 2-15,5-14 0 16,6-9-3-16,3-3-6 16,-5 5-7-16,-4 6-15 15,-8 12 22-15,0 3-14 0,-4 27-19 16,-3 24 18-16,0 20 10 16,-5 15 5-16,-16 1 0 15,-3-5 7-15,-1-11-1 16,3-15 8-16,2-15 16 15,-1-11 34-15,2-14-25 16,5-6 8-16,-3-9 1 16,0-1 26-16,-2-8-31 15,-5-17-30-15,6-11-13 16,0-12-11-16,3-5-47 16,3 4-46-16,8 6-72 15,1 13-134-15</inkml:trace>
  <inkml:trace contextRef="#ctx0" brushRef="#br0" timeOffset="28946.05">5577 6214 1181 0,'0'0'70'0,"0"0"-70"0,-19 88-1 16,10-42 1-16,9-3 2 16,0-6-1-16,0-8 7 15,10-5-7-15,2-4 2 16,-1-4-2-16,-1-4-1 16,-2-5-11-16,-4-4-44 15,-2-3 37-15,5 0 18 16,5-20 11-16,3-6-11 15,3 1-8-15,-2 5 6 16,-2 8 2-16,1 8 3 16,4 4-3-16,2 0-6 15,3 7-1-15,0 4 7 0,-2 0 1 16,-4 0 0 0,-3-6 1-16,-5-1-2 0,-4-4 12 15,0 0 6-15,3 0 15 16,2-8 10-16,3-12 3 15,0-9-10-15,2-6-18 16,-8-6 6-16,-7-5-5 16,-1-2-15-16,0 7-4 15,-4 10-7-15,-2 12-16 16,4 12-40-16,2 7-67 16,0 0-167-16,12 0-358 15</inkml:trace>
  <inkml:trace contextRef="#ctx0" brushRef="#br0" timeOffset="29098.64">6168 6189 777 0,'0'0'94'15,"0"0"-77"-15,0 89 74 16,-7-54-4-16,1-2-62 16,-2-6-21-16,5-3-4 15,0-8-11-15,-1-7-128 16,1-9-118-16</inkml:trace>
  <inkml:trace contextRef="#ctx0" brushRef="#br0" timeOffset="29239.27">6168 6011 1083 0,'0'0'102'0,"0"0"-102"0,0 0-56 16,0 0 10-16,0 0-159 15,0 0-86-15</inkml:trace>
  <inkml:trace contextRef="#ctx0" brushRef="#br0" timeOffset="29475.65">6420 5895 606 0,'0'0'485'0,"0"0"-461"0,0 0-21 16,-16 96-3-16,11-34 22 15,4 4 1-15,1 3-4 16,0-7-7-16,0-5-3 16,1-10-8-16,5-12-1 15,2-5-28-15,-3-10-92 16,-5-9-206-16</inkml:trace>
  <inkml:trace contextRef="#ctx0" brushRef="#br0" timeOffset="29958.47">6362 6202 1069 0,'0'0'29'15,"89"-17"-23"-15,-35 8-4 16,-3-1-2-16,-6 3-2 15,-7-4 2-15,-5 1 0 16,-6 0 0-16,-9-1 1 16,-5-2 0-16,-5-5 11 15,-5-7-12-15,0-5-2 16,-3-5-3-16,0 0 1 16,0 9 4-16,0 8 0 15,0 12 4-15,0 6 5 16,0 11-9-16,0 28-21 0,0 17 21 15,0 17 21 1,0 4 10-16,-3-2-24 0,-8-3-2 16,-2-9 23-16,1-16-8 15,-1-11-5-15,5-15-1 16,5-11-9-16,2-8-3 16,1-2 17-16,0-5 10 15,9-24 6-15,18-20-29 16,14-14-6-16,13-3-3 15,4 7-13-15,-3 18 14 16,-8 19 0-16,-10 18-1 16,-9 4 3-16,-5 16-4 15,-4 11 4-15,-7 9 0 16,-5 5-1-16,-7 1 1 0,0 2 0 16,-16-1-53-16,-11-8-149 15,-1-15-543-15</inkml:trace>
  <inkml:trace contextRef="#ctx0" brushRef="#br0" timeOffset="30588.78">7476 6102 950 0,'0'0'148'16,"0"0"-96"-16,0 0 70 16,0 0-27-16,0 0-50 15,0 0-38-15,24-42-7 16,9 42-9-16,6 0 5 16,-2 25-6-16,-5 8-5 15,-7 10 12-15,-6-1-7 16,-4-4 7-16,0-10 3 0,-3-6 2 15,4-10 0 1,6-6 10-16,9-6 3 0,9 0 4 16,6-20 5-16,5-8-14 15,-3-5-9-15,-5-1 1 16,-7-1-2-16,-11-2-17 16,-9 5-35-16,-9 2-52 15,-7 9-87-15,-3 5-234 16</inkml:trace>
  <inkml:trace contextRef="#ctx0" brushRef="#br0" timeOffset="30880.01">7872 5897 572 0,'0'0'375'0,"0"0"-320"16,0 0-55-16,-26 91 2 15,9-10 79-15,0 11-12 16,-1 4-17-16,6-5-37 16,1-9 3-16,5-15-15 15,4-17 3-15,2-18 11 16,0-13-14-16,0-12 0 16,0-5 11-16,0-2 1 15,0 0 7-15,8-12 5 16,3-11-27-16,3-7-33 15,2-1-35-15,-1 5-51 0,-2 7-24 16,-4 6-132-16</inkml:trace>
  <inkml:trace contextRef="#ctx0" brushRef="#br0" timeOffset="32554.89">8585 5973 714 0,'0'0'124'0,"0"0"-74"15,0 0 36-15,0 0 18 16,0 0-28-16,0 0-15 16,0 0-19-16,-15-14-29 15,2 33-12-15,-8 12 12 16,-4 13 3-16,3 3-12 0,8 0 8 15,8-5-12 1,6-7 1-16,0-8 2 0,9-6-3 16,10-7 1-16,9-6 7 15,7-4-2-15,7-4-6 16,-1 0-5-16,-2-12 1 16,-6-5-3-16,-5-4 0 15,-4-5-2-15,-7-4 9 16,-7-7-7-16,-10-7 3 15,0 2-18-15,-10 1-22 16,-12 10 26-16,0 10 12 16,-2 9 0-16,5 11 4 0,-1 1-1 15,1 11-5 1,1 13 6-16,3 6-1 0,6 1 3 16,6-1 0-16,3-6 0 15,2-3 2-15,13-6 1 16,7-3 0-16,3-4 0 15,7-8-3-15,2 0 0 16,4 0 0-16,0-16-3 16,4-3-5-16,0-2 1 15,-1 5 6-15,-6 8-5 16,-7 8-4-16,-7 0 2 16,-6 15-2-16,-9 13-11 15,-6 5 21-15,0 0-6 16,0 0 4-16,-11-5-3 15,3-10 9-15,2-9-4 0,3-4 0 16,3-5 1-16,0 0 6 16,0 0-6-16,0 0 10 15,0-18 10-15,13-8-3 16,11-12-18-16,7-5-10 16,7 4 10-16,2 6-3 15,-3 15 3-15,-7 12 1 16,-3 6-1-16,-5 2 0 15,-4 16 3-15,-2 3 9 16,-5 3-3-16,-3 2-4 16,-4-2-3-16,0-3-2 15,-2-5-13-15,1-7-83 0,4-6-173 16,5-3-345-16</inkml:trace>
  <inkml:trace contextRef="#ctx0" brushRef="#br0" timeOffset="32957.67">9661 5754 263 0,'0'0'663'0,"0"0"-649"15,0 118-7-15,-5-54 16 16,2-4 12-16,3-9-24 0,0-8-2 15,0-6 1 1,0-11-6-16,0-6 5 0,0-9-4 16,0-9-1-16,0-2 1 15,0 0 6-15,11-7 10 16,12-11-15-16,9 0-6 16,5 4-19-16,-1 12 0 15,-3 2 5-15,-8 11 7 16,-11 17-17-16,-14 6 16 15,0 1 7-15,-17-1 1 16,-13-5 14-16,-3-5 45 16,-2-8-8-16,5-6 31 0,-2-5-8 15,6-5-23 1,3 0-21-16,7-7-19 0,9-13-11 16,7-9-33-16,10-9-136 15,24-3-252-15</inkml:trace>
  <inkml:trace contextRef="#ctx0" brushRef="#br0" timeOffset="33888.18">10089 6096 874 0,'0'0'104'16,"0"0"-66"-16,0 0 25 15,-93 40-16-15,82-15-24 0,8 2-23 16,3-1 4-16,10-2-1 16,13-5 6-16,12-7-6 15,5-8-3-15,1-4-23 16,-1 0 7-16,-9-8 10 16,-4-7 4-16,-11-4-5 15,-13-3 4-15,-3-1-9 16,-13-2-7-16,-20 0 15 15,-2 6 4-15,2 5 3 16,10 5 31-16,14 7-8 16,9 0 22-16,0 1-19 15,8-2-16-15,23-3-11 0,17-2-4 16,13-5 4-16,2-1-2 16,-5-3 0-16,-9 2-1 15,-9-2 1-15,-10-1-4 16,-10-4 4-16,-9-6 8 15,-8-6-8-15,-3-7 0 16,0-3-3-16,-5-2 3 16,-6 9 0-16,4 10 3 15,1 10 6-15,1 10 14 16,5 7-7-16,-1 0-16 16,-4 18-5-16,2 25-5 15,-3 24 10-15,0 8 20 16,2 3-8-16,1-9-1 15,3-10-8-15,0-9-1 16,0-9-2-16,3-12 2 0,7-9 0 16,2-10 0-16,0-8 7 15,6-2-5-15,6-8 11 16,6-17-4-16,4-12-6 16,0-10 0-16,-4-7-5 15,-6-17-1-15,-3-9 0 16,-1-2-19-16,-6 7 2 15,-6 21 4-15,-5 22 14 16,1 18 2-16,-4 10 0 16,0 4-2-16,0 0-5 0,0 14-9 15,0 24 3 1,-10 18 11-16,2 11 6 0,1 3 4 16,-1-5-9-16,0-8 1 15,0-10 1-15,0-7 0 16,1-12-3-16,1-10 0 15,3-10 0-15,3-6 0 16,0-2 7-16,0 0 11 16,2-15 24-16,18-11-9 15,10-7-33-15,8 1-1 16,-1 11 1-16,-3 14-1 16,-1 7-1-16,-6 3 1 15,0 18-1-15,-3 4-2 16,-5 0 3-16,-5 0 1 15,-7-2-4-15,-4-3-2 0,-3-6-47 16,0-7-74-16,-10-7-189 16</inkml:trace>
  <inkml:trace contextRef="#ctx0" brushRef="#br0" timeOffset="34131.05">10204 5917 1180 0,'0'0'151'0,"0"0"-147"16,0 0 2-16,0 0 17 15,0 0-8-15,121-39-15 16,-48 22-3-16,4 4-7 15,1 4-70-15,-13-4-153 16,-18-2-716-16</inkml:trace>
  <inkml:trace contextRef="#ctx0" brushRef="#br0" timeOffset="34990.15">11403 5730 701 0,'0'0'329'0,"0"0"-313"16,0 0-15-16,-106 38 10 15,72-5 0-15,8 0-1 16,9-3-7-16,14-4 1 16,3-1-1-16,12-1-3 15,20 1 9-15,15 1-8 16,11 0 1-16,3 0-1 15,-7 4-1-15,-12 0-19 16,-17-1-25-16,-16-4 22 16,-9 0 10-16,-6-6 12 15,-22-3 11-15,-5-4 37 0,2-8-15 16,-1-4 13-16,8 0 0 16,9-16-14-16,15-11-13 15,3-9-19-15,38-8-46 16,18-4-29-16,9 7-43 15,1 7 35-15,-6 12 46 16,-10 10 20-16,-12 9-1 16,-10 3 18-16,-11 1-6 15,-8 16 11-15,-2 4-5 16,-5 7 32-16,-5-2 17 16,0-1 7-16,0 0-16 15,0-6-20-15,0-5-19 16,-2-3-1-16,1-5 0 0,1-6-97 15,-2 0-191 1</inkml:trace>
  <inkml:trace contextRef="#ctx0" brushRef="#br0" timeOffset="35128.78">11864 5784 1267 0,'0'0'61'16,"0"0"-61"-16,0 0 2 15,0 0-2-15,0 0-92 16,0 0-333-16</inkml:trace>
  <inkml:trace contextRef="#ctx0" brushRef="#br0" timeOffset="35523.25">12280 5634 1076 0,'0'0'25'0,"0"102"-20"15,-1-29 7-15,1 0 1 16,0-2-1-16,0-11 16 16,0-13-2-16,1-11-11 15,1-15-14-15,-1-10-1 16,-1-7 9-16,0-4-9 15,0 0 6-15,0 0 4 0,-17-16-10 16,-6-10-40-16,-5-7 11 16,-2 1 4-16,2 5 19 15,2 9 6 1,7 11 10-16,1 7 12 0,0 1-18 16,1 17-3-16,1 7 8 15,6 0 7-15,10-1 0 16,0-4 5-16,7-3-6 15,19-4-1-15,11-4-8 16,12-7-6-16,11-2-14 16,4-5-200-16,-4-13-490 15</inkml:trace>
  <inkml:trace contextRef="#ctx0" brushRef="#br0" timeOffset="36091.78">12597 6014 1050 0,'0'0'88'16,"0"0"-87"-16,0 0-1 15,0 0 35-15,0 0-25 16,92-18-7-16,-78 6-2 16,-8 1-1-16,-3-2-13 15,-3 0-29-15,0-5-17 16,-18 3-13-16,0 2 48 0,0 4 24 15,6 7 29 1,2 2 16-16,1 0-3 0,-2 14-15 16,-2 10-12-16,1 7 4 15,6 1 12-15,3 2-20 16,3-4 0-16,0-5 0 16,7-3-9-16,8-7 7 15,5-7-4-15,3-5 1 16,9-3 12-16,7 0-4 15,3-12 27-15,1-10-14 16,-8-5-9-16,-5-4 1 16,-7-5-16-16,-8-7 2 0,-6-3-5 15,-4 7-20 1,-5 14-2-16,0 12 7 0,0 11 7 16,0 2-11-16,0 4-33 15,0 17-29-15,0 7 59 16,0 7 18-16,3 2 1 15,13 3-6-15,6-1-3 16,5 3 12-16,-2-3-7 16,-7-3-16-16,-9-5-2 15,-9-5 25-15,0-4 0 16,-18-3 29-16,-10-3 44 16,-13 1 4-16,-11-3-36 0,-6-1-41 15,-5-11-13 1,5-4-415-16</inkml:trace>
  <inkml:trace contextRef="#ctx0" brushRef="#br0" timeOffset="39278.39">2268 7602 604 0,'0'0'105'0,"0"0"-51"0,0 0 36 16,0 0 15-16,0 0-13 15,0 0-38-15,0 0 3 16,-18-17-11-16,18 17-7 15,0 0-16-15,0 0-21 16,0 19-2-16,0 22-17 16,0 18 17-16,0 12 3 15,0 0-2-15,0-7 1 16,0-10-1-16,0-13 0 16,0-14 0-16,0-8 1 15,0-10-2-15,-1-6-1 0,-1-3 1 16,1 0 1-1,-1 0-1-15,2 0-11 0,-3 0-41 16,-1-7-21-16,-2-11-60 16,-6-13-145-16,9-9-293 15</inkml:trace>
  <inkml:trace contextRef="#ctx0" brushRef="#br0" timeOffset="39496.58">2185 7575 837 0,'0'0'176'0,"0"0"-169"15,0 0-2-15,0 0 26 0,0 0 17 16,0 0-33-16,117-9 14 16,-54 3-8-16,-3 1-21 15,-12 3-1-15,-8 2-7 16,-12 0-58-16,-11 2-119 15,-17 15-102-15,-6 7-282 16</inkml:trace>
  <inkml:trace contextRef="#ctx0" brushRef="#br0" timeOffset="39672.67">2288 7895 217 0,'0'0'552'0,"0"0"-503"16,0 0-43-16,0 0 12 0,0 0 61 15,0 0-15-15,74 2-18 16,-32-8-36-16,1-3-10 16,-4 5-13-16,-11 3-116 15,-14 1-142-15,-14 4-301 16</inkml:trace>
  <inkml:trace contextRef="#ctx0" brushRef="#br0" timeOffset="39821.28">2296 8188 804 0,'0'0'125'0,"0"0"-119"16,0 0 16-16,0 0 88 15,0 0-42-15,111-4-27 0,-56-16-41 16,5-2-5-16,-1-5-135 16,-5-3-411-16</inkml:trace>
  <inkml:trace contextRef="#ctx0" brushRef="#br0" timeOffset="40230.21">2893 7814 1071 0,'0'0'74'0,"0"0"-27"15,0 0 48-15,0 0-34 16,0 0-18-16,0 0-43 16,46-59-13-16,-10 59 6 15,3 10-8-15,-3 22-4 16,0 7 12-16,-9 4 0 15,-4-3 3-15,-3-9 4 16,-2-7 2-16,-3-9 2 0,3-7 1 16,1-6 7-1,3-2 12-15,5-5 2 0,10-15-1 16,4-5-20-16,-1-6-3 16,-1-6-2-16,-11-6-50 15,-8-2-55-15,-11 1-108 16,-9 6-153-16,-5 12-258 15</inkml:trace>
  <inkml:trace contextRef="#ctx0" brushRef="#br0" timeOffset="40495.01">3243 7685 674 0,'0'0'215'0,"0"0"-137"15,0 0-28-15,0 0-26 16,0 0-14-16,-3 134 96 16,3-56-26-16,0 6-37 15,-2-4-28-15,-4-9 0 16,3-13 1-16,0-15-7 16,3-17 0-16,0-11-6 15,0-10-3-15,0-5 2 16,0 0-2-16,3-9-36 15,6-14-87-15,3-7-300 16</inkml:trace>
  <inkml:trace contextRef="#ctx0" brushRef="#br0" timeOffset="40981.65">3947 7834 1175 0,'0'0'152'0,"0"0"-106"16,0 0 15-16,0 0 2 15,0 0-39-15,0 0-24 0,65-3-3 16,-14-4 3-16,10-3 0 16,-7 3-33-16,-12 4-61 15,-14 3-22-15,-16 2-58 16,-12 11-187-16,-9 4-310 15</inkml:trace>
  <inkml:trace contextRef="#ctx0" brushRef="#br0" timeOffset="41154.18">4038 8080 702 0,'0'0'132'15,"0"0"-100"-15,0 0 85 16,113-12-34-16,-71-2-45 0,2 3-29 15,-4 3-7-15,-3 2-2 16,-9 3-2-16,2 3-31 16,-8-1-170-16,-2-5-198 15</inkml:trace>
  <inkml:trace contextRef="#ctx0" brushRef="#br0" timeOffset="42240.3">5222 7663 460 0,'0'0'150'16,"0"0"-65"-16,0 0 45 15,0 0 6-15,0 0-30 16,0 0-61-16,3-12-34 0,-3 37-11 15,5 17 2-15,4 15 5 16,2 9 31-16,0 2-17 16,-2-5-9-16,4-6 2 15,-4-11-7-15,0-10-7 16,-4-8 0-16,-1-11 2 16,-4-9 0-16,0-4 0 15,0-4 0-15,0 0 17 16,0 0 4-16,0 0 25 15,0-10 3-15,0-10 9 16,-6-17-45-16,-3-8-13 16,2-10-4-16,1-8-10 0,3-3-12 15,3-3-14-15,0 6 20 16,0 6 11-16,4 9-7 16,8 12 10-16,3 9 0 15,8 8-10-15,5 7-19 16,5 7-8-16,3 5 8 15,1 14 15-15,-6 18-13 16,-8 8 17-16,-9 3-1 16,-12 0 12-16,-2 0-2 15,-9-8 5-15,-13-7 9 16,-2-6-9-16,2-7 46 16,-1-5 11-16,1-4-5 15,-1-6-27-15,4 0-18 0,1-1-7 16,10-16-42-1,5-6-172-15,3-4-414 0</inkml:trace>
  <inkml:trace contextRef="#ctx0" brushRef="#br0" timeOffset="42883.81">5532 7217 711 0,'0'0'100'15,"0"0"-48"-15,0 0 58 16,0 0-10-16,0 0-55 16,0 0-8-16,0-11-19 15,0 11-2-15,0 0-5 16,0 0-11-16,2 0-4 16,1 0 3-16,3 4-12 15,2 18 0-15,0 9 6 16,-2 5 2-16,-4 3 2 15,-2-5 3-15,0-9 7 16,0-9 3-16,0-8 7 16,0-4-5-16,1-2 7 0,5-2-2 15,9 0 7-15,9 0-15 16,13-8 5-16,4-4-13 16,-1 0-1-16,-7 2 0 15,-8 3 1-15,-7 1-2 16,-11 1-3-16,-2 2 1 15,-2-3-16-15,5-3-69 16,3-4-174-16,1-6-478 16</inkml:trace>
  <inkml:trace contextRef="#ctx0" brushRef="#br0" timeOffset="43373.16">5865 7814 1013 0,'0'0'46'0,"0"0"-46"15,0 0-24-15,0 0 11 16,87-67 12-16,-54 67-7 15,1 0 5-15,-6 14 0 16,-1 8-13-16,-6 2 12 16,1-2 4-16,-5-5 0 15,-1-6 2-15,-1-2 34 16,3-8 1-16,3-1 17 16,3 0 2-16,7-11 9 15,5-9-37-15,-2-3-26 16,3 1-1-16,-4-4-1 0,-6-3-43 15,-9-1-95-15,-11 0-317 16</inkml:trace>
  <inkml:trace contextRef="#ctx0" brushRef="#br0" timeOffset="43562.18">6265 7602 771 0,'0'0'168'0,"0"0"-151"15,0 74-10-15,3-22 124 16,9 5-72-16,0 1 15 16,-2-4-54-16,-2-8-20 0,-4-7 0 15,-4-5 0-15,0-6-75 16,0-9-171-16,-15-8-476 16</inkml:trace>
  <inkml:trace contextRef="#ctx0" brushRef="#br0" timeOffset="44174.55">5064 8355 833 0,'0'0'325'0,"0"0"-286"15,0 0-39-15,0 0-2 16,0 0 2-16,0 0 1 15,43 0-1-15,4 0 0 16,18 0 1-16,7 0 5 16,11 0-6-16,14-12-4 15,15-6 4-15,21-3 5 16,13-1 12-16,4 3 5 16,-12 5 6-16,-20 4-14 15,-31 6-11-15,-26 1-2 16,-24 2-1-16,-22-1 0 0,-6 2 0 15,-9 0-2-15,0 0 2 16,0 0 3-16,0 0-3 16,-9 0-12-16,-2 0 7 15,-6 0-65-15,-7 8-79 16,-3-2-202-16</inkml:trace>
  <inkml:trace contextRef="#ctx0" brushRef="#br0" timeOffset="44691.87">5373 8596 813 0,'0'0'168'0,"0"0"-168"0,0 0-6 16,0 0 4-16,94 3-1 16,-78 18-14-16,-8 9 7 15,-8 5 8-15,0 4-3 16,-21-6 10-16,-5-5-5 16,3-6 7-16,6-5 34 15,4-8 21-15,7-5-10 16,4-3-6-16,2-1 27 15,0 0-17-15,5 0-20 16,19 0-21-16,11-7-12 0,10-2-3 16,6 0 3-1,3 1 3-15,-9 2-12 0,-1 1 4 16,-5 2-83-16,-8 0-120 16,-7-1-221-16</inkml:trace>
  <inkml:trace contextRef="#ctx0" brushRef="#br0" timeOffset="45269.87">5913 8609 1080 0,'0'0'168'0,"0"0"-166"0,0 0-2 15,0 0-7-15,0 0-6 16,0 0 11-16,91 42-11 16,-73-17 8-16,-6 0 1 15,-5-4-8-15,-2-3 7 16,-4-7 2-16,-1-2-7 16,0-6 7-16,0-2-2 15,0-1 5-15,0 0 6 16,0 0 17-16,0-8 30 15,3-16-38-15,8-3-9 16,5-6-6-16,10 3-2 16,2 7-3-16,0 10-17 0,-1 11 8 15,-2 2-1-15,-7 10 0 16,-4 13 4-16,-4 3 1 16,-8 4 0-16,-2-5 8 15,0-1 0-15,-2-8 2 16,-5-5 1-16,-1-4 3 15,5-5 1-15,-1-2 9 16,2 0-13-16,2-4 21 16,0-19 2-16,3-13-24 15,20-11-1-15,8-2-1 16,6 2 1-16,6 12-2 16,-2 12 2-16,-4 12 1 15,-4 8 5-15,-6 3 1 0,-6 0 1 16,-6 16-3-16,-4 2-4 15,-3 5 0-15,-8 3-2 16,0 3-23-16,-3-4-98 16,-16-9-295-16</inkml:trace>
  <inkml:trace contextRef="#ctx0" brushRef="#br0" timeOffset="45954.55">6929 8032 990 0,'0'0'127'0,"0"0"-97"15,0 0 39-15,0 0 0 16,0 0-47-16,0 0-17 15,86-1 5-15,-21-8 3 16,3-2-12-16,0 1 10 16,-12 4-11-16,-11 2-3 15,-14 2 1-15,-10 2-4 16,-6-1-19-16,-9 1-41 16,0-2-66-16,-6-2-99 15,-1 0-91-15</inkml:trace>
  <inkml:trace contextRef="#ctx0" brushRef="#br0" timeOffset="46179.96">7217 7809 853 0,'0'0'215'16,"0"0"-210"-16,0 0 3 15,0 0-7-15,-1 91 105 16,1-37-24-16,4-3-48 15,3-2-11-15,-2-3-8 16,2-5-15-16,-2-8 0 0,2-10 0 16,-4-7-1-16,2-4-25 15,-2-2-69-15,-3-4-132 16,0-4-307-16</inkml:trace>
  <inkml:trace contextRef="#ctx0" brushRef="#br0" timeOffset="46993.93">7976 7556 439 0,'0'0'552'0,"0"0"-454"15,0 0-54-15,0 0-27 0,0 0-13 16,0 0-3-16,24 93 16 15,4-36 39-15,7 0-36 16,2-4-7-16,-1-8-8 16,-3-9-4-16,-8-11 0 15,-4-9 1-15,-7-7 5 16,-4-4-2-16,-6-4-3 16,-1-1 5-16,-1 0-5 15,-2 0 5-15,4 0 16 16,4-6 6-16,7-12-4 15,1-11-9-15,0-8 3 16,-2-7 9-16,-1-8-13 16,-5-7-5-16,-1 0-6 15,-4 6 5-15,-3 10-9 0,0 9 0 16,0 15 12-16,0 7-7 16,0 4 3-16,0 4-8 15,0 0 0-15,0 1-38 16,0 1-25-16,0 2-35 15,5 0-140-15,10 0-297 16</inkml:trace>
  <inkml:trace contextRef="#ctx0" brushRef="#br0" timeOffset="47751.9">8557 7685 396 0,'0'0'263'16,"0"0"-191"-16,0 0 30 15,0 0 27-15,0 0-10 16,0 0-38-16,-11 0-26 16,11 0-17-16,0 0-26 15,0 0-10-15,0 0 2 0,0 0-4 16,0 0 1-1,0 0 5-15,0 0-6 0,0 0 0 16,0 0 6-16,0 0 15 16,0-4 2-16,0-8-2 15,11-4-17-15,9-2-4 16,9 1-4-16,8 6 3 16,5 8-6-16,-2 3 7 15,0 15-3-15,-7 17-9 16,-9 5 4-16,-4 5 6 15,-6-5 2-15,0-7 1 16,-1-9 14-16,-1-8 6 0,2-6 7 16,2-4 8-1,5-3 0-15,2 0-6 0,6-12-5 16,3-8-5-16,1-6-14 16,-2 0-6-16,-4-6 0 15,-5 1-6-15,-6-2-18 16,-7 0-44-16,-4 8-35 15,-5 4-4-15,-2 9-132 16,-18 2-283-16</inkml:trace>
  <inkml:trace contextRef="#ctx0" brushRef="#br0" timeOffset="48015.63">8988 7484 851 0,'0'0'202'16,"0"0"-191"-16,0 102-4 16,0-25 132-16,0 9-65 15,-5-3-26-15,-1-5-32 16,-1-10-1-16,4-11 7 16,3-16-12-16,0-10-10 15,0-16 2-15,0-9 1 16,0-6-3-16,0 0 0 15,6 0-11-15,4-17-65 0,-1-8-76 16,-1-1-130 0,-8 1-299-16</inkml:trace>
  <inkml:trace contextRef="#ctx0" brushRef="#br0" timeOffset="51540.64">10732 7602 721 0,'0'0'29'15,"0"0"-29"-15,0 0 2 16,0 0 47-16,0 0 55 16,0 0-37-16,0 0-36 15,25 8-20-15,17-1 33 0,15 0 9 16,13 0-11-16,12-3-12 16,-1-3 0-16,0-1-15 15,-7 0 4-15,-13 0-7 16,-14 0-5-16,-18 0-2 15,-16 0-4-15,-11 0-2 16,-2 0-4-16,0 0 5 16,-9 0-10-16,-15 0-32 15,-7 0-127-15,1 0-218 16</inkml:trace>
  <inkml:trace contextRef="#ctx0" brushRef="#br0" timeOffset="52147.53">12485 7511 73 0,'0'0'945'0,"0"0"-882"0,0 0-42 16,-37-73 5 0,8 57 23-16,-8 1-17 0,-3 8-11 15,-3 6-14-15,4 1 6 16,4 0-8-16,1 12-5 15,1 8 3-15,-3 8-3 16,2 1 1-16,7 2-1 16,9-1-1-16,8-4-1 15,10 1 2-15,0 0-2 16,16 3-2-16,21-1-10 16,10-1 7-16,8 0-6 15,2 0-7-15,-6 2 2 0,-10-1 2 16,-13 0 0-16,-14-7 16 15,-14-4-10-15,0-5 1 16,-8-4 8-16,-15-2 2 16,-4-4 29-16,0 0 7 15,-1-3-4-15,5 0 3 16,5-7 2-16,8-12 7 16,7-7-20-16,3-8-7 15,12-12-18-15,22-6-6 16,11-2 4-16,3 6-5 15,-4 10 1-15,-8 9-5 16,-9 13-3-16,-10 6-48 16,-10 3-130-16,-7-1-304 15</inkml:trace>
  <inkml:trace contextRef="#ctx0" brushRef="#br0" timeOffset="52958.04">12670 7188 900 0,'0'0'42'0,"0"0"-39"16,-45-79-3-16,24 51 1 0,0 0 35 15,-1-1-17-15,0 2 18 16,-4 2-22-16,1 2-13 16,-5 6-3-16,-1 4 1 15,-6 8 0-15,-2 5 0 16,-3 0 1-16,-7 4-2 16,-1 13 2-16,-5 7-2 15,2 3 2-15,-1 5 1 16,4 7 5-16,1 4 10 15,3 7-7-15,3 5-2 16,1 7-2-16,5 6 2 16,2 7 5-16,3-1-8 15,9 1 4-15,2-2-5 0,6 1-3 16,4 1 0 0,6-5-1-16,5-2 0 0,0-6 1 15,19 0-1-15,8-4 1 16,7-3 3-16,8-5-4 15,6-7-1-15,4-5-5 16,5-3-3-16,1-8 9 16,-1-8 0-16,-1-6-1 15,-3-8-3-15,-1-5 4 16,-1 0 4-16,-3 0-4 16,1-8 0-16,-1-8-2 15,-1-3 7-15,1-2-8 0,-2-5 8 16,3-5-5-16,2-6 6 15,1-7 13-15,-1-4 1 16,-5-2-9-16,-5 2-5 16,-7 1 8-16,-9-4 5 15,-2-4 1-15,-4-6-14 16,-7-6 0-16,-6-7-5 16,-3-3 0-16,-3-5 3 15,0 0-4-15,-10 4-2 16,-11 13 2-16,-7 6 1 15,0 12 1-15,-6 11 19 16,-3 5-6-16,-4 8 10 16,-8 9-17-16,-2 6-1 15,-5 8-7-15,-5 0-1 16,-5 22-7-16,-1 9 1 0,4 4-4 16,8 6-47-16,10-2-112 15,16-13-270-15</inkml:trace>
  <inkml:trace contextRef="#ctx0" brushRef="#br0" timeOffset="85318.38">2329 9819 541 0,'0'0'212'0,"0"0"-171"16,0 0-34-16,0 0 21 16,0 0 27-16,0 0-11 15,-1-74 20-15,-4 69-14 16,1 2-13-16,-2-2-13 16,0 4-1-16,-3 1-6 15,-12 0-10-15,-9 0-7 16,-7 18-2-16,-8 9-1 15,2 4 2-15,4 1-5 16,12-5 5-16,8-7 1 0,10-5-3 16,9-4-3-16,0 3 1 15,15 3 5-15,15 1 4 16,8 2-4-16,6 0-1 16,-2 5-2-16,-5 3-1 15,-15 1-4-15,-10 1 2 16,-12 0-1-16,0-4 4 15,-12-4 3-15,-10-6 26 16,-2-4 20-16,-1-2 9 16,-1-5 7-16,3-1-26 15,3-2-22-15,7-2-9 0,8 0-5 16,5-8-56 0,5-15-140-16,20-8-362 0</inkml:trace>
  <inkml:trace contextRef="#ctx0" brushRef="#br0" timeOffset="85707.74">2425 9987 1013 0,'0'0'106'16,"0"0"-94"-16,0 0-12 15,0 0 0-15,0 0 0 16,0 0 2-16,0 102 4 0,13-69-2 15,8-5-4-15,3-6 3 16,1-6 3-16,-1-8-6 16,-1-5-5-16,-4-3-7 15,-4 0-1-15,-6-11 11 16,0-15 1-16,-5-10 2 16,-2-5-2-16,-2 0 0 15,0 7 1-15,0 13 0 16,1 11 21-16,-1 9 10 15,5 1-31-15,1 0-8 16,7 18 0-16,4 7 8 16,-1 7 13-16,-4 0-8 15,-3 1 1-15,-2-5-3 16,-2-5-3-16,-1-5-12 0,1-6-43 16,-1-8-64-16,5-4-99 15,2-4-219-15</inkml:trace>
  <inkml:trace contextRef="#ctx0" brushRef="#br0" timeOffset="86071.11">2889 9740 902 0,'0'0'112'0,"0"0"-112"16,0 81 0-16,0-18 29 15,0 4 0-15,0-2-11 16,-3-7-14-16,-2-6-2 15,4-11 3-15,1-12-2 16,0-10-3-16,0-12 2 16,0-4 1-16,7-3-3 0,14 0-2 15,6-14-16-15,13-2-46 16,-1 4 6-16,-6 10 57 16,-6 2-15-16,-17 10-9 15,-10 11 25-15,0 4 21 16,-7-2 60-16,-12-3-37 15,-1-3 20-15,-2-7 5 16,-2-2-3-16,1-5-2 16,-2-2-12-16,3-1-14 15,1 0-30-15,3 0-8 0,-3-8-23 16,3-2-85-16,0 4-152 16,0 4-745-16</inkml:trace>
  <inkml:trace contextRef="#ctx0" brushRef="#br0" timeOffset="87224.53">3574 9990 656 0,'0'0'297'0,"0"0"-217"15,0 0-38-15,0 0-10 16,0 0-13-16,0 0-13 16,28 0-4-16,3 0-2 15,7 0 4-15,3-3 4 16,1-2-5-16,-6-3-2 15,-2 1-1-15,-5-3 7 0,-9 0-6 16,-6-2 1-16,-7 2 0 16,-5-1-1-16,-2-2 3 15,-2 2-2-15,-19-1 2 16,-8 5 0-16,-7 4-4 16,-6 3-1-16,0 4-2 15,3 16 3-15,2 3 0 16,12 3 4-16,4 1 0 15,13-2-4-15,8 1-3 16,0-4 0-16,24-1 3 16,15-4 0-16,18-3-4 15,13-8-3-15,13-5-7 0,8-1 6 16,-1-4 5-16,-8-13 3 16,-9-3-3-16,-13-1 2 15,-17 1 0-15,-18 2 1 16,-17 7 1-16,-8 3 0 15,0 3-1-15,-22 5 12 16,-13 0-12-16,-4 11-5 16,-1 11 5-16,10 0-1 15,9 1 1-15,11-2-3 16,7 0-2-16,3-1 3 16,0-4-1-16,12-5-3 15,9-5-36-15,1-5 8 16,2-1-6-16,1-3-24 15,-2-15 42-15,-2-5 22 16,0 0 6-16,-2 3-1 0,-7 10 23 16,0 4 26-16,-2 6-39 15,-1 0-5-15,2 10-10 16,5 12 13-16,-3 4 14 16,1-1-27-16,-2-2 8 15,1-7-8-15,-4-4 1 16,0-5 2-16,-3-6 5 15,0-1-5-15,0 0 12 16,6-6 16-16,4-15 14 16,1-9 0-16,1-9-1 0,-6-8-7 15,-3-12-19-15,-5-3 3 16,-1 3-21-16,-3 12-6 16,5 20-13-16,-4 15-11 15,4 12-60-15,1 0-148 16,2 10-544-16</inkml:trace>
  <inkml:trace contextRef="#ctx0" brushRef="#br0" timeOffset="87598.33">4949 9785 1047 0,'0'0'160'0,"0"0"-133"0,0 0-18 16,0 0 12-16,0 0 5 15,0 0-21-15,0 0-5 16,39-9-2-16,-2 8 1 16,2-2-6-16,-5 0-3 15,-4 0-3-15,-9 2 11 16,-8 1 0-16,-7 0-1 15,-4 0-5-15,-2 0 2 16,3 21-18-16,0 10 24 16,0 11 5-16,-3 7 26 15,0 4-13-15,0-1-6 0,3-3-11 16,1-6 1-16,1-8-3 16,-2-11 1-16,-2-6 0 15,-1-7-71-15,0-5-101 16,-3-6-177-16</inkml:trace>
  <inkml:trace contextRef="#ctx0" brushRef="#br0" timeOffset="87771.86">4967 10087 929 0,'0'0'116'0,"0"0"-95"16,103-19 53-16,-48 8-25 0,4 1-33 15,-3-5-16 1,-4 2 0-16,-10-5-48 0,-11 1-116 16,-11-2-244-16</inkml:trace>
  <inkml:trace contextRef="#ctx0" brushRef="#br0" timeOffset="88318.4">5337 9476 763 0,'0'0'89'0,"0"0"-49"16,0 0-12-16,-95-77 14 0,54 71-10 16,-6 6 8-16,-6 0-13 15,1 16-17-15,2 15 10 16,5 14 8-16,4 14-1 15,3 15 3-15,6 7-7 16,8 2-7-16,5-3-9 16,10-2-5-16,7-6 1 15,2-3-2-15,0-7 2 16,14-6-3-16,7-11 4 16,1-4-4-16,5-7 0 15,0-6 0-15,4-7-9 16,2-13 0-16,10-8 2 15,10 0-3-15,12-25 10 16,8-5 0-16,2-9 4 0,-5-5 1 16,-6-5 10-16,-6-8-12 15,-10-6 4-15,-7-6-1 16,-13 1-7-16,-13 2 3 16,-14 6-4-16,-1 4-2 15,-13 7 1-15,-8 8 5 16,-3 6-2-16,-3 9 25 15,-1 2 8-15,0 7-23 16,1 3 0-16,1 6-9 16,4 3-1-16,-5 5-1 15,2 0 0-15,-7 6-6 0,-2 19-22 16,0 7-66 0,-1 0-128-16,7-7-579 0</inkml:trace>
  <inkml:trace contextRef="#ctx0" brushRef="#br0" timeOffset="89510.76">6037 9839 610 0,'0'0'415'0,"0"0"-402"0,-100 10-13 16,67 20-5-16,5 5 0 15,7 1 3-15,12-5 1 16,9-3 1-16,0-7-10 16,6-4 8-16,15-7-5 15,2-5 6-15,5-5-17 16,1 0 16-16,5-6 2 16,-2-12 0-16,-1-1 6 15,2-3-6-15,-6 4 0 16,1 6 0-16,-1 6-5 15,-3 6-1-15,-2 0 0 16,-5 18-7-16,-7 6 8 0,-5 5 5 16,-5 1 1-16,0 1 4 15,-8-8 4-15,-2-7 25 16,1-5-26-16,4-7 16 16,1-4 1-16,2 0 12 15,-2 0-2-15,4-13 6 16,0-11-27-16,0-8 0 15,21-10-12-15,9-4-4 16,6 3 2-16,5 8-11 16,4 10-8-16,-1 17 14 15,0 8-1-15,-4 0 2 0,-2 13-4 16,0 5 4-16,-2 2 2 16,0 0 2-16,1-3 0 15,5-2 3-15,-2-5-3 16,1-5-7-16,-7-5 7 15,-3 0 6-15,-5 0-3 16,-4-10-3-16,-7-6 8 16,-3-6-7-16,-8-5-1 15,-4-2-1-15,0 1-5 16,-9 4 6-16,-10 5 16 16,-2 11 15-16,-4 6 0 15,-1 2-22-15,-7 13-4 16,-2 13-2-16,2 10 6 15,6 2-7-15,5-1 2 16,7-3-4-16,7-6 0 0,7-6-1 16,1-9-1-16,0-4-10 15,10-6-6-15,10-3-7 16,6 0 5-16,7-15 20 16,3-12 1-16,2-6 3 15,-4-9 5-15,-4-8-8 16,-5-11 8-16,-6-12-4 15,-9-6-5-15,-3 1-10 16,-7 9 8-16,0 20 4 16,0 18 10-16,0 16 17 0,0 10 16 15,0 5-20 1,-7 3-21-16,-1 24-4 0,-3 17 0 16,-2 14 5-16,8 12 9 15,5 1-4-15,0-3-1 16,0-8-8-16,13-5-1 15,1-4-5-15,1-3-36 16,3-10-134-16,0-13-222 16</inkml:trace>
  <inkml:trace contextRef="#ctx0" brushRef="#br0" timeOffset="90125.63">7318 9780 963 0,'0'0'172'16,"0"0"-169"-16,0 0-3 15,0 0-6-15,0 0 3 16,0 0 3-16,88 23 5 16,-46-23 0-16,0 0-5 15,-2-9 1-15,-7-3-1 16,-9 0 0-16,-5-1 0 16,-8-1 0-16,-7-4 4 15,-4-1-1-15,-4-3-3 16,-22 4-15-16,-7 5 12 15,-10 9-7-15,-2 4 4 0,-1 4 5 16,3 19 1-16,4 7 7 16,7 3 3-16,9 3 13 15,11-1-5-15,12-2-5 16,0-5 8-16,24-5-4 16,19-3 6-16,13-6-7 15,15-4-2-15,13-5-11 16,5-5-3-16,2 0-11 15,0-11-63-15,-6-9-64 16,-10-4-168-16</inkml:trace>
  <inkml:trace contextRef="#ctx0" brushRef="#br0" timeOffset="90688.15">8449 9687 762 0,'0'0'72'0,"0"0"25"16,-113-13 17-16,62 13-36 0,3 8-46 15,7 11-14 1,12-2-14-16,13 3-3 0,13-3-2 15,3 0 1-15,7-1-2 16,19-3 1-16,5-6-4 16,6-5-7-16,1-2-7 15,-5-3-18-15,-8-11 9 16,-9 0 25-16,-5 0-7 16,-7 4-21-16,-2 5 31 15,-2 4 5-15,0 1 11 16,4 1-16-16,6 18-12 15,4 8 12-15,5 5 21 16,-1 1-12-16,0-6-6 16,-4-3-2-16,-1-5 9 15,-4-7-8-15,-6-6 17 0,0-5-9 16,-1-1 3-16,-2 0 21 16,1 0 15-16,1 0 9 15,5-7-2-15,2-14-11 16,4-8-43-16,7-13 17 15,-1-8-2-15,1-12-5 16,0-1-8-16,-5 8-1 16,-1 15-2-16,-8 19-2 15,-3 12-17-15,-3 9-41 16,0 0-82-16,0 7-157 16,0 10-318-16</inkml:trace>
  <inkml:trace contextRef="#ctx0" brushRef="#br0" timeOffset="91588.26">9289 9637 716 0,'0'0'144'0,"0"0"-34"16,0 0 18-16,0 0-23 0,0 0-42 16,0 0-40-16,-44-59-20 15,12 61-3-15,-1 19-5 16,4 9 4-16,7 1-5 15,9 0 3-15,9-2 1 16,4-1-6-16,9-2 1 16,13 2 7-16,9-3-14 15,4 1 13-15,1 0-8 16,-8 1 8-16,-6 0-2 16,-11-1-1-16,-11-3 3 15,-2-1 1-15,-22-4 3 16,-1-5 19-16,-4-4 10 0,4-5-11 15,6-4-5-15,7 0 17 16,6-7-8-16,6-16-13 16,0-10-12-16,18-10-32 15,18-11 0-15,8-5 1 16,3-2-10-16,2 1 15 16,-9 3 21-16,-8 5 2 15,-9 5 3-15,-15 4 0 16,-8 1-1-16,0 5-2 15,-18 0-1-15,-9 7 4 16,-6 6-6-16,-10 7 3 16,-5 14-1-16,-10 3-2 15,-3 22 0-15,0 22 3 0,6 9 1 16,8 13 2 0,7 8 7-16,10 3 6 0,15 3-1 15,14-5-6-15,1-3-5 16,15-5 4-16,16-5-2 15,9-8 7-15,7-9-5 16,3-10 2-16,4-14-4 16,0-11-3-16,4-10 0 15,3 0 0-15,6-22 0 16,0-9 0-16,-1-9 4 16,-7-7-4-16,-6-10 2 15,-9-12-1-15,-9-8 1 16,-11-8-2-16,-14 1 1 0,-10 9-7 15,0 16 5-15,-19 16 1 16,-7 16 26-16,-8 7 2 16,-6 6-5-16,-8 6-10 15,-9 7 3-15,-2 1-16 16,2 3 5-16,5 17-3 16,7 6-4-16,9 11-47 15,9-4-129-15,11-3-362 16</inkml:trace>
  <inkml:trace contextRef="#ctx0" brushRef="#br0" timeOffset="92281.88">10290 9604 1008 0,'0'0'77'0,"0"0"-73"16,-8 75-4-16,4-26 38 15,3 2-1-15,1-4-21 0,0-4-10 16,1-8-1-16,3-7-3 15,3-9-2-15,-4-8-3 16,0-5-37-16,1-6-52 16,1-6-45-16,-2-18-138 15</inkml:trace>
  <inkml:trace contextRef="#ctx0" brushRef="#br0" timeOffset="92425.02">10313 9403 1085 0,'0'0'83'16,"0"0"-70"-16,0 0-13 16,0 0-14-16,0 0 2 15,-14 85-29-15,22-54-240 16,15-7-467-16</inkml:trace>
  <inkml:trace contextRef="#ctx0" brushRef="#br0" timeOffset="94099.72">9277 9792 23 0,'0'0'404'0,"0"0"-389"16,0 0-15-16,0 0-22 15,0 0-66-15,0 0 13 16,0 0 75-16,27-17 86 16,-27 16-20-16,0-1-33 0,0-1 23 15,-3 3-6 1,-1-1 23-16,-2 1-21 0,-8 0-43 15,-2 1 5-15,-8 15-4 16,3 2-4-16,5 0-1 16,2 0-4-16,11-3-1 15,3-7-4-15,0-1 4 16,20-5 0-16,12-2 5 16,12 0 2-16,8-17-1 15,0-3-12-15,-2-4 11 16,-9-1-6-16,-10-1 1 15,-12 0-1-15,-16 1 1 16,-3 4 16-16,-22 5-16 16,-19 7 1-16,-7 9-1 15,-7 0 7-15,0 8-6 0,10 12 0 16,9 3 20-16,11 3-6 16,11 3-3-16,14-3 18 15,0 1-9-15,26-4-10 16,14-4 7-16,8-6-4 15,4-6-14-15,-1-6-8 16,-2-1-26-16,-6-2 4 16,-4-14 27-16,-13-4 1 15,-12-1 1-15,-14-4 1 16,-1-1-1-16,-32-5-8 16,-9-1 3-16,-9 9 6 15,-1 9 8-15,3 11 1 16,0 3 14-16,5 10-4 0,6 15-15 15,9 1 1-15,14 4 5 16,11 1 19-16,4-2-21 16,12 0-7-16,19-4 11 15,14-7 0-15,1-6-6 16,3-8-6-16,-4-4-16 16,-3 0-7-16,-11-2-1 15,-5-12 18-15,-10-2 5 16,-15-7 1-16,-1-3 0 15,-19-3-27-15,-15-3 15 16,-10 3 7-16,-6 8 5 16,-1 11 10-16,3 10 23 15,8 3-10-15,7 18 8 16,14 9-24-16,7 4 15 0,12 1-13 16,0-1-2-16,16-5 18 15,16-3-18-15,7-8 12 16,5-6-10-16,4-8-9 15,1-4-9-15,-1 0 5 16,-9-14 4-16,-13-5 0 16,-12 1 1-16,-14-3 6 15,-5-5 21-15,-33-1 3 16,-19 2-18-16,-13 3-8 16,-3 9 2-16,9 3 2 15,16 6-8-15,18 2-2 16,20-6-36-16,10-12-326 0</inkml:trace>
  <inkml:trace contextRef="#ctx0" brushRef="#br0" timeOffset="94822.13">9531 8900 834 0,'0'0'71'0,"0"0"-18"15,0 0-43-15,0 0 0 16,0 0-6-16,0 0 5 16,-58 76 4-16,56-44 3 0,2-3-10 15,6-7 1-15,21-3 6 16,7-7 8-16,11-2-7 16,6-3 3-16,-1-1-16 15,-5 2 6-15,-10 5-7 16,-13 4-8-16,-16 7 3 15,-6 5 5-15,-9 4 7 16,-21-1 35-16,-11-2 25 16,-3-8-11-16,2-6-12 15,4-6-16-15,12-8-25 16,8-2-3-16,11-18-53 16,7-20-174-16,0-14-801 15</inkml:trace>
  <inkml:trace contextRef="#ctx0" brushRef="#br0" timeOffset="95039.55">9564 8947 1034 0,'0'0'106'16,"0"0"-66"-16,0 0 10 15,0 0-17-15,0 0-27 16,0 0-4-16,129-26-1 15,-70 18-2-15,-8 2 1 16,-7 3-15-16,-11 2-28 16,-6-1-26-16,-11 1-63 15,-10-4-144-15,-6-2-307 0</inkml:trace>
  <inkml:trace contextRef="#ctx0" brushRef="#br0" timeOffset="96306.21">10332 9196 478 0,'0'0'245'0,"0"0"-237"16,0 0 10-16,0 0 58 15,0 0-38-15,0 0-7 16,0 0-8-16,0-18-11 15,0 18-11-15,0-2 7 0,0 2 7 16,0-1 11-16,0-2-11 16,-7 2 3-16,-2-2-18 15,-3 3-5-15,1 0 5 16,4 0 1-16,1 0 3 16,4 0-3-16,2 0 1 15,0 0 7-15,0 0-5 16,0 0 23-16,9-5-1 15,3-1-17-15,-3 0 4 16,-6 2-2-16,-3 2 4 16,0 2 0-16,0 0-15 15,-1 0-7-15,-5 17-52 0,6 4-100 16,0 0-180-16</inkml:trace>
  <inkml:trace contextRef="#ctx0" brushRef="#br0" timeOffset="96858.67">10519 9619 919 0,'0'0'105'16,"0"0"-105"-16,0 0-40 15,0 0 6-15,67-72 27 16,-41 72 5-16,-4 9-6 15,-4 15-4-15,-7 7 0 16,-8 2 8-16,-3 2 4 16,0-4 1-16,-4-6 2 15,-7-5 0-15,2-7 12 16,2-7-1-16,3-4-2 0,1-2 12 16,1 0-17-16,2-4 28 15,0-21-29-15,13-9-6 16,14-10-9-16,10-3 0 15,4 1 8-15,-1 8-3 16,-4 13 4-16,-2 11 18 16,-8 10 18-16,-4 4-1 15,-5 4-6-15,-3 18-3 16,-5 4-6-16,-3 8 12 16,-4 3-4-16,-2 2-21 15,0 0-4-15,0 0-3 16,-6 0-74-16,-6-5-110 0,-3-4-365 15</inkml:trace>
  <inkml:trace contextRef="#ctx0" brushRef="#br0" timeOffset="97953.06">11230 9479 963 0,'0'0'142'0,"0"0"-103"15,0 0-23-15,0 0-10 16,0 0-3-16,125 9 3 16,-54-1 8-16,5-3 5 15,-5-1-16-15,-11-4-3 16,-8 0 0-16,-9 0 0 15,-7-1 1-15,-7-8-1 16,-9-1 0-16,-11-1 0 16,-5-5 0-16,-4-2-2 0,-10-3-6 15,-19 1-10 1,-14 2 6-16,-7 8 9 0,-8 8 3 16,-3 2 14-16,4 6-12 15,9 12 4-15,11 7 14 16,16 3-11-16,9 1 2 15,12 5-11-15,15-1 0 16,30-1 0-16,19-5 20 16,17-7-20-16,14-9 0 15,7-6-13-15,2-5 0 16,-6 0-7-16,-14-13 4 16,-23-4 4-16,-24 0 2 15,-20-2-8-15,-17 1 18 16,0 0 0-16,-23 4 16 0,-15 5-4 15,-7 9-6-15,-6 0-1 16,8 13-1-16,7 9-2 16,14 5 16-16,14-1-18 15,8 0 0-15,0-1-2 16,18-2-3-16,8-10 5 16,5-3-11-16,3-8 1 15,1-2-13-15,-2-2-4 16,1-16-18-16,-9-7 26 15,-1 2 19-15,-6-1 0 16,-6 7 0-16,-3 7 0 16,-2 8 18-16,1 2-13 15,2 16 1-15,6 16-6 0,4 8 10 16,1 4 12 0,1-1-11-16,2-6-7 0,0-9-1 15,1-7 2-15,-5-9 29 16,-4-8-5-16,-3-4 0 15,-2 0 4-15,1-18 14 16,0-11-9-16,-5-9-4 16,-2-8-11-16,-4-8-11 15,-1-9 0-15,2 3-12 16,4 7-9-16,-2 17-48 16,2 20-2-16,5 16-63 15,0 0-285-15</inkml:trace>
  <inkml:trace contextRef="#ctx0" brushRef="#br0" timeOffset="98808.77">13350 9389 896 0,'0'0'199'16,"0"0"-164"-16,-128-40-34 16,71 40 0-16,-1 1-2 0,12 14 2 15,16 5-3 1,15 0 2-16,15 3-12 0,0 2 11 16,21 3 2-16,19 2 0 15,11 2-1-15,7 3 0 16,-3 4 0-16,-7-2 0 15,-15 2-1-15,-19-4 0 16,-14-6-12-16,0-4 7 16,-30-7 6-16,-11-6 17 15,-8-7 21-15,-2-5 17 16,0 0-3-16,13-7-23 16,9-11-14-16,18-8 19 15,11-8-20-15,22-10-14 16,24-5-33-16,17 3-7 0,8 4 9 15,3 13-5-15,-2 6 6 16,-7 3 23-16,-12 5 7 16,-17 2 0-16,-18 2 2 15,-11-3 20-15,-7-7 5 16,-5-5-27-16,-13-4 0 16,-6-5-2-16,-3 0-2 15,-3 0 1-15,-4 1-2 16,-5 7-13-16,-7 9 17 15,-5 8-4-15,-7 10 1 16,-5 0 4-16,-1 23 9 16,7 15-5-16,7 11-2 15,12 12 7-15,8 12 2 0,10 3-3 16,8 9 0 0,10 1-3-16,2 0-2 0,5-6 2 15,17-8-5-15,9-7-1 16,11-14 0-16,13-13-13 15,11-14-15-15,6-17-29 16,7-7-6-16,6-12-22 16,3-16 34-16,1-11 34 15,4-8 18-15,-9-9 22 16,-6-9 25-16,-15-7-8 16,-17-4-11-16,-14-3-11 15,-21 5 18-15,-11 3-11 0,-22 6 8 16,-25 9 8-16,-9 10-12 15,-11 13 27-15,-3 13-25 16,-3 10-18-16,1 8 2 16,8 2-14-16,12 2-4 15,9 15 1-15,13 9-56 16,12-2-108-16,11-7-278 16</inkml:trace>
  <inkml:trace contextRef="#ctx0" brushRef="#br0" timeOffset="116323.87">2583 11412 703 0,'0'0'60'15,"0"0"-60"-15,0 0 0 16,0 0 5-16,0 85 39 15,0-45-8-15,0-4-15 16,0-4-17-16,0-9 4 16,3-4 4-16,0-7 0 15,0-4-8-15,-3-4-1 16,0-1 0-16,0-3-3 16,0 0-85-16,5-5-158 15</inkml:trace>
  <inkml:trace contextRef="#ctx0" brushRef="#br0" timeOffset="116693.28">2677 11151 881 0,'0'0'29'15,"0"0"-7"-15,0 0-8 16,0 0 10-16,0 0 8 15,0 0-21-15,-25-20-11 16,25 20-4-16,0 0-3 16,0 0 0-16,4 3 1 15,6 2 4-15,1-1 4 16,-3-3-2-16,2-1 0 16,-9 0 0-16,-1 0 4 15,0 0 32-15,-4 0 5 0,-14 0-2 16,-3 0-39-16,0 0 0 15,6 0-5-15,8 0 5 16,5 0 0-16,2-1 1 16,0 1 0-16,3-6 2 15,14 2-3-15,4 0-24 16,1 4-15-16,-4 0-96 16,-8 3-131-16</inkml:trace>
  <inkml:trace contextRef="#ctx0" brushRef="#br0" timeOffset="117236.29">3166 11154 817 0,'0'0'23'0,"0"0"-10"0,0 0 40 15,0 0 4-15,0 0-57 16,0 0-15-16,-4 57 15 15,4 12 31-15,0 10 4 16,-2 1-24-16,2-9-3 16,0-10 5-16,0-16-7 15,0-17-3-15,0-10 7 16,0-12 9-16,0-5 0 16,0-1 12-16,0 0 24 15,0-4 2-15,0-18-21 16,0-18-35-16,11-10-1 15,11-4-21-15,5 8 10 16,0 18-4-16,-3 18 11 16,0 10-3-16,-1 7-5 0,1 21 1 15,-3 5 11-15,-3 3 17 16,-4-2-10-16,-4 2 2 16,-4-6-7-16,-3-5-1 15,0-4-2-15,-3-2-8 16,0-4-87-16,0-3-161 15,0-8-278-15</inkml:trace>
  <inkml:trace contextRef="#ctx0" brushRef="#br0" timeOffset="117586.57">2917 11481 704 0,'0'0'152'16,"0"0"-68"-16,0 0 4 16,0 0 24-16,0 0-62 15,0 0-49-15,96-44 0 16,-35 28-1-16,1 1 2 15,-5 1 3-15,-10 0 0 0,-9 7-2 16,-11 0-2 0,-11 2 1-16,-8 2-2 0,-8 2 1 15,0 1-1-15,0 0-2 16,0-2-22-16,-7 2-48 16,3 0-72-16,1 0-71 15,3 0-212-15</inkml:trace>
  <inkml:trace contextRef="#ctx0" brushRef="#br0" timeOffset="118106.17">3768 11209 679 0,'0'0'318'0,"0"0"-250"16,0 0 2-16,0 0-13 0,0 0-5 16,0 0-46-16,43-25-6 15,3 49-8-15,8 11 8 16,-4 6-2-16,-6 3 2 16,-14 3-5-16,-10-1 4 15,-9 0-1-15,-11-7-1 16,0-6-1-16,-6-10 3 15,-15-6-1-15,-4-3 2 16,-4-7 2-16,-3-6 1 16,6-1 1-16,4 0-2 15,7-16 2-15,9-4 5 16,6-5-2-16,13-1-5 0,20-1-4 16,12 4 1-1,4 6-12-15,-4 5-41 0,-2 7-51 16,-9 1-123-16,-14 3-168 15</inkml:trace>
  <inkml:trace contextRef="#ctx0" brushRef="#br0" timeOffset="118529.07">4372 11321 752 0,'0'0'113'0,"0"0"-66"15,0 0 43-15,0 0 9 16,0 0-37-16,-17-78-13 15,38 68-44-15,8 5-5 16,2 5-4-16,2 4-3 16,-8 23-10-16,-7 10 8 15,-8 4 9-15,-2-2 1 16,0-7 0-16,2-7 0 16,0-11 5-16,1-8 2 0,8-6 17 15,5 0 11-15,6-9 5 16,7-15-23-16,4-6-10 15,0-3-4-15,-2 0-4 16,-6-4-74-16,-14 0-87 16,-10 5-144-16,-9 7-292 15</inkml:trace>
  <inkml:trace contextRef="#ctx0" brushRef="#br0" timeOffset="118716.57">4720 11143 630 0,'0'0'250'0,"0"0"-169"16,0 0-47-16,0 0-15 0,0 0-13 16,-2 112 83-16,2-43-5 15,2 4-40-15,1 3-30 16,1-3-7-16,-4-5-6 16,0-7-2-16,0-11-88 15,-15-11-180-15,-7-13-576 16</inkml:trace>
  <inkml:trace contextRef="#ctx0" brushRef="#br0" timeOffset="119152.21">3505 12008 1042 0,'0'0'120'16,"0"0"-107"-16,0 0-1 15,0 0 23-15,0 0-15 0,154 1-6 16,-35-9 1 0,27-10-4-16,20-6 12 0,10 0 3 15,-9 0 8-15,-13 6-29 16,-29 5 4-16,-31 5-7 16,-27 2-2-16,-27 4 1 15,-23 2-1-15,-13 0-1 16,-4 0 1-16,0 0-2 15,0 0 0-15,-3 0-14 16,-6 0-29-16,-8 5-58 16,-6 7-104-16,-10 4-267 15</inkml:trace>
  <inkml:trace contextRef="#ctx0" brushRef="#br0" timeOffset="119541.17">3991 12277 992 0,'0'0'93'15,"0"0"-41"-15,0 0-1 16,0 0-4-16,0 0-47 15,0 0-7-15,100-18-4 16,-76 54-4-16,-7 10 15 16,-10 6-2-16,-7 1 5 0,-4-4-1 15,-13-10 1-15,-2-9-3 16,1-10 7-16,0-10 11 16,9-7 6-16,-3-3 8 15,5 0-4-15,1-17-1 16,4-11-27-16,2-8 0 15,6 0-55-15,19 3-31 16,4 8 18-16,-1 11 30 16,-4 8-28-16,-6 6-46 15,0 0-38-15,-9 0-78 16</inkml:trace>
  <inkml:trace contextRef="#ctx0" brushRef="#br0" timeOffset="119864.31">4491 12078 1125 0,'0'0'75'16,"0"0"-75"-16,0 0-11 15,0 0-7-15,0 0 18 0,-19 125 36 16,16-64-16 0,3-5-7-16,0-5-9 0,10-10 3 15,5-7-1-15,3-9-5 16,0-7-1-16,3-6 6 16,-3-6-6-16,6-4-28 15,-2-2-31-15,0 0-14 16,-5-12-72-16,-10-7-105 15,-7-6-305-15</inkml:trace>
  <inkml:trace contextRef="#ctx0" brushRef="#br0" timeOffset="120044.42">4502 12326 732 0,'0'0'249'0,"0"0"-213"0,0 0 19 16,0 0 55-16,0 0-42 15,0 0-39-15,25 0-26 16,5 0 3-16,12-7-5 16,7-3-1-16,3 0-47 15,-4-2-75-15,-7-2-249 16</inkml:trace>
  <inkml:trace contextRef="#ctx0" brushRef="#br0" timeOffset="120971.6">5585 11564 929 0,'0'0'92'0,"0"0"-26"16,0 0-4-16,0 0 10 15,0 0-24-15,0 0-26 16,-11-17 0-16,11 17-16 15,11 0 2-15,17 0-1 16,15-3-6-16,12-2 0 0,8-3 3 16,0-3-2-1,-8 0-2-15,-6 2-1 0,-14 1 1 16,-13 5 0-16,-13 3-9 16,-9 0-20-16,0 0-48 15,0 0-49-15,-11 8-154 16,-11 7-61-16</inkml:trace>
  <inkml:trace contextRef="#ctx0" brushRef="#br0" timeOffset="121355.57">5615 11966 921 0,'0'0'148'0,"0"0"-120"16,0 0 22-16,0 0-11 16,96 0-9-16,-37-11-12 15,11-1-7-15,3 2 3 16,4 0 5-16,-9 6-7 15,-16 3-8-15,-15 1-3 16,-14 0-1-16,-15 0 0 16,-5 0 2-16,-3 0-2 0,0 0 8 15,0 0 8-15,0 0 0 16,0 0-16-16,0 0-4 16,0 0-17-16,0 0-76 15,3 0-85-15,-1-10-330 16</inkml:trace>
  <inkml:trace contextRef="#ctx0" brushRef="#br0" timeOffset="132074">6484 11294 688 0,'0'0'38'0,"0"0"-19"16,0 0-3-16,0 0 45 0,0 0 20 15,0 0-27-15,0 0-13 16,-11-24-8-16,11 24 2 15,0 0-10-15,0 0-15 16,0 0 0-16,0-1 4 16,0-2-11-16,8 1-1 15,13-3-4-15,14 2 4 16,9-3-5-16,11 1 3 16,13-5-1-16,5-2 1 15,3 0 2-15,-9-1 3 16,-12 4-3-16,-18 2-2 15,-14 1 0-15,-13 2 4 16,-7 2 4-16,-3 1-3 16,0 1 20-16,0 0-25 0,0-1 7 15,0-1-6-15,0 0-1 16,0-2-15-16,0 3-68 16,12-4-187-16,8-2-333 15</inkml:trace>
  <inkml:trace contextRef="#ctx0" brushRef="#br0" timeOffset="132673.81">7508 10750 697 0,'0'0'56'16,"0"0"-3"-16,0 0-5 15,0 0 55-15,-19-79-32 16,14 70-26-16,5 4-12 15,0 5 8-15,0 0-18 16,0 8-23-16,0 28-16 0,0 22 16 16,0 20 21-1,3 5-10-15,-1-2 1 0,-2-7-10 16,0-10 2-16,0-13-4 16,0-12 0-16,0-13 0 15,0-13 0-15,0-9 1 16,0-1-1-16,0-3 0 15,0 0 5-15,0 0 7 16,0-7 6-16,3-18 11 16,5-11-29-16,10-14 0 15,9 4-11-15,3 6-4 16,3 13 5-16,-3 15 7 16,-2 11 3-16,2 1-6 15,-2 13-8-15,-3 14 10 0,-3 9-9 16,-3 3 11-16,-5 1 2 15,-3-3 1-15,-3-5 0 16,-4-7 1-16,-1-5-2 16,-1-5 0-16,-2-2-11 15,0-6-61-15,0-7-137 16,0 0-309-16</inkml:trace>
  <inkml:trace contextRef="#ctx0" brushRef="#br0" timeOffset="133029.78">7317 10947 649 0,'0'0'211'16,"0"0"-125"-16,0 0-8 15,0 0-15-15,0 0-21 16,0 0-22-16,28 0-5 16,11 0-10-16,16 0 23 0,6-7 3 15,-1-5-16 1,-9 2-8-16,-8-1-2 0,-12 3-3 15,-8 2-4-15,-10 0-7 16,-5 4-54-16,-7 0-76 16,-1-2-132-16,0-1-335 15</inkml:trace>
  <inkml:trace contextRef="#ctx0" brushRef="#br0" timeOffset="133423.25">7586 10532 475 0,'0'0'199'15,"0"0"-111"-15,0 0 3 16,0 0 33-16,0 0-34 15,0 0-39-15,25-56-32 16,8 56-18-16,8 0-1 16,0 16-1-16,-7 13-7 15,-12 9 0-15,-11 4-9 16,-7 1 17-16,-4-9-6 16,0-6 5-16,0-13 1 15,0-6-3-15,0-7 6 0,9-2 5 16,5 0 10-16,9 0-8 15,10-11 5-15,5-9-13 16,-1 1-2-16,-3 2-1 16,-5 3 0-16,-9 8-29 15,-7 5-102-15,-6 1-114 16,-7 0-283-16</inkml:trace>
  <inkml:trace contextRef="#ctx0" brushRef="#br0" timeOffset="134023.64">8233 10834 884 0,'0'0'70'16,"0"0"-26"-16,0 0 22 16,0 0-9-16,0 0-11 15,0 0-46-15,2-22-1 16,23 42-4-16,15 13 5 16,-1 9 0-16,-5 10 0 15,-6 4 1-15,-7 2-1 16,-9-2-1-16,-6-3 1 15,-6-10 0-15,0-6-3 16,-1-9 3-16,-14-9-1 0,-5-4 1 16,0-4 1-16,-7-5 7 15,4-4-3-15,1-2 0 16,4-4-1-16,9-17 9 16,6-3-9-16,3-1 5 15,0-1-4-15,19 0-3 16,6 3 0-16,1 3-4 15,0 5 2-15,-6 2-4 16,-4 4-1-16,-6 3-53 16,-7 0-63-16,-3 2-175 15</inkml:trace>
  <inkml:trace contextRef="#ctx0" brushRef="#br0" timeOffset="134610.97">8384 10626 359 0,'0'0'36'15,"0"0"42"-15,0 0 53 16,0 0-27-16,0 0 12 16,0 0-42-16,-20-54 8 15,17 50 5-15,-1-1-47 16,1 3-2-16,1-3-8 15,2 0-3-15,-1 3-14 16,1-2 6-16,0 0-10 16,0 1-4-16,0 0-1 15,0 3 2-15,0 0-6 0,0 0-4 16,10 0-9 0,11 18 6-16,3 11 1 0,3 13 5 15,-8 2 0-15,-5 1-5 16,-7-5 5-16,-5-10 1 15,2-7 0-15,0-10 0 16,-2-6 1-16,1-7-1 16,1 0 1-16,1 0 7 15,13 0 3-15,3-7-7 16,6-11 3-16,1 0-7 16,-1 2-1-16,-5 2-7 15,-4 5-48-15,-5 5-40 16,-2 4-85-16,-8 0-55 15,-3 0-231-15</inkml:trace>
  <inkml:trace contextRef="#ctx0" brushRef="#br0" timeOffset="134999.94">8712 10947 1031 0,'0'0'50'16,"0"0"-26"-16,0 0-2 15,-5-83 2-15,26 68-24 0,6 6-2 16,5 9 2-16,0 0 0 15,1 22-7-15,-9 9 2 16,-2 6 5-16,-2-3-2 16,-5-3 2-16,2-7-2 15,0-6 6-15,2-9-2 16,-2-5 13-16,4-4-2 16,2 0 29-16,3-4-5 15,2-14-24-15,-2-1-3 16,-1-6-10-16,-3-1-30 15,-10-4-66-15,-6 1-148 16,-6-3-280-16</inkml:trace>
  <inkml:trace contextRef="#ctx0" brushRef="#br0" timeOffset="135196.41">9050 10787 857 0,'0'0'137'16,"0"0"-124"-16,0 0-3 15,0 0 16-15,0 112 73 16,0-54-42-16,2 2-23 16,3-4-26-16,-4-6-6 15,1-4 5-15,-2-6-14 16,0-3-8-16,-8-5-86 16,-11-13-151-16,-7-7-507 0</inkml:trace>
  <inkml:trace contextRef="#ctx0" brushRef="#br0" timeOffset="135605.31">7893 11526 980 0,'0'0'163'0,"0"0"-151"0,0 0-3 16,0 0 3-16,0 0 12 16,129 0-3-16,-38-6-1 15,12-6-8-15,5-4-3 16,7-3-1-16,-2-1 13 15,-1 1 3-15,-6 3-18 16,-15 2 16-16,-15 7-13 16,-19 3-7-16,-17 1-2 15,-11 2 0-15,-13-1 0 16,-9 2 0-16,-4 0-4 16,-3 0 1-16,0 0-5 15,0 0-10-15,-1 0-36 0,-10 7-68 16,-11 17-67-16,-9 5-121 15</inkml:trace>
  <inkml:trace contextRef="#ctx0" brushRef="#br0" timeOffset="136004.78">8249 11858 969 0,'0'0'93'0,"0"0"-50"15,0 0 10-15,0 0-3 16,0 0-50-16,0 0-3 16,85 2 1-16,-58 29-7 15,-3 11 5-15,-11 1 0 16,-10 3 0-16,-3-3 2 15,-7-5 0-15,-15-7-1 16,-5-6 3-16,0-9 5 16,0-4-3-16,3-9-2 15,3-3 7-15,4 0-1 16,6-13-2-16,5-13-4 16,6-4-5-16,1-2-22 0,21 2 3 15,10 8 9-15,4 3 3 16,3 4-5-16,-2 2 3 15,-1 6-51-15,-6 6-54 16,-11 1-224-16</inkml:trace>
  <inkml:trace contextRef="#ctx0" brushRef="#br0" timeOffset="136499.46">8642 11823 503 0,'0'0'547'0,"0"0"-513"16,0 0-27-16,0 0 39 15,0 0 16-15,0 0-55 16,28-45-7-16,-1 50-7 15,-5 17 2-15,-2 7 3 16,-10 6 1-16,-8-1-4 16,-2-4 5-16,0-3 0 15,-2-5 2-15,-5-10-2 16,2-3 0-16,2-6 2 0,0-3 5 16,3 0-4-1,0 0 5-15,0-17-7 0,8-10-1 16,12-6-17-16,6 1-1 15,2 5 15-15,-2 11-5 16,-7 13 2-16,-6 3-1 16,-1 11 5-16,-4 13 4 15,-2 4 11-15,1 3 5 16,2-4-5-16,-1-5 13 16,1-4-24-16,0-6 7 15,1-5-8-15,-1-3-1 16,10-4 0-16,1 0-16 15,5-6-55-15,0-14-167 16,-4-3-196-16</inkml:trace>
  <inkml:trace contextRef="#ctx0" brushRef="#br0" timeOffset="136807.64">9027 11646 941 0,'0'0'154'0,"0"0"-154"16,0 0-5-16,0 0 5 15,82 63 10-15,-66-26-1 16,0-5-5-16,-3-3 3 16,1-8-6-16,0-8 20 0,-1-4 1 15,-1-6-4-15,4-3 14 16,4 0 4-16,8-9-14 15,5-9-12-15,3-3-4 16,-3 1-6-16,-2 3-15 16,-5 3-19-16,-6 4-48 15,-6 5 3-15,-5 3-84 16,-6 1-60-16,-3 1-88 16</inkml:trace>
  <inkml:trace contextRef="#ctx0" brushRef="#br0" timeOffset="139814.75">9852 11186 954 0,'0'0'91'16,"0"0"-90"-16,0 0 4 16,0 0-1-16,0 0 11 15,0 0-9-15,0 0 0 16,127-22 3-16,-71 11 1 15,2 2 2-15,-2 4-2 16,-5 3-1-16,-10-1-7 16,-10 3-2-16,-11 0-4 15,-5 0-5-15,-9 0-29 16,-3 0-110-16,-3 0-95 0,0 0-148 16</inkml:trace>
  <inkml:trace contextRef="#ctx0" brushRef="#br0" timeOffset="140061.59">10057 10969 225 0,'0'0'655'0,"0"0"-598"15,0 0-57-15,0 0-7 16,0 0 7-16,17 99 39 15,-14-46 1-15,0-2-15 16,3-4-6-16,-2-7-10 0,1-7-7 16,-1-7-1-16,-1-5 1 15,2-5-4-15,-1-5-8 16,4-5-113-16,1-6-166 16</inkml:trace>
  <inkml:trace contextRef="#ctx0" brushRef="#br0" timeOffset="140554.28">10702 10889 970 0,'0'0'90'0,"0"0"-90"15,0 0 0-15,30 105 9 16,-15-53 18-16,3 0-4 15,0-3-11-15,2-4 0 0,3-11-10 16,-5-9 5-16,0-7-4 16,-6-9 6-16,-2-3-6 15,-3-4 19-15,-2-2-7 16,-2 0 10-16,6 0 6 16,4-20 19-16,5-7-38 15,3-11-3-15,-2-9-2 16,-2-6 1-16,1-8-7 15,-3 2-2-15,-2 6 1 16,-4 14-4-16,-6 14 0 16,-3 8 0-16,0 10-1 15,0 4-21-15,0 3-34 16,0 0-72-16,2 0-280 0</inkml:trace>
  <inkml:trace contextRef="#ctx0" brushRef="#br0" timeOffset="141401.51">11261 11064 638 0,'0'0'125'15,"0"0"-76"-15,0 0 39 16,0 0 28-16,0 0-37 16,0 0-28-16,-20-39-22 15,20 38-11-15,-2 1-6 16,2 0-7-16,0 0-4 16,-2 0 2-16,2 0 3 0,0 0-6 15,0 0 0-15,0 0-1 16,0 0-4-16,0 0 10 15,0 0-4-15,0 0-1 16,0 0 1-16,0 0 0 16,0 0-1-16,0 0 0 15,0 0 0-15,0 0 0 16,0 0 0-16,0 0-1 16,0 0 1-16,0 0 0 15,0 0 0-15,0 0-1 16,0 0 1-16,0 0 0 15,0 0 0-15,0 0 0 0,0 0 6 16,0 0-4-16,0 0 0 16,0 0 2-16,0 0-1 15,0 0 1-15,0 0 3 16,0 0-5-16,0 0 1 16,0 0 0-16,0-2 2 15,17-1-5-15,13 1-7 16,10 2 6-16,5 0 0 15,0 9-3-15,-11 12 2 16,-9 5-6-16,-10 1 6 16,-9-2-5-16,-3-4 4 15,2-5 3-15,-4-8 2 16,0-2 1-16,6-6 0 0,0 0 2 16,11 0 0-1,9 0 12-15,7-8 3 0,8-11-17 16,1-5 0-16,0-4-6 15,-7-1 2-15,-10-6-24 16,-13 3-61-16,-13-1-88 16,0 8-113-16,-25 7-200 15</inkml:trace>
  <inkml:trace contextRef="#ctx0" brushRef="#br0" timeOffset="141645.87">11524 10891 629 0,'0'0'134'16,"0"0"-4"-16,0 0-44 0,0 0-17 16,0 0-50-16,0 0 8 15,24 124 57-15,-19-58-40 16,-4 2-16-16,-1-3-20 16,0-7-3-16,0-8-2 15,0-8-3-15,0-12 0 16,1-6 0-16,3-11-10 15,0-5-34-15,-3-7-23 16,2-1-48-16,2-3-171 16,-4-16-410-16</inkml:trace>
  <inkml:trace contextRef="#ctx0" brushRef="#br0" timeOffset="153716.84">2086 11068 458 0,'0'0'47'0,"0"0"-47"15,0 0 4-15,0 0-2 16,0 0 6-16,0 0 26 16,0 0 20-16,0-31-22 15,0 28-22-15,0 3-3 16,3 0 0-16,-1 0-7 16,-2 0 2-16,1 0-4 0,2 0 2 15,2 0-1-15,5 8 1 16,-3 6-7-16,1 8 7 15,1 9 3-15,-3 13 2 16,-3 9 17-16,-3 13 7 16,0 15-12-16,-2 11 13 15,-11 7-18-15,2 0-9 16,1-6 0-16,1-4 3 16,6-3 4-16,2-6-9 15,1-3 1-15,0-4 2 16,0 0 6-16,6 0 16 15,4 2-10-15,-3 2 3 0,-2 5-15 16,-2 0 1-16,0-2-4 16,-3-10 2-16,0-12-1 15,0-14-2-15,0-15 0 16,-3-10-2-16,0-11-1 16,1-5-3-16,-4-3-60 15,-5-10-37-15,-6-22-406 16</inkml:trace>
  <inkml:trace contextRef="#ctx0" brushRef="#br0" timeOffset="157398.01">1967 10828 371 0,'0'0'222'16,"0"0"-222"-16,0 0-10 16,0 0 6-16,0 0 4 15,0 0 20-15,0 11 9 0,0-11-8 16,0 0-11-16,0 0-5 15,0 0-3-15,0 0 5 16,0 0-3-16,0 0 0 16,0 0-1-16,4 1-3 15,2-1 0-15,3 2 1 16,6-1 2-16,3-1 4 16,3 0-1-16,6 0 4 15,1 0-4-15,-1 0-5 16,3 0 0-16,4 0 2 15,2-3-3-15,4 2 5 0,0-1-5 16,-1 2 0 0,0 0-1-16,0 0 1 0,-2 0 1 15,2 0-1-15,7 0 2 16,-1 0 0-16,7 0 0 16,3 0 2-16,-2 0-2 15,-3 0-1-15,-3 0-1 16,2 0 2-16,1-5-2 15,3-3 5-15,5 3-3 16,2-2 3-16,1 2-3 16,0-1-2-16,3 2-2 15,0 1 2-15,-1 2 1 16,0-3-1-16,-5 2 5 16,-3 2-2-16,0-4-3 15,-3 2 1-15,1-3 10 0,3 0-9 16,4-1 2-16,0 0 1 15,-2-2-4-15,0 1-1 16,0 0 1-16,0 0-1 16,2 1 5-16,4-2-3 15,3 0 6-15,2 3-7 16,0-2-1-16,1-1 0 16,3 3 0-16,-3 0 5 15,0-1-5-15,-3 2 0 16,-2-1 2-16,-3-1-2 0,-4 2 1 15,5 0 3 1,-6-1-4-16,4 0 18 0,-1 1-2 16,-4 1-12-16,-4 2-4 15,2 1 5-15,-5 0-3 16,2 0-2-16,-3 0 1 16,-2 0 0-16,-3 0-2 15,-1 0 1-15,0 1 0 16,2 4 10-16,3-3 1 15,5 0-1-15,3-2-5 16,9 0 9-16,0 0-11 16,4 0-1-16,-3-2 3 15,1-3-1-15,4-1-1 0,0 2 6 16,-3 1 0 0,-1 1 0-16,-5 1-2 0,-1 1-6 15,-2 0 5-15,-3 0-6 16,2 0 2-16,1 0-1 15,2 4-1-15,3 0 0 16,-1-2 0-16,2-1 2 16,2-1 2-16,1 0-6 15,0 0 7-15,-1 0-1 16,3 0-4-16,2 0 0 16,1 0 1-16,1-3-1 15,1 2-3-15,-5-2 2 16,-6 2 0-16,-6 1 1 15,-1 0 0-15,-5-2-1 16,4 1 1-16,-2-2 6 0,3 0-6 16,-2 1 3-16,1 0-4 15,-2 0 3-15,1 0 3 16,-1 2-3-16,0-1 2 16,-1-1 0-16,-2 1-2 15,-3 0 0-15,-2-1 8 16,1 1-5-16,1-2-2 15,3 0 0-15,1 0-1 16,0 0-4-16,1 0 6 16,-3 0-8-16,-4 1 4 15,4 1 0-15,-1 1 2 16,4 0-1-16,2 0-1 16,0-1 0-16,-2-1 4 15,-2-2-10-15,0-1 11 0,-4 5-10 16,-1 0 8-16,1 0-3 15,-3 0 0-15,0 0 0 16,-4 0 2-16,-1 0-5 16,-4 0 3-16,-3 0 0 15,1 0-1-15,-1 0 3 16,1 2-2-16,3 1 0 16,2 0 4-16,2 0-4 15,0 1 0-15,6-1-1 16,-4-2 1-16,3 3 0 15,-3-2-3-15,-2 2 1 16,-1-2 2-16,-2 1 0 0,2 1 1 16,1-1 0-16,1 1-1 15,5 0 0-15,1-2 0 16,0 2 0-16,-1-3 0 16,-4 1 4-16,-1 1-4 15,-4-2 1-15,-2 0-1 16,3 1 0-16,-1-1-5 15,0 1 5-15,-8 1 0 16,1 0 0-16,-2 1 2 16,-1 0-2-16,6 0 0 15,-2-2-2-15,1 4 5 16,-1-4-6-16,0 2 7 16,1 0-5-16,-3-2 2 0,-1 1 2 15,3 0-3-15,0 0 0 16,1 0 0-16,5-2-1 15,-6-1 2-15,1 0-6 16,-6 0 6-16,2 0-2 16,-3 0 2-16,-1 0 0 15,-1 0 3-15,1 2-4 16,0 1 0-16,3 2-1 16,-3-1 0-16,0 1 1 15,-2 1 2-15,3 3-2 16,1 1 0-16,3 0-1 15,2 0 0-15,0 0 2 0,1 1-1 16,0-2 1 0,2-1-2-16,3 1 1 0,0-1 0 15,3 0 0-15,-5-1 0 16,-4 1 2-16,-5-4-2 16,-4 0-2-16,-5 0 1 15,-3-1 0-15,-4 1 1 16,-1 0 0-16,0 2-12 15,-4 0-1-15,1 3-1 16,-4 2 0-16,-1 5 6 16,0 5 0-16,0 9 3 15,-15 11 1-15,-10 11 3 16,-9 12 1-16,-1 7 0 0,-6 6 2 16,2 3-1-1,4 3 2-15,6-5-3 0,6 1 0 16,7-2 1-16,4-3-2 15,1 1 2-15,-1 2 0 16,-2-2 1-16,0-2-2 16,-1-5 1-16,0-6 0 15,2-4 6-15,4-4-5 16,0-2 3-16,0-2-1 16,0-2-4-16,2-4 0 15,-2-5 6-15,-2-2-6 16,2-5-3-16,0-9 3 0,1-6 0 15,0-8 11-15,3-5-10 16,-2-1-1-16,-5-2 12 16,-6-1-9-16,-7 0 10 15,-7 0-2-15,-8 0-3 16,-9-5 3-16,-14-5-10 16,-11-1 1-16,-11 0 4 15,-5-4-6-15,-5-3 0 16,-2-1-8-16,-5 3 12 15,4-1-7-15,5 1 6 16,2-1-2-16,2 1-1 16,-4-2-3-16,-7 0 3 15,-7 1 3-15,-5 1-3 0,2-1 0 16,10 4-6 0,7 0 16-16,8 3-20 0,3 0 19 15,-2 4-12-15,0-2 5 16,-4-1-4-16,-6 2 4 15,-2-2-4-15,-9-3 4 16,-9 1-4-16,-9-1 11 16,-5-1-21-16,0 0 19 15,7 3-8-15,12 0 1 16,9 4-3-16,9 3 2 16,6 2 1-16,-6 1-2 15,-1-3-1-15,-7-1 6 16,-6 0-8-16,-5-3 10 15,-2 0-5-15,-6-1 0 0,2-2 0 16,3 4-9-16,4-1 16 16,10 3-12-16,13 1 10 15,2 3-8-15,4 0 3 16,0 0 0-16,-6 0 3 16,-5 0-3-16,-9 0-1 15,-7 4 1-15,-2 0 1 16,1 1-1-16,7-1-1 15,5-1-1-15,7 1 1 16,4 0 1-16,4 3 1 16,-2 2-1-16,-1-1 0 15,-5 3 0-15,-10 1 2 16,-10 2-2-16,-4 0-9 16,-5-1-19-16,15 1 13 15,9-3 0-15,12 2 14 0,16-3 1 16,10 2 0-16,5 1 0 15,3 1-4-15,-4 2 6 16,-2-3-4-16,-4 5 4 16,-7-4-4-16,-6 3 6 15,-2 0-7-15,2-1 4 16,-1 1-1-16,9-1 1 16,8 0 0-16,12 1-2 15,6 1 1-15,2 1-1 16,-5 3 1-16,-5-1 0 0,-10 0-1 15,-5-1 3 1,-7-2 0-16,-2 0-2 0,-2 1 5 16,7 1-6-16,4-4 1 15,4 4-3-15,3-1 3 16,-2 1 0-16,1-1 0 16,-1 2 3-16,-2 0-1 15,-4 1-1-15,-6-1-1 16,-3 0 1-16,3-3-1 15,1-2 0-15,9-2-1 16,10-3 1-16,8-2 0 16,14-3 0-16,5 0 1 15,2 1-1-15,5-1-2 16,-2 4 2-16,1-2-2 16,0 0 2-16,5 2 1 0,1-5-1 15,2 1-1-15,2-1 1 16,-1 0 0-16,-1 0 0 15,-1 1 0-15,-5-2 0 16,0 3 0-16,-5 1 0 16,-5-2 2-16,-6 2-2 15,-7 1 5-15,-2 0-9 16,-3-2 8-16,13-1-3 16,9-4-1-16,12 0 16 15,6-2 21-15,0 0-15 16,0 0-9-16,0 0-4 15,9 0 2-15,3-7-11 0,7-2-1 16,10 2-22 0,2-2-173-16,0-6-338 0</inkml:trace>
  <inkml:trace contextRef="#ctx0" brushRef="#br0" timeOffset="158699.94">3053 13885 696 0,'0'0'83'16,"0"0"-18"-16,0 0-9 16,0 0 1-16,0 0-2 15,0 0-42-15,0 0-13 16,-6-4-3-16,6 22 3 15,0 7 5-15,0 9 14 16,0-1-19-16,0 6 10 0,0 1-10 16,0-2 1-16,0-3-1 15,0-2 1-15,0-4-1 16,-6-3-10-16,-2-5-58 16,0-8-102-16,0-13-193 15</inkml:trace>
  <inkml:trace contextRef="#ctx0" brushRef="#br0" timeOffset="159170.68">3077 13422 682 0,'0'0'80'16,"0"0"-24"-16,0 0-9 15,0 0-19-15,0 0-27 16,0 0-1-16,-8-1 0 15,13 13 2-15,5-4-1 16,2 1 2-16,-1-4 3 16,-4-2-4-16,-2-3 7 0,-5 0-6 15,0 0 16-15,0 0 34 16,0 0 11-16,0 0-24 16,-5-5-19-16,-4-3-19 15,-3 2 4-15,0 0-5 16,2 2-1-16,1 3-1 15,2 1-1-15,5 0-2 16,2-1 3-16,0 1-11 16,0 0-50-16,0 0-88 15,5 6-65-15,5 4-169 16</inkml:trace>
  <inkml:trace contextRef="#ctx0" brushRef="#br0" timeOffset="159891.79">3566 13624 722 0,'0'0'42'16,"0"0"-8"-16,0 0 8 15,0 0-19-15,0 0-23 16,0 0-19-16,0 92 19 0,0-22 46 15,0 3 2-15,0 0-7 16,-3-4-22-16,3-6-1 16,-4-6-1-16,2-6-10 15,-1-11 1-15,0-11-4 16,0-8-2-16,3-11 5 16,-1-6-7-16,1-3 1 15,0-1 11-15,0 0 9 16,0-8 0-16,0-22 7 15,7-15-28-15,10-9-6 0,5 4-1 16,-1 7-13 0,3 15 20-16,-3 14-2 0,-2 8-5 15,-1 6 4-15,3 6-8 16,1 19 2-16,-2 14 4 16,0 3 5-16,-1 5 6 15,-3-6 1-15,-3-1-6 16,-4-11 0-16,0-6-1 15,-6-4 0-15,-3-5-1 16,0-3-8-16,0-5-107 16,-4-6-254-16</inkml:trace>
  <inkml:trace contextRef="#ctx0" brushRef="#br0" timeOffset="160404.24">3347 13809 637 0,'0'0'176'0,"0"0"-144"16,0 0 14-16,0 0 88 15,0 0-52-15,0 0-37 16,-21 0-22-16,21 0-4 15,18 0-17-15,10 0-2 16,17 0 2-16,10 0 6 16,3 0-5-16,-1 0-3 15,-9 0-2-15,-5 0 2 16,-12-3 3-16,-8 0-3 16,-7 3 3-16,-10-1 0 15,-4 1-2-15,-2 0 4 0,0 0 4 16,0 0-8-16,0 0-1 15,0-2 0-15,0 1-3 16,0 1-44-16,3 0-75 16,1-4-193-16,-1-1-376 15</inkml:trace>
  <inkml:trace contextRef="#ctx0" brushRef="#br0" timeOffset="161650.07">4391 13597 800 0,'0'0'54'15,"0"0"9"-15,0 0 2 0,0 0 29 16,0 0-68-16,0 0-19 16,0 0-7-16,12-25-8 15,21 39 6-15,4 8 1 16,2 11-1-16,-7 9-4 16,-3 5 6-16,-9 6-7 15,-6-3 5-15,-6-5 2 16,-8-5 2-16,0-5-2 15,-14-7-2-15,-14-2 1 16,-5-3 1-16,-5-3 5 16,-4-6-3-16,3-7-2 15,2-7 2-15,14 0 0 16,4-15 6-16,11-12-6 16,8-5 1-16,0-4-2 15,21 2-1-15,12 6 0 0,4 6-4 16,2 4 4-16,-4 7 0 15,-10 4 0-15,-9 7 0 16,-8 0-7-16,-5 3-125 16,-3 7-101-16,0-2-310 15</inkml:trace>
  <inkml:trace contextRef="#ctx0" brushRef="#br0" timeOffset="162137.79">4745 13702 854 0,'0'0'64'0,"0"0"-11"0,0 0 31 15,0 0-41-15,21-77-32 16,8 74-11-16,6 3-5 15,-4 15 2-15,-4 20 3 16,-3 9-12-16,-8 8 12 16,-1-6 0-16,-1-11 5 15,2-6-1-15,-1-11 10 16,6-6 16-16,0-6-1 16,6-6 17-16,7 0-5 15,6-18-9-15,5-7-22 16,-2-6-7-16,-6-4-3 15,-7-6-4-15,-10-3-44 0,-7 1-91 16,-11 6-215 0,-2 8-404-16</inkml:trace>
  <inkml:trace contextRef="#ctx0" brushRef="#br0" timeOffset="162381.15">5090 13536 776 0,'0'0'68'0,"0"0"-60"15,0 0-4-15,-22 97 76 16,18-31 40-16,0 8-57 16,2 0-29-16,2-6-10 15,-1-6-7-15,1-7-12 0,0-7 1 16,0-7-6-16,0-7 0 15,-2-7-7-15,-6-10-93 16,-2-9-206-16</inkml:trace>
  <inkml:trace contextRef="#ctx0" brushRef="#br0" timeOffset="162926.37">4151 14252 645 0,'0'0'205'0,"0"0"-173"0,0 0 15 16,0 0 17-16,0 0 12 15,0 0-48-15,-33-6-18 16,48 6-8-16,22 0-2 15,17 1 4-15,19 3-4 16,12-3 2-16,12-1 0 16,6 0 0-16,9 0-2 15,3 0 6-15,7-1-1 16,1-1-1-16,-7 0 5 16,-13 1 1-16,-21 1-10 15,-21 0 2-15,-20 0 3 16,-16 0 1-16,-12 0 3 15,-10-1 11-15,0 1-1 0,-3 0 2 16,0 0-15 0,0 0-6-16,0 0-1 0,0 0-7 15,0 0-66-15,0 0-183 16,-12 4-202-16</inkml:trace>
  <inkml:trace contextRef="#ctx0" brushRef="#br0" timeOffset="163376.07">4391 14618 820 0,'0'0'69'0,"0"0"-10"16,0 0 73-16,0 0-62 15,0 0-26-15,0 0-43 16,15-29-1-16,18 37-1 16,3 17-4-16,-2 11-2 15,-10 7 6-15,-6 3-5 16,-11 4 8-16,-7-4-5 0,0-3 3 15,-7-10-3 1,-14-9 3-16,1-6 0 0,-8-7 6 16,3-6-5-16,-2-5 8 15,5 0-8-15,2-9 9 16,11-18-6-16,6-9-4 16,3-7-15-16,8 2-21 15,16 9-24-15,1 9 24 16,4 15-10-16,-1 6-23 15,-3 2-9-15,-2 0-60 16,-6 10-127-16</inkml:trace>
  <inkml:trace contextRef="#ctx0" brushRef="#br0" timeOffset="163769.01">4849 14493 318 0,'0'0'502'15,"0"0"-450"-15,0 0-9 0,0 0-27 16,0 0-8-16,0 0-4 16,-22 79 27-16,20-15 13 15,2 5 2-15,0 2-22 16,8-6-7-16,4-4-5 16,4-14-1-16,-1-12-4 15,0-11-3-15,-1-7 0 16,-3-9 5-16,1-6-6 15,3-2-3-15,-1-4-16 16,-2-19-73-16,1-8-121 16,-10-8-109-16</inkml:trace>
  <inkml:trace contextRef="#ctx0" brushRef="#br0" timeOffset="163977.46">4761 14764 742 0,'0'0'230'16,"0"0"-161"-16,0 0-11 15,0 0 4-15,0 0-34 16,0 0-24-16,84-46 0 16,-47 39-4-16,2 0 0 15,1 4 0-15,5 1-28 16,0 0-103-16,-8 0-261 15</inkml:trace>
  <inkml:trace contextRef="#ctx0" brushRef="#br0" timeOffset="164687.84">5902 14054 1007 0,'0'0'94'16,"0"0"-59"-16,0 0 23 0,0 0-6 15,0 0-29-15,0 0-6 16,-4 0-12-16,27 0-3 15,15-2-2-15,10-3 2 16,6 1 0-16,-9 2-2 16,-7 2-13-16,-8 0-42 15,-7 0-42-15,-7 9-41 16,-12 5-127-16,-4-2-215 16</inkml:trace>
  <inkml:trace contextRef="#ctx0" brushRef="#br0" timeOffset="164900.31">6007 14283 710 0,'0'0'188'0,"0"0"-175"0,0 0 4 16,0 0 73-16,0 0-13 16,0 0-45-16,27 7-14 15,6-7 13-15,6 0-11 16,5-6-7-16,-3-1-13 15,3 2 1-15,-5 1-3 16,-3 1-39-16,-3 3-37 16,-8 0-127-16,-10 0-154 15</inkml:trace>
  <inkml:trace contextRef="#ctx0" brushRef="#br0" timeOffset="165748.56">6824 13958 364 0,'0'0'463'16,"0"0"-425"-16,0 0-17 16,0 0 40-16,0 0 31 15,0 0-57-15,-4 6-10 16,4-6-19-16,13 0-4 15,14 0 0-15,9 0-2 16,10 0 0-16,-1-6 0 16,0-4 8-16,-2 2-3 0,-7 1-1 15,-9 1-2 1,-12 2 6-16,-8 4-2 0,-4 0 2 16,-3 0 4-16,0 0-4 15,0 0 10-15,0 0-17 16,0 0-1-16,0 0-19 15,0 0-82-15,0 0-310 16</inkml:trace>
  <inkml:trace contextRef="#ctx0" brushRef="#br0" timeOffset="166646.34">7647 13504 663 0,'0'0'74'0,"0"0"-18"0,0 0 1 16,0 0-15-16,0 0-6 16,0 0-24-16,-3-21-12 15,3 36-3-15,0 16 3 16,0 15 12-16,0 16 41 15,0 7-22-15,0 3-2 16,1-2-6-16,-1-9-8 16,0-5-4-16,0-7-5 15,0-11-4-15,0-9 7 16,0-11-6-16,0-8-3 0,0-4 7 16,0-5-1-16,0 1 1 15,0-2 22-15,9-6 15 16,3-22-18-16,9-15-26 15,7-11-14-15,3-3-7 16,-2 6-27-16,-4 12 26 16,-4 14 22-16,-6 12-5 15,-2 10 0-15,1 3 1 16,2 9-1-16,-1 17-4 16,0 9 9-16,-3 5 1 15,0 3 7-15,-3-4-1 16,0 0-4-16,0-5 1 15,-2-7-2-15,-1-6 1 0,-1-6-3 16,-2-6-76-16,-2-8-166 16,-1-1-334-16</inkml:trace>
  <inkml:trace contextRef="#ctx0" brushRef="#br0" timeOffset="167066.22">7478 13637 692 0,'0'0'72'0,"0"0"-65"16,0 0 65-16,0 0 1 15,0 0-9-15,0 0-15 16,3-7-4-16,0 4 4 16,3-2-11-16,10-2-14 15,5 0-19-15,13-1 0 16,8 1-4-16,2 3 0 15,2-1 0-15,-6 3-1 16,-5 0-1-16,-9 0 1 0,-5 2 0 16,-6 0 0-16,-2-1-6 15,-2 0-24-15,-3 0-41 16,2-1-67-16,-7 0-76 16,-3 0-305-16</inkml:trace>
  <inkml:trace contextRef="#ctx0" brushRef="#br0" timeOffset="167680.57">7797 13159 731 0,'0'0'49'0,"0"0"34"16,0 0-30-16,0 0 26 15,0 0-30-15,0 0-20 16,32-56-24-16,-15 53-5 15,4 3 0-15,-1 0 0 16,-1 9-3-16,-4 12-4 16,-6 7-1-16,-8 5 2 15,-1 1 6-15,-1-4-3 16,-9-4 7-16,4-10-2 0,1-5-2 16,5-7 3-16,0-4 4 15,0 0 0-15,0 0 9 16,12 0-2-16,12 0 4 15,7-9-9-15,2-4-8 16,-3-3 4-16,-6 3-4 16,-5 0 1-16,-8 5-2 15,-5 2-11-15,0 6-70 16,-5 0-171-16,1 0-172 16</inkml:trace>
  <inkml:trace contextRef="#ctx0" brushRef="#br0" timeOffset="168454.89">8387 13539 828 0,'0'0'64'16,"0"0"-7"-16,0 0 0 0,0 0 36 15,0 0-54-15,0 0 0 16,-14-31-12-16,14 31-27 16,0 0-8-16,11 0 1 15,8 7 1-15,9 17 6 16,4 8-2-16,2 11 5 15,3 11-5-15,-5 6 2 16,-4 2 0-16,-7-4 0 16,-12-7 0-16,-9-9-1 15,0-5 1-15,-17-7 0 0,-11-6 0 16,-5-6 5 0,0-8-4-16,2-6 7 0,1-4 0 15,0-3 8-15,5-17-4 16,4-5-7-16,9-4-3 15,5 0 7-15,7 1-5 16,0 6-2-16,7 5-2 16,10 4-2-16,5 3-3 15,0 4 0-15,-4 2 2 16,-1 1-16-16,-4 2-22 16,-1-1-20-16,0-2-92 15,0-5-138-15</inkml:trace>
  <inkml:trace contextRef="#ctx0" brushRef="#br0" timeOffset="169078.22">8491 13293 489 0,'0'0'188'0,"0"0"-162"16,0 0 42-16,0 0 21 16,0 0-36-16,0 0-3 15,-16-47 11-15,16 42-19 16,0 3-27-16,0 0 3 15,0 2-1-15,0 0-11 0,3 0-6 16,5 0-3 0,1 0 1-16,4 0 1 0,1 13-8 15,1 9 1 1,1 8 8-16,-3 2 0 0,-2 0-2 16,-3-2 0-16,-2-8 2 15,-1-7 0-15,-2-8 0 16,-2-4 0-16,1-1 0 15,-1-2 2-15,2 0 7 16,0 0 16-16,10 0 13 16,7-15 5-16,6-4-39 15,3-2-4-15,-4 3 0 0,-1 5-8 16,-3 3-42 0,-4 4-44-16,-4 3-120 0,-3 3-127 15</inkml:trace>
  <inkml:trace contextRef="#ctx0" brushRef="#br0" timeOffset="169518.91">8875 13762 856 0,'0'0'115'15,"0"0"-66"-15,-5-76-2 16,5 49-10-16,15 7-10 15,4 2-19-15,7 11-8 16,-1 4-4-16,3 3 0 16,-4 10 3-16,-1 14-2 15,-3 8 1-15,0 0-1 16,-1 0 6-16,2-5 2 0,3-9 9 16,-1-5-2-16,2-6 7 15,0-7 16-15,3 0-2 16,2-6 1-16,2-11-18 15,-1-7-4-15,-3-4-12 16,-2-3-28-16,-5-4-86 16,-7-2-213-16</inkml:trace>
  <inkml:trace contextRef="#ctx0" brushRef="#br0" timeOffset="169750.81">9268 13558 875 0,'0'0'40'0,"0"0"-31"0,0 0-9 15,-3 121 59-15,3-63 41 16,0 4-37-16,0-3-38 16,0-5 3-16,0-6-19 15,0-6-9-15,-3-4 3 16,0-7-3-16,-3-5-47 15,-5-14-181-15,-2-7-446 16</inkml:trace>
  <inkml:trace contextRef="#ctx0" brushRef="#br0" timeOffset="170501.81">8027 14300 905 0,'0'0'160'15,"0"0"-131"-15,0 0-27 16,0 0 8-16,0 0-1 16,0 0-8-16,64 0-1 15,-14 0 0-15,15 0 5 16,11 0-5-16,14 0 7 16,10 0-9-16,8 0 15 15,6 0-7-15,7 0-6 16,1 0 0-16,4 2-7 15,-3 0 15-15,-5-1-19 0,-8 2 21 16,-12-3-20-16,-14 0 20 16,-18 0-9-16,-16 0 3 15,-13 0 7-15,-15 0-11 16,-9 0 16-16,-8 0-6 16,-5 0-8-16,0 0 4 15,0 0-6-15,0 0-1 16,0 0 0-16,-9 0-32 15,-13 4-37-15,-8 5-129 16,-9-5-324-16</inkml:trace>
  <inkml:trace contextRef="#ctx0" brushRef="#br0" timeOffset="170944.28">8597 14534 960 0,'0'0'44'16,"0"0"-43"-16,0 0-1 0,0 0-1 15,0 0-6 1,0 0 7-16,100 31 15 0,-75 6-14 16,-4 4-1-16,-7 5-3 15,-9-1 2-15,-5 1 0 16,-1-5 0-16,-18-8-9 16,-5-5 10-16,-3-12 0 15,3-6 6-15,-3-9-4 16,2-1 7-16,1 0-2 15,9-16 9-15,5-5 4 16,7-5-3-16,3-2-1 16,6 3-13-16,16 2-3 15,8 7-20-15,1 6-14 16,-1 6-28-16,-2 4-8 0,-2 0-68 16,-10 0-169-16</inkml:trace>
  <inkml:trace contextRef="#ctx0" brushRef="#br0" timeOffset="171484.31">8973 14683 628 0,'0'0'364'0,"0"0"-304"15,0 0-58-15,0 0-2 16,0 0-4-16,87-9 0 15,-65 37 1-15,-9 6-3 16,-7 4 1-16,-6 2 3 16,0-7 2-16,0-4 8 15,-7-12-6-15,2-8 8 0,2-9-3 16,3 0 6 0,0 0 6-16,0-9 7 0,0-12-9 15,15-10-17-15,5-3-25 16,2 1 12-16,-1 9-13 15,-5 10-2-15,-4 11 26 16,-1 3-2-16,-4 4 3 16,2 19 1-16,1 6 41 15,-2 1-6-15,3 0-7 16,0-3-15-16,1-10-2 16,0-3-4-16,5-8-6 15,3-6 8-15,7 0-9 16,3-14-45-16,3-15-220 15,-10-7-512-15</inkml:trace>
  <inkml:trace contextRef="#ctx0" brushRef="#br0" timeOffset="171866.29">9319 14586 559 0,'0'0'172'16,"0"0"-101"-16,0 0 43 0,0 0 29 16,0 0-72-16,0 0-16 15,-10-28-50-15,26 28-5 16,6 8-6-16,-1 15 3 15,6 35-4 1,-25-28 2-16,-2-8 4 16,0-5 1-16,0-10 0 15,0-3 1-15,3-4 4 16,4 0 27-16,6-3 9 16,14-9 4-16,11-7-27 15,9-2-18-15,3 1-1 16,0 0-42-16,-5 6-65 15,-10 8-140-15,-16 3-329 0</inkml:trace>
  <inkml:trace contextRef="#ctx0" brushRef="#br0" timeOffset="172910.01">9966 14153 181 0,'0'0'219'0,"0"0"-118"16,0 0 35-16,0 0 22 15,0 0-16-15,0 0-33 16,0 0-29-16,3 13-19 16,-1-13 4-16,1 0-23 15,9 0-22-15,15 0-9 16,19 0-1-16,18 0-4 16,11 0 3-16,2 0-7 15,-5-2-1-15,-12-6 0 16,-10 1 3-16,-11 1-4 0,-8-1-5 15,-11 4 1-15,-11-3-27 16,-8 6-37-16,-1-2-47 16,-3 0-74-16,-19 0-56 15,-6-4-283-15</inkml:trace>
  <inkml:trace contextRef="#ctx0" brushRef="#br0" timeOffset="173153.36">10322 13939 760 0,'0'0'59'0,"0"0"-4"15,0 0 20 1,0 0-41-16,0 0-25 0,0 0 30 16,-41 114 8-16,41-64-16 15,0 0-13-15,0-5 1 16,1-4-11-16,6-9-5 15,-1-7-2-15,-2-7-2 16,2-5-8-16,0-3-92 16,-1-7-152-16,4-3-315 15</inkml:trace>
  <inkml:trace contextRef="#ctx0" brushRef="#br0" timeOffset="173570.25">10775 13866 931 0,'0'0'72'16,"0"0"-70"-16,12 100-2 15,-2-43 20-15,3 4 22 16,3 0-2-16,3-8-21 0,4-6 2 16,-1-10-12-1,-2-9 4-15,-1-11-6 0,-6-7 4 16,1-6-2-16,-5-4 6 16,2 0 13-16,3-1 3 15,5-19 10-15,2-7-26 16,1-10-4-16,1-8-5 15,0-11-5-15,-3-5 1 16,1-4-4-16,-6 6 8 16,-3 10-17-16,-6 12 12 15,-5 14-2-15,-1 14 0 16,0 4-56-16,0 5-31 16,0 0-122-16,0 10-131 15</inkml:trace>
  <inkml:trace contextRef="#ctx0" brushRef="#br0" timeOffset="174214.87">11430 14033 769 0,'0'0'128'0,"0"0"-31"16,0 0-40-16,0 0-32 15,0 0-15-15,0 0-10 16,88-42 0-16,-53 42-2 16,-4 24 0-16,-9 8-2 15,-7 7 8-15,-3-2-1 16,-4-4 16-16,-1-6-7 15,3-11-1-15,1-7 12 16,2-3 11-16,5-6 13 0,9 0 4 16,6-3-3-16,6-12-26 15,5-9-13-15,-2-2 0 16,-1-4-9-16,-5-3-4 16,-8-3-44-16,-11 5-90 15,-12 6-115-15,-5 8-176 16</inkml:trace>
  <inkml:trace contextRef="#ctx0" brushRef="#br0" timeOffset="174451.25">11779 13943 754 0,'0'0'167'0,"0"0"-95"16,0 0-46-16,0 0-17 0,-6 111 91 15,0-36-8-15,-1 1-31 16,-2-1-31-16,-3-10-18 16,6-7-12-16,0-10 6 15,6-13-6-15,0-6 0 16,-2-12-18-16,2-6-93 16,-3-11-167-16,2 0-425 15</inkml:trace>
  <inkml:trace contextRef="#ctx0" brushRef="#br0" timeOffset="174963.87">12643 13360 928 0,'0'0'78'0,"0"0"-59"0,0 0-19 16,0 0-15-16,0 0 15 16,-13 104 22-16,8-29 18 15,1 16-8-15,-2 15 9 16,-6 12-18-16,-3 11-5 16,-7 0 12-16,-2 0-25 15,0-5-1-15,0-10 4 16,3-8-7-16,3-2 13 15,-1 0 0-15,-2-7 1 16,1-8-12-16,-1-17 1 0,5-19-3 16,6-20 0-16,4-15 0 15,6-10-1-15,0-6 0 16,0-2 3-16,0 0-3 16,0-4-19-16,3-20-75 15,9-7-170-15,-1-12-242 16</inkml:trace>
  <inkml:trace contextRef="#ctx0" brushRef="#br0" timeOffset="176239.05">2243 13384 585 0,'0'0'25'15,"0"0"50"-15,0 0 20 16,0 0-53-16,0 0 27 15,0 0-22-15,-11-38 7 16,10 36 2-16,-3-1-26 16,2 2-17-16,-1 0-8 0,3-1-2 15,0 2 2 1,0 0 8-16,0 0-12 0,0 19-1 16,0 23-21-16,0 24 21 15,3 17 16-15,-3 20-9 16,0 2 4-16,-3 5-6 15,-8 0 12-15,-1-5-13 16,1-2 5-16,3-6-9 16,2-9 1-16,0-13 2 15,3-9-3-15,0-13 0 16,2-13 4-16,1-13-3 16,0-12 0-16,0-7 1 15,0-6 4-15,0-2-6 0,0 0-26 16,1-6-21-16,2-20-34 15,0-17-255-15</inkml:trace>
  <inkml:trace contextRef="#ctx0" brushRef="#br0" timeOffset="178317.68">2285 13297 320 0,'0'0'301'0,"0"0"-266"16,0 0-7-16,0 0 9 16,0 0 9-16,0 0 3 15,0 0-22-15,0 0 7 16,0 0-1-16,0 0-19 15,0 0-9-15,0 0 1 0,0 0 8 16,0 0-12 0,0 0 6-16,14 0-5 0,3 0-2 15,11 0 17-15,4 0-14 16,5-3 0-16,6 2-4 16,11 1 3-16,1 0-3 15,6 0 0-15,8 0 3 16,2 0-3-16,6 0 0 15,6 0 0-15,10-2 0 16,11 0-6-16,8-4 8 16,10 1-2-16,2 1 2 15,-3 0-1-15,-5 2-1 16,-7 2 0-16,-9 0 0 16,-9 0 0-16,-10 3 0 15,-8 3-8-15,-3 0 8 0,0-2 3 16,2-1-2-1,5-2-1-15,-2-1 0 0,1 0-5 16,-4 0 9-16,-7 0-4 16,-2 0 1-16,-8 0-1 15,-4 0 1-15,-5 0 1 16,2 0-2-16,0 0 0 16,5 0 2-16,4-4-1 15,3 0-1-15,1-1-2 16,-2-2 2-16,-2 0-1 15,-4 1 2-15,-1-2-1 16,-2 2 8-16,-2 1-4 0,0 0 11 16,1 1-1-1,0 2-4-15,2-1-4 0,0 0 0 16,1 0-4-16,0-2 6 16,6-2 0-16,-1-3-5 15,7 0 6-15,9-3 1 16,8-2-1-16,13 0-3 15,4 1-6-15,-1 4 0 16,-1 4 0-16,-10 2 3 16,-2 4-5-16,-5 0 5 15,1 0 0-15,-3 0-3 16,5 0 0-16,1 2 0 16,4-2 3-16,-1 0-5 0,2 0 2 15,-2 0 0 1,1-4 0-16,-4 1 6 0,-6 0-9 15,-6 3 3-15,-2 0-3 16,0 0 3-16,-2 0 0 16,-1 0 0-16,-2 3 2 15,0-3-2-15,0 1-3 16,2-1 3-16,2 0-2 16,-1 0 5-16,1 0-5 15,-1-1 4-15,2-5-3 16,3 0 2-16,2 2 1 15,-3-2-2-15,-8 1 0 16,-9 0-2-16,-11 3-1 16,-7-1 3-16,-5 1 0 0,-1 1 0 15,4 0 0 1,2-1 1-16,6-3 0 0,4 0-1 16,-1-3 0-16,2 1-1 15,-3 0 0-15,0-1 2 16,-3 0 0-16,1 3-1 15,-2-1 0-15,-1 3 0 16,0 0 0-16,-4 0 0 16,2 0 0-16,-1-1 1 15,3 0 4-15,0-1-5 16,6-2 1-16,6 0-1 16,7 1 0-16,5-1-3 15,2 1 3-15,-2 2 0 0,-7 2-2 16,-8 0-1-16,-6 2 1 15,-6 0 0-15,-3 0 4 16,-2 0-1-16,3 0 0 16,2 0-2-16,3 3 2 15,4 0-3-15,5-2 2 16,1 0 0-16,-1-1-1 16,2 2 1-16,-5 1 0 15,-3 0 0-15,-8 1 2 16,-11-2-2-16,-7 0-1 15,-8-1 1-15,-7-1 0 16,2 0-1-16,4 2-1 0,7-1 4 16,5 0-2-1,4 1 0-15,4-1 0 0,1-1 0 16,0 3 0-16,0-2 0 16,-2 3-1-16,1-2 1 15,1 2 0-15,2 0 2 16,6 2-1-16,1 0-1 15,2-1 0-15,0 3-2 16,1 0 2-16,0 2-6 16,5 3 2-16,1 2 4 15,5 4 0-15,0 1 0 16,1 3 0-16,-2 1-3 16,0 1 1-16,-3-3-4 15,1 1 6-15,-2-5 0 16,-2-2 0-16,-1 0-1 0,-6-3 1 15,-1 3-6-15,-1-2-7 16,-6 2-3-16,0 1 2 16,-6 2 5-16,0-1-5 15,-5 1 8-15,-2-1 5 16,-1-2-6-16,1 1 7 16,1 2 0-16,2 1 0 15,2 2 0-15,0-3 0 16,3-1-6-16,1-1-16 15,-4-3 15-15,3-1 5 0,0-2 2 16,-2-3 0 0,-4 0 1-16,2-3 0 0,-8-1-1 15,-5-4 17-15,-6 0-13 16,-1 0-4-16,-8 0-8 16,-28-10-146-16</inkml:trace>
  <inkml:trace contextRef="#ctx0" brushRef="#br0" timeOffset="179663.84">2322 14634 479 0,'0'0'66'15,"0"0"-55"-15,0 0-8 0,0 0-3 16,0 0 11-16,0 0-5 15,-24-4-3-15,19 4-2 16,1 0 15-16,3 0-5 16,-2 0-11-16,3 0-69 15,-5 0-165-15</inkml:trace>
  <inkml:trace contextRef="#ctx0" brushRef="#br0" timeOffset="181466.02">2322 14634 205 0,'-106'6'174'0,"103"-6"-152"16,3 0-19-16,-2 0 16 16,1 0 73-16,-1 0-85 0,-1 0-7 15,3-1-2 1,0-4-3-16,0 3 5 0,0 0 34 16,0 2 34-16,0 0 2 15,0 0-5-15,0 0-34 16,0 0-2-16,0 0-8 15,0 0-11-15,0 0-10 16,0 0-3-16,-4 0-1 16,0 0-10-16,-2 10 4 15,-2 2 8-15,2 0 2 16,0 4 0-16,3 3 0 16,3 9 0-16,0 11 3 15,3 10 6-15,9 8 2 0,-1 4 2 16,0-3-13-16,-3-4 5 15,1-5-1-15,-3 0 3 16,0-6-5-16,-6-2 0 16,0-3 2-16,0-1-4 15,0 2 0-15,4 5 0 16,2 4 2-16,3 2 0 16,3-3-2-16,3-3 1 15,1-6 2-15,1-10-3 16,-2-8 0-16,-3-6 3 15,-5-7-3-15,2-2 5 16,-3-3-5-16,6-2 7 16,9 0-4-16,7 0-1 15,10 0 0-15,8 0-2 0,8 0 1 16,8-1 0-16,11-5-1 16,5 1-2-16,10-3 2 15,3-1 0-15,3-2-2 16,-4-1-2-16,2 3-11 15,-6-2-4-15,-1 0-5 16,1 3 19-16,3-2 0 16,4 2 4-16,5 0-2 15,8-3 3-15,5 0 3 16,2-2 3-16,0 0-4 16,-5-1-1-16,-3 3 8 15,-3 0-6-15,-2 4-3 16,1-2 9-16,-1-1-8 0,2 1 5 15,5-2 1 1,5 2-2-16,6-1 10 0,9-1-6 16,3-1 0-16,2 0 12 15,-3 2-3-15,-7 1-16 16,-13 2 2-16,-8 1-3 16,-10 0-2-16,-5 1 1 15,3 1-6-15,4-2 2 16,4-1 4-16,7 2-1 15,3-1 1-15,8-1 0 16,2 3 0-16,0-1 6 16,-8 4-5-16,-13 1 7 0,-11 0-8 15,-13 0-2-15,-8 0 2 16,-3 0 0-16,3 0 4 16,-2 1-4-16,4-1 2 15,1 0-2-15,5 0-1 16,8 0 1-16,7 0 1 15,4-2 8-15,-6 0 13 16,-4 2-9-16,-10 0-13 16,-5 0 0-16,-6 0 4 15,-7 0-2-15,-4 2 1 16,1 4 9-16,3-1-6 16,6 1-2-16,8 1 3 15,2 0-5-15,2 1-1 0,-2 1-1 16,-4 0 2-16,3 1-2 15,-1 0 9-15,-1 0-4 16,0-4 17-16,-3 1-9 16,-5-3-9-16,-5 1 3 15,0 0-7-15,-2 1 4 16,0 0-3-16,1 3-1 16,1 1 0-16,1 1-6 15,2-3 6-15,2 1 8 16,4-1-4-16,1-3-3 15,-2-4-1-15,-1-1 1 16,-4 0 10-16,1 0 5 16,0 0-3-16,1 0-1 0,-4 0-11 15,-2 0 1-15,-6 0 6 16,-1 0-7-16,-3 0 0 16,-2 0 19-16,0 0-20 15,4 0 7-15,0 0-6 16,2-2 3-16,5-6-4 15,0 1 9-15,-3 0-8 16,-4 0-1-16,-6 1 4 16,-5 4 2-16,-5-3-6 15,2 2 0-15,-5 2 2 16,-2-3-2-16,2 0 0 16,2-1 1-16,1-1-2 15,2-1 1-15,1-2-3 0,-1 2 2 16,-2-1 0-16,-4 5 2 15,-7-2 1-15,1 3-2 16,-6 0 0-16,-2 2-2 16,-1 0-3-16,-3 0 3 15,0 0 2-15,2 0-2 16,0 0 2-16,3 0 1 16,1 0-1-16,-2 0 0 15,1 0 1-15,1 0-1 16,7 0 2-16,2 0-3 15,2 0 1-15,2 0-1 16,-1 0 1-16,-2 0 0 16,0 0 0-16,-5 0 1 0,-1 0-1 15,-1 0 1-15,3-1-1 16,0-2 0-16,7 0 3 16,2 0-3-16,3 0 0 15,0 0 0-15,1 2 0 16,0-2-1-16,-4 2 1 15,-3-1 0-15,-9 2 0 16,-6 0 1-16,-3 0-1 16,-5-3 3-16,-1 3-2 15,0 0-1-15,0-1 0 16,0 1 2-16,0 0-2 16,0 0-1-16,0 0-5 15,0-7-36-15,0-10-78 0,-8-7-354 16</inkml:trace>
  <inkml:trace contextRef="#ctx0" brushRef="#br0" timeOffset="182483.11">13255 13972 730 0,'0'0'32'16,"-20"82"-27"-16,10-22 30 16,1-2 11-16,5-2-19 0,4-8-5 15,0-12-2 1,0-7-10-16,0-12-9 0,0-7 2 16,0-6-3-16,0-3 1 15,0-1-2-15,-3 0-19 16,-8-7-103-16,-1-16-527 15</inkml:trace>
  <inkml:trace contextRef="#ctx0" brushRef="#br0" timeOffset="182724.47">12968 13908 678 0,'0'0'119'0,"0"0"-79"16,0 0-39 0,0 0 1-16,94-54 22 0,-61 41 19 15,4-1-8-15,1-1-18 16,2 2 8-16,2 3-17 16,-1 1-8-16,-2 8-20 15,-7 1-64-15,-9 0-110 16,-13 10-201-16</inkml:trace>
  <inkml:trace contextRef="#ctx0" brushRef="#br0" timeOffset="183188.23">13683 14136 995 0,'0'0'100'0,"0"0"-100"15,0 0-28-15,0 73 28 16,0-41 5-16,0-1-3 16,4-1-1-16,-2-8 0 15,-1-5-1-15,-1-6-1 16,0-4-30-16,0-7-125 0,-1 0-122 16</inkml:trace>
  <inkml:trace contextRef="#ctx0" brushRef="#br0" timeOffset="183329.84">13702 13958 963 0,'0'0'0'16,"0"0"-183"-16,0 0 25 15,0 0-190-15</inkml:trace>
  <inkml:trace contextRef="#ctx0" brushRef="#br0" timeOffset="184100.6">13862 14123 861 0,'0'0'0'0,"0"0"-212"16,0 0 207-16,69 73 5 16,-55-41 20-16,-3 4-9 15,-5-4-7-15,-6-6-2 0,0-7-2 16,0-2 0-16,0-7 8 16,-4-5 4-16,1-4 4 15,3-1 31-15,0 0 69 16,3-16-29-16,14-8-87 15,7-8-5-15,2 2 4 16,6 7 1-16,-4 7-22 16,-3 10 19-16,-5 6-6 15,-6 1 4-15,-2 16-7 16,-6 6 12-16,-3-1-3 16,-3 2 3-16,0-3 11 15,0-4 7-15,-3-4 6 16,-3-6-14-16,3-5 0 15,0 1 1-15,3-3 8 0,0 0 25 16,0-4 7-16,0-14 5 16,1-9-46-16,19-7-10 15,11-2 0-15,11 3-3 16,3 12-17-16,-1 13 3 16,-2 8 11-16,-9 6 3 15,-6 16-2-15,-5 3-6 16,-7 2 11-16,0-5-2 15,0-4 1-15,1-4 1 16,2-5 6-16,0-7-3 16,-1-2 2-16,-1 0 7 15,-4-10-12-15,-6-10-33 16,-6-7-51-16,0-1-22 0,-15 0 17 16,-10 5 57-16,-4 8 32 15,1 8 39-15,0 7 3 16,4 0 1-16,3 14-13 15,3 10 14-15,9 1-22 16,4 3 3-16,5 2 11 16,0-4-4-16,13-1-5 15,9-3-7-15,6-3-17 16,5-5 15-16,4-3-16 16,4-1 10-16,5-2-12 15,3-4 4-15,-4 2-4 16,-8-2-40-16,-16-4-262 15</inkml:trace>
  <inkml:trace contextRef="#ctx0" brushRef="#br0" timeOffset="185406.84">15327 14265 785 0,'0'0'268'0,"-88"26"-253"16,36-5-11-16,7 4 3 15,12-5-3-15,14-5 0 16,13-4-4-16,6-4 1 16,0-3 0-16,15-2 1 15,15-2 8-15,10 0 0 16,3-16-6-16,2-5 6 15,-6-4-8-15,-10-7-2 16,-3-11 0-16,-10-11-4 16,-5-12-3-16,-4-9-25 15,-4-11-17-15,-3-1-34 16,0 12 49-16,0 18 34 0,0 24 34 16,0 18 27-16,0 15-36 15,-1 5-25-15,-11 28-22 16,-2 18 22-16,-3 8 21 15,5 8 12-15,7-2-19 16,5-2 9-16,0-5-15 16,9-5 3-16,15-10-6 15,4-7 2-15,5-11 1 16,6-8-4-16,7-10-2 16,5-7-2-16,1 0 12 15,0-13-11-15,-8-12-2 16,-10-8-9-16,-10-3-21 0,-17 0-31 15,-7 7-46-15,-10 9 97 16,-23 13 11-16,-9 7 1 16,-1 2 1-16,-1 18 20 15,8 9 4-15,10 4 2 16,11 1-7-16,12 1-9 16,3-4 3-16,11-4-2 15,17-7 2-15,8-4 1 16,7-8-10-16,6-5 1 15,6-3-3-15,5 0 3 16,0-15-7-16,-4-6 0 16,-11-2 7-16,-8-8-5 15,-12-7 1-15,-9-9-3 0,-9 0-12 16,-5 11 7 0,-2 13 10-16,0 13 5 0,0 10 10 15,0 0-20-15,0 29-12 16,-5 16 12-16,1 17 7 15,2 6 7-15,2 0-4 16,0-7-5-16,0-4 4 16,3-11 3-16,0-11-4 15,-3-14 3-15,0-10 0 16,0-9-5-16,0-2 11 16,0 0 19-16,0-9 33 15,0-18-3-15,-7-16-56 0,1-13-10 16,6-13 0-16,0-15-30 15,4-8-13-15,20 0-23 16,2 10 9-16,7 22-6 16,-2 23 23-16,-1 21 19 15,-5 16 9-15,-7 0-3 16,-8 25 0-16,-7 12 7 16,-3 9 0-16,0 0 8 15,-16-2 1-15,-2-6 0 16,-4-8 16-16,-1-9 8 15,-2-5 1-15,1-6 5 16,5-3 0-16,7-4-28 16,9-3-3-16,3 0-48 0,10 0-246 15</inkml:trace>
  <inkml:trace contextRef="#ctx0" brushRef="#br0" timeOffset="187272.07">16449 14251 902 0,'0'0'146'0,"0"0"-144"15,91 2-4-15,-60-2 2 16,-10 0 0-16,-6 0 6 0,-8 0-4 15,-4 0-2-15,-3-6 0 16,0-5 0-16,-14-4-37 16,-10-4-5-16,0 3 29 15,-3 2 2-15,5 8 11 16,-1 6 9-16,5 0 2 16,2 16-5-16,2 7-2 15,7 6-4-15,4 1 1 16,3-1 4-16,0-4-1 15,9-2-2-15,6-2 4 16,1-4-6-16,-1-3 0 16,2-4 1-16,-7-2 1 15,-2-3-4-15,1-5-3 0,4 0 5 16,6-2 7-16,8-16-3 16,6-1 2-16,1 6-2 15,1 4 7-15,-2 6-10 16,-4 3 14-16,-5 0-4 15,-6 3-11-15,-5 8 5 16,-8 0-5-16,-3-4-7 16,-2 2 3-16,0-5 4 15,0 1 0-15,-4-3 5 16,0 0 7-16,-2-2-4 16,2 0 10-16,2 0 9 15,2-9 19-15,0-11-20 0,20-12-26 16,15-5 0-1,14-3-2-15,4 7-8 0,1 10-9 16,-8 16 18-16,-6 7 1 16,-6 0-10-16,1 17 7 15,-1 6 3-15,2 3-1 16,4-1 5-16,-1-3-9 16,1-5 14-16,3-5-6 15,-4-4-2-15,-1-5 7 16,-4-3 0-16,-4 0-5 15,-2-5-3-15,-6-9 4 16,-5-5-2-16,-4-5-2 16,-10-3-7-16,-3-1 2 15,0 1-15-15,-6 9 18 16,-10 5-2-16,-2 7 4 0,-4 6 3 16,-4 0-3-16,-2 19-2 15,-3 9 2-15,-1 4 1 16,4 3 0-16,4 1 3 15,6-4 0-15,5-4 0 16,8-7-1-16,5-8-3 16,0-3 0-16,9-7 4 15,9-3 4-15,9 0 2 16,2-13 3-16,5-10 0 16,0-6 3-16,-1-9-2 0,1-9-8 15,2-12-3 1,-1-14 3-16,0-10-12 0,-1-9 2 15,-5-2-20-15,-11 4-10 16,-7 18 18-16,-9 22 16 16,-2 23-3-16,0 20-2 15,0 7-3-15,-17 6-5 16,-4 28 7-16,-7 16 5 16,1 12 1-16,7 10 7 15,6-1 4-15,5-2-5 16,8-4 5-16,1-4 2 15,0-8-12-15,11-8 10 16,13-9-10-16,6-8 4 16,6-9 3-16,3-9 2 15,3-6-5-15,-1-4 2 0,-3-2 4 16,-4-16-9-16,-7-10 3 16,-5-7-10-16,-10-7-1 15,-7-3-55-15,-5 4 18 16,0 13 25-16,-2 11 17 15,-8 11 2-15,-3 6 0 16,-3 6-1-16,-1 18 4 16,1 5-1-16,3 4 6 15,6-1 2-15,5-1-9 16,2-5 6-16,0-3-7 16,0-5 1-16,8-4 4 15,5-2-4-15,1-2-1 0,2-4 0 16,-1-5 5-1,6-1-2-15,2 0-1 0,2-7 9 16,1-1-7-16,-2 2-1 16,-6 4-3-16,-6 2-1 15,-4 0-4-15,-2 3 2 16,-1 8 0-16,-2 1-7 16,-1 0 9-16,-2-5 0 15,0-1-1-15,0-4 1 16,0-2 0-16,0 0 2 15,0 0 8-15,0 0 1 16,0-8 10-16,7-15 14 16,14-12-20-16,10-9-12 0,8-3-2 15,3 7 3 1,-3 9-4-16,-8 16 0 0,-7 14-3 16,-3 1-6-16,-2 12 9 15,1 14-5-15,2 8 5 16,4 1 14-16,3-1-1 15,4-3 11-15,3-9-15 16,2-6-5-16,1-9 11 16,-1-5-3-16,-1-2-1 15,-2-3-9-15,-4-14-2 16,-4-7 6-16,-5-7-6 16,2-8-19-16,-5-7 16 0,4-6-7 15,-5-6-4 1,0-1 13-16,-2-1-17 0,-6 10 18 15,-4 11 0-15,-4 15-1 16,-2 15 1-16,0 6 6 16,0 3-6-16,0 6-11 15,-14 27-4-15,-8 15 15 16,-5 19 11-16,2 4 12 16,7 4-10-16,5-5 5 15,5-11-16-15,7-8 14 16,1-13-15-16,0-8 0 15,4-10-1-15,5-8-12 16,0-6-54-16,0-6-40 16,0 0-73-16,0-19-202 15</inkml:trace>
  <inkml:trace contextRef="#ctx0" brushRef="#br0" timeOffset="187439.14">18824 14136 1001 0,'0'0'193'0,"0"0"-166"16,0 0 15-16,0 0 47 16,0 0-35-16,109-7-47 15,-37 1-7-15,4 4-31 16,-2 0-73-16,-8-1-124 16,-17-6-556-16</inkml:trace>
  <inkml:trace contextRef="#ctx0" brushRef="#br0" timeOffset="188323.29">20060 14091 827 0,'0'0'106'0,"0"0"-45"0,0 0-37 15,0 0 31-15,0 0-8 16,-108-33-7-16,66 49-4 16,2 11-22-16,7 5 3 15,14-1-7-15,10-2-9 16,9-1 0-16,9 0 0 16,25 1 5-16,9 1-4 15,6-4 0-15,-4 1-2 16,-10-4-9-16,-13 1-11 15,-14-6-6-15,-8-1 11 16,-9-3 10-16,-23-3 5 0,-11-2 22 16,-11-3 9-16,-1-6-3 15,3 0-3-15,10 0-6 16,14-6-10-16,14-7-9 16,14-8-20-16,24-8-198 15</inkml:trace>
  <inkml:trace contextRef="#ctx0" brushRef="#br0" timeOffset="188568">20382 14225 642 0,'0'0'285'0,"0"0"-234"16,-94 51-35-16,85-22 0 15,9 5 4-15,6-2 5 16,27-1 1-16,12-6 12 16,5-5-22-16,2-3-12 15,-1-9-4-15,0-5-6 16,-5-3-8-16,-3 0-149 16,-10-18-157-16</inkml:trace>
  <inkml:trace contextRef="#ctx0" brushRef="#br0" timeOffset="188931.83">20819 13966 783 0,'0'0'30'0,"-36"121"49"15,17-48-23-15,4-5-11 16,2-6-8-16,3-5 6 15,2-8-22-15,1-9-10 16,0-11-11-16,4-11 11 16,2-10-11-16,1-4 0 15,0-4 3-15,0 0 35 16,4-15 33-16,22-13-38 16,8-8-33-16,10 0-6 15,1 7 4-15,-2 9-7 0,-8 13 7 16,-9 7-7-16,-7 0 8 15,-6 9-10-15,-9 7 11 16,-4 4 4-16,0 2-4 16,0 1 1-16,-11-4 0 15,-3-1-2-15,-1-3-44 16,2-6-188-16,4-7-408 16</inkml:trace>
  <inkml:trace contextRef="#ctx0" brushRef="#br0" timeOffset="189495.31">21103 14325 667 0,'0'0'231'16,"0"0"-178"-16,0 0 50 15,0 0 1-15,0 0-34 16,0 0-21-16,11-9-43 16,10 9-6-16,8 17-4 15,1 5 3-15,-7 5 0 16,-11 2-3-16,-3-1 4 16,-9-5-6-16,0-6 2 0,-3-6 4 15,-9-4 0-15,3-4 5 16,3-3-4-16,2 0 7 15,1 0-1 1,0-5-3-16,3-13-4 0,0-7-5 16,24-7-14-16,7-5-35 15,4 6-11-15,-7 9 31 16,-7 10 8-16,-8 12 11 16,-4 0-1-16,3 10-28 15,-1 11 44-15,2 3 0 16,2 0-4-16,7-5 6 15,2-1-2-15,1-6 8 0,-2-6-3 16,-4-3 16 0,-7-3-1-16,-3 0 13 0,-3 0-16 15,-5-12 18-15,-1-9-31 16,0-3 0-16,-13-2 8 16,-8-5-10-16,-6 1-1 15,-3 2 1-15,5 9-2 16,7 6 0-16,6 9-24 15,11 4-142-15,1 0-277 16</inkml:trace>
  <inkml:trace contextRef="#ctx0" brushRef="#br0" timeOffset="190085.43">21875 14259 811 0,'0'0'86'15,"-122"5"-4"-15,58 8 44 16,10 7-57-16,11 4-31 16,16 2-24-16,16 0-10 15,11 1-4-15,3-3-1 16,24-5 1-16,9-5 4 16,7-9-4-16,1-5-9 15,-1 0-6-15,-1-10-3 16,-5-8 18-16,-6-6 5 15,-5-6-3-15,-10-9-2 16,-4-9-6-16,-5-10-11 0,-2-8-4 16,0-4-11-16,-1 7 3 15,-1 12-3-15,0 21 32 16,-3 16 32-16,0 12 7 16,0 2-39-16,0 7 0 15,0 21-14-15,-14 17 14 16,4 12 18-16,-2 4 0 15,8 1-6-15,4-6 0 16,0-7-1-16,1-8-6 16,17-7 1-16,4-9 4 15,5-8-8-15,7-7 7 16,5-7 0-16,3-3 4 16,6 0-12-16,0-18 9 0,4-4-10 15,-3-4-8-15,-6-2-1 16,-8 4-2-16,-15 10 11 15,-11 9 5-15,-7 5 2 16,-2 0-7-16,0 1-13 16,0 17 1-16,0 7 12 15,-3 2 20-15,-5-2-19 16,2-2 0-16,-2-2 0 16,2-5-1-16,1-1-50 15,2-11-106-15,3-4-261 16</inkml:trace>
  <inkml:trace contextRef="#ctx0" brushRef="#br0" timeOffset="190226.06">22483 14150 830 0,'0'0'241'0,"0"0"-241"15,0 0-28-15,0 0-84 16,0 0-336-16</inkml:trace>
  <inkml:trace contextRef="#ctx0" brushRef="#br0" timeOffset="191616.7">22567 14253 672 0,'0'0'306'0,"0"0"-237"0,0 0-69 15,0 0-10-15,87 57 6 16,-78-20-13-16,-9 2 13 16,0 2 1-16,-5-6 3 15,-11-7-3-15,1-8 3 16,-3-8 0-16,6-6-9 16,3-6 9-16,1 0 9 15,3-1 12-15,5-16 18 16,0-8-23-16,9-9 11 15,22-7-22-15,12-7 0 16,9-4-4-16,6 0-1 0,-5 9-2 16,-7 15 2-16,-10 18-2 15,-12 10-1-15,-7 12 1 16,-7 20-6-16,-4 9-2 16,-3 7 3-16,1 0 5 15,7-2 0-15,11-7 2 16,10-7 15-16,11-11-13 15,6-5 1-15,3-12 2 16,-1-4-5-16,-2 0-7 16,-8-7-4-16,-12-13 8 15,-9-3 3-15,-11-2-10 16,-8 2 7-16,-1 3 3 16,-4 8 8-16,-16 5 18 0,-5 7-24 15,-4 0 6 1,-2 10 0-16,3 12-8 0,5 4 5 15,7 1-4-15,9-5 0 16,5-3 0-16,2-4-1 16,0-3 0-16,15-4-10 15,5-5-2-15,6-3-8 16,1 0 14-16,0-3-8 16,-2-15 10-16,-4 2 3 15,-1 1-26-15,-7 7-5 16,-3 4 30-16,-5 4 1 15,-4 17 0-15,-1 21 1 0,0 17 6 16,-23 6 45-16,-13 7 9 16,-11 3-26-16,-6-6 2 15,-1-6-5-15,4-10-7 16,3-15 6-16,8-14-1 16,8-7 18-16,4-9-14 15,8-4-5-15,8-4-16 16,8-17 6-16,3-11-18 15,14-11-1-15,32-8-33 16,20-4-19-16,13 4-26 16,7 11 9-16,-2 13 20 15,-6 13 44-15,-4 6 4 16,-8 4 2-16,-8 0 6 16,-13-3-3-16,-14 0 4 15,-9-3 4-15,-8-2-3 0,-4-5-8 16,-5-3-4-16,1-3-2 15,-2-1-8-15,1 5-11 16,0 1 15-16,-2 6-10 16,-3 5 18-16,0 6-8 15,0 1 8-15,-14 4-7 16,-8 16 9-16,-4 9 0 16,0 7 22-16,6 0-11 15,8-2 7-15,7-6-1 16,5-5 3-16,2-5 2 15,17-5 4-15,8-4 0 16,4-7 2-16,7-2-6 0,3 0-3 16,1-13-8-16,-4-7-10 15,-6-10 4-15,-5-6-5 16,-8-11-5-16,-3-12-22 16,-6-4-15-16,-9-3-56 15,-1 8 20-15,-11 12-33 16,-9 17 23-16,2 14 82 15,9 11 6-15,6 4 4 16,3 0 5-16,0 0 37 16,0 8-10-16,17 6 47 15,11 1-21-15,9 1-33 16,3-2-10-16,2-2-9 16,-6 2-10-16,-3-2 0 0,-6 5-2 15,-6 3-6-15,-8 7 1 16,-6 7-10-16,-7 5 8 15,0 4 1-15,-1 6 3 16,-11-4 5-16,6-3 12 16,2-7 23-16,4-5 1 15,0-7 6-15,1-4-2 16,13-4-7-16,10-3 8 16,11 1-3-16,11-3-17 15,14-4-13-15,6-4-8 16,-4-2-7-16,-3 0-77 15,-17-21-140-15,-19-13-854 0</inkml:trace>
  <inkml:trace contextRef="#ctx0" brushRef="#br0" timeOffset="192854.34">14551 15140 863 0,'0'0'119'0,"0"0"-16"16,0 0-51-16,0 0 10 16,0 0-62-16,0 0 3 15,-7 76-3-15,4-17 33 16,3-1-23-16,0-7-3 16,3-9-1-16,6-8-4 0,-4-10 0 15,0-10-1-15,-2-5-1 16,-1-5 1-16,-1-4 4 15,1 0-4-15,2-9 13 16,3-16-14-16,4-6-53 16,8-2-8-16,2 9 51 15,8 9 10-15,2 7 0 16,7 8-8-16,0 0 8 16,1 7 0-16,-5 5 0 15,-1-2 0-15,-6-1 5 16,-2-5 0-16,-7-1 8 15,-1-3 12-15,-8 0 4 0,-2 0-2 16,2-7 6-16,-3-10 5 16,0-9-3-16,-5-5-26 15,-1-9-1-15,0-4-5 16,-6-4-3-16,-4 2-9 16,0 8 2-16,4 14-58 15,6 11-10-15,0 13-38 16,14 0-279-16,16 11-20 15</inkml:trace>
  <inkml:trace contextRef="#ctx0" brushRef="#br0" timeOffset="193184.16">15351 15155 818 0,'0'0'57'0,"0"0"-51"15,0 0 35-15,-106 67 67 16,72-40-45-16,8 1-22 15,13-6-31-15,8-3-2 16,5-3-6-16,0-4 1 16,9-4 2-16,9-4-1 15,6-3 1-15,3-1 1 16,0 0-6-16,0-15 0 16,-4-7-15-16,-1-5 9 15,-5-3 0-15,-5 5 2 0,0 5 4 16,-4 10 3-1,-2 8-3-15,0 2 6 0,7 2-6 16,1 15-2-16,0 5 2 16,-2 4-1-1,-3 1 0-15,0-2-2 0,-4-3-19 16,-5-5-124-16,0-9-162 16</inkml:trace>
  <inkml:trace contextRef="#ctx0" brushRef="#br0" timeOffset="193707.87">15546 15162 917 0,'0'0'107'0,"0"0"-107"16,0 0 0-16,74 76 4 16,-57-45 13-16,-6-2-3 15,-3-4-2-15,-3-7 0 0,-3-7 0 16,-2-4-9-16,0-7 6 15,0 0 2-15,0 0 19 16,0 0 26-16,0-7 0 16,0-13-30-16,0-13-18 15,0-5 0-15,16-3-8 16,8 5-7-16,6 10-2 16,7 13-4-16,6 11-3 15,1 2-7-15,3 8 15 16,-3 10 3-16,-2 2-3 15,-4-1 7-15,-4-5-4 16,-1-4 1-16,-6-6 1 0,-6-4-4 16,-5 0-2-16,-6-2-22 15,-10-16 0-15,0-2-1 16,-13-8-16-16,-13 1-4 16,-7 2 31-16,-5 6 21 15,-2 8 5-15,2 9 24 16,0 2-2-16,7 7-17 15,6 18 28-15,8 6-22 16,14 6 8-16,3 6 6 16,18-1 5-16,16-2-5 15,7-5-7-15,8-6-9 16,9-5-2-16,6-8-3 16,3-3-8-16,4-7-1 0,-7-5-43 15,-7-1-209-15</inkml:trace>
  <inkml:trace contextRef="#ctx0" brushRef="#br0" timeOffset="195508.68">17034 15233 1073 0,'0'0'74'0,"0"0"-67"16,0 0-3-16,0 0 4 16,0 0 2-16,116-11 2 15,-61 9-4-15,-1 2-2 16,-5-4 0-16,-4 2-4 16,-9-2-2-16,-8 0 3 15,-8-3-3-15,-10-2-2 0,-7-4 0 16,-3-3-12-16,-10-8-20 15,-20 3 3-15,-13 2 1 16,-9 6 27-16,-3 8 0 16,0 5 3-16,3 0-1 15,7 7 1-15,11 11 0 16,10 5 4-16,11 5 1 16,13 4-1-16,6 4 8 15,29-1-3-15,21-2 14 16,21-4-16-16,14-6 3 15,9-8-9-15,9-7 5 16,3-3 1-16,-4-5-7 0,-13 0 13 16,-23-2-5-16,-25-9-5 15,-17-3-2-15,-18 2 10 16,-12-5-11-16,0 0-2 16,-31 2-1-16,-6 1 0 15,-9 10 3-15,1 4 2 16,6 0-2-16,7 15 0 15,9 5-4-15,12 3 0 16,7 0 3-16,4-3-5 16,19 1 6-16,8-4 1 15,4-6 8-15,1-5-7 16,-1-5-1-16,-4-1-1 16,-9 0-4-16,1-6 1 0,-6-8 3 15,-1-1-4-15,-1 5 3 16,-5 4 1-16,0 6 3 15,0 0-3-15,4 16-8 16,6 19 8-16,4 8 6 16,-1 5 23-16,2 3-3 15,-3-4-7-15,-2-8-9 16,-2-6 20-16,-2-12-17 16,-6-11-10-16,-3-6 2 15,-2-4 1-15,-1 0-3 16,0 0 7-16,0-7 4 15,0-14 0-15,2-10-14 0,5-13-5 16,5-10-10-16,5-5 4 16,7-2-27-16,1 11 9 15,-1 17 26-15,-5 13 3 16,2 16-4-16,-3 4-5 16,3 9 7-16,-2 21-10 15,-5 5 8-15,3 5 4 16,-6-3 0-16,-2-4 7 15,0-10-7-15,-5-5 8 16,1-9-8-16,-2-4 1 16,-2-5 2-16,2 0 0 15,8 0 13-15,4-13-2 16,8-11-5-16,10-11-8 0,3-8 2 16,2-3-3-1,-2 2-3-15,-1 10 3 0,-6 15-1 16,-4 10-5-16,-3 9 5 15,2 0-7-15,0 17 0 16,0 4 7-16,3 3 1 16,1 1 1-16,6 0 2 15,4-5 4-15,5-3 1 16,3-6-5-16,-3-4 1 16,-4-6-4-16,-7-1-1 15,-9 0-11-15,-9-9 1 16,-8-6 11-16,-6-6-16 0,-4 0-5 15,-19 0 6 1,-7 9 8-16,-3 6 4 0,2 6 0 16,-2 5-11-16,11 14 12 15,2 3 2-15,10 0-2 16,10-1-2-16,0-4 4 16,4-2 0-16,19-4 2 15,1-5 1-15,7-4-3 16,1-2-1-16,-6 0-22 15,-3-11-13-15,-10-7 7 16,-3-4-16-16,-1 1 18 16,-1 0 21-16,1 7 6 15,-5 7 12-15,-2 3 35 16,-2 4 1-16,3 0-25 16,3 0-14-16,7 7-6 0,4 8 11 15,2 4-1-15,4 3-1 16,3-1-5-16,6-1 3 15,5-4-1-15,0-8 4 16,0-4-7-16,-4-4 12 16,-1-7-6-16,-6-14-10 15,-2-9 3-15,-4-11-4 16,-5-10-1-16,-3-14 0 16,-2-10-9-16,-4-4-4 15,-2 2 3-15,-2 14 4 16,-2 17-2-16,0 23 13 15,0 13-5-15,0 10 0 0,0 0-1 16,0 19-8-16,-9 23 1 16,-1 19 8-16,2 13 30 15,5 5-12-15,3-2 0 16,0-2-16-16,0-11 9 16,12-9 0-16,6-13-1 15,0-11-4-15,-3-14-4 16,-5-7-2-16,0-5-23 15,-2-5-60-15,1 0-50 16,1-18-139-16,-2-9-488 16</inkml:trace>
  <inkml:trace contextRef="#ctx0" brushRef="#br0" timeOffset="195816.84">19503 15204 918 0,'0'0'186'0,"0"0"-168"0,0 0 3 16,0 0 9-16,0 0-4 16,98 10-12-16,-35 2-10 15,3-1-1-15,-2-2-1 16,-6-3-2-16,-10-1 0 16,-10-3 0-16,-15 1 0 15,-10-2 0-15,-8 2-1 16,-2 6-3-16,-2 6-2 0,1 7 6 15,-2 6 18 1,0 0 0-16,0-1-5 0,0-4-5 16,-2-7-8-16,-2-2 2 15,2-7-2-15,1-2-2 16,1-4-73-16,0-1-120 16,0-3-308-16</inkml:trace>
  <inkml:trace contextRef="#ctx0" brushRef="#br0" timeOffset="195939.53">20095 15135 732 0,'0'0'185'15,"0"0"-170"-15,0 0-15 16,0 0-14-16,0 0-82 16,0 0-171-16</inkml:trace>
  <inkml:trace contextRef="#ctx0" brushRef="#br0" timeOffset="196656.64">20282 15233 765 0,'0'0'112'15,"0"0"-111"-15,0 0 9 16,0 0 146-16,-87 76-64 16,63-42-42-16,11 6-9 15,6-2-27-15,7-1-3 16,0-8-2-16,10-3 4 15,14-6 5-15,1-5-14 0,7-7 12 16,-1-5-12 0,0-3-2-16,-1 0 2 0,-6-9 5 15,-5-8-9-15,-8-7 0 16,-5-8-3-16,-5-9-20 16,-1-8 12-16,0 0-11 15,-10 4 9-15,-4 10 9 16,1 13 3-16,1 10 1 15,2 10 0-15,-2 2-2 16,-2 4 0-16,-5 16-6 16,3 7 7-16,2 4-2 15,6-2 3-15,7-1 1 16,1-4-1-16,0-5 0 0,0-5-1 16,12-5 3-1,7-2-1-15,8-4 1 0,4-3-4 16,8-3 1-16,3-13 1 15,4-9 2-15,-1 5-2 16,0 1-6-16,-8 5-1 16,-4 10 0-16,-8 4 7 15,-7 0-5-15,-4 8 3 16,-7 13-14-16,-4 5 7 16,-3 4 8-16,0-3 1 15,-9-1 0-15,-6-5 4 16,5-7-4-16,2-4 0 15,2-2 0-15,4-6-1 16,2-1 1-16,0-1 0 0,4 0 7 16,21-15 24-16,18-13-23 15,16-4-8-15,6 1 1 16,1 5-1-16,0 9 0 16,-10 9 0-16,-11 8 21 15,-6 0-7-15,-17 6-4 16,-7 13-10-16,-10 4-5 15,-5 4 3-15,0 0 0 16,-14 3-1-16,-4-2 2 16,-5-5-31-16,-3-5-77 15,0-9-230-15</inkml:trace>
  <inkml:trace contextRef="#ctx0" brushRef="#br0" timeOffset="196838.16">21529 15554 879 0,'0'0'0'16</inkml:trace>
  <inkml:trace contextRef="#ctx0" brushRef="#br0" timeOffset="-212785.17">6046 15837 436 0,'0'0'133'16,"0"0"-46"-16,0 0-21 15,0 0 14-15,0 0 10 16,0 0-23-16,0 0-21 15,-2-7-25-15,2 7-10 16,0 0-4-16,0 0-1 16,0 0-2-16,0 0-4 15,0 0 1-15,0 0 0 16,0 0 2-16,0 0 3 0,0 0-4 16,0 17-2-1,0 20-3-15,-1 26 3 0,-4 16 22 16,2 4-11-16,2-5-4 15,1-11 5-15,0-12-11 16,0-12 0-16,0-12 3 16,0-15-3-16,0-9 1 15,0-5-1-15,0-2-1 16,0 0 2-16,0 0-2 16,0 0-28-16,0 0-71 15,0-10-121-15,10-8-555 16</inkml:trace>
  <inkml:trace contextRef="#ctx0" brushRef="#br0" timeOffset="-212490.95">6428 15810 805 0,'0'0'120'0,"0"0"-28"16,0 0-92-16,0 0-3 16,0 0 3-16,46 121 28 15,-33-48 9-15,-1-4-1 16,-3-9-18-16,0-12-7 16,-3-11 0-16,0-11-10 0,-3-8 0 15,0-7 0-15,-1-5-1 16,-1-6 0-16,-1 0-14 15,0 0-87-15,0-9-43 16,2-19-156-16</inkml:trace>
  <inkml:trace contextRef="#ctx0" brushRef="#br0" timeOffset="-212190.86">6493 15805 897 0,'0'0'96'15,"0"0"-52"-15,0 0-36 0,0 0-8 16,0 0-6-16,126 38 6 16,-51-4 0-16,6 10 1 15,-6 6-1-15,-14 3 0 16,-18 4 0-16,-17-4 2 16,-16-6 0-16,-10-4 5 15,0-5-2-15,-25-4 27 16,-8-5 14-16,-7-5 11 15,-8-6-5-15,3-4-14 16,3-5-20-16,11-5-5 16,12-2-7-16,11-2-6 15,8 0-28-15,0 0-82 16,31-19-125-16,14-10-521 16</inkml:trace>
  <inkml:trace contextRef="#ctx0" brushRef="#br0" timeOffset="-212006.57">7194 16081 901 0,'0'0'138'0,"0"0"-138"15,0 0 3-15,0 0-1 16,-1 81 42-16,-1-53-30 16,2-5-10-16,0-3 2 15,0-4-6-15,0-6 0 16,0-3-33-16,5-7-130 0,-1 0-233 15</inkml:trace>
  <inkml:trace contextRef="#ctx0" brushRef="#br0" timeOffset="-211877.4">7232 15843 1012 0,'0'0'94'0,"0"0"-94"16,0 0-6-16,0 0-15 15,0 0-42-15,6 73-205 16</inkml:trace>
  <inkml:trace contextRef="#ctx0" brushRef="#br0" timeOffset="-211307.4">7413 16052 1014 0,'0'0'40'16,"0"0"-40"-16,0 0-25 15,0 0-3-15,0 0 20 16,0 0-2-16,86 29 5 16,-74-5 1-16,-6-2-3 15,-5 1-4-15,-1-8 7 16,0 0-2-16,0-5 2 15,-4-5 4-15,-1-3-4 0,2-2 4 16,2 0 7-16,1-17 35 16,0-13-17-16,19-9-25 15,18-1-14-15,10 7-7 16,3 13 14-16,-5 14 5 16,-5 6-5-16,-12 5 4 15,-8 16 2-15,-7 5-4 16,-6-1 5-16,-7-1 2 15,0-3 14-15,0-3-2 16,-5-8-4-16,-4-2 6 16,3-3-8-16,2-5 0 15,2 0 1-15,2 0 0 16,0-19 34-16,0-15-2 16,15-17-36-16,14-4-5 0,5 6-3 15,0 13-15-15,-3 17 13 16,-5 17 5-16,-2 2-1 15,-4 10 1-15,-1 13 8 16,-3 7-4-16,-5-1 5 16,-6 0-5-16,1-2 1 15,-3-4 3-15,-3 0-7 16,0 3-1-16,0 4-25 16,-19-9-362-16</inkml:trace>
  <inkml:trace contextRef="#ctx0" brushRef="#br0" timeOffset="-210175.19">8191 16205 649 0,'0'0'335'16,"0"0"-300"-16,0 0-35 15,0 0-1-15,0 0 1 16,87-44 0-16,-75 31 0 0,-5-2-4 16,-7-2-17-16,0-3-14 15,-4-3-6 1,-11-3-20-16,-5 1 24 0,2 3 14 15,4 8 23-15,4 7 38 16,3 7 30-16,5 0-39 16,-3 21-29-16,3 10 6 15,2 7 13-15,0 2-16 16,0-5 12-16,9-5-7 16,3-7-5-16,0-8 6 15,1-4-7-15,-4-4-2 16,3-3 5-16,-3-4 2 15,2 0-7-15,5-1 10 0,4-20-10 16,6-7 8-16,6-6-5 16,-1 5-3-16,0 7 0 15,-2 8 0-15,-4 10 0 16,-3 4 1-16,-4 0 8 16,-2 15-7-16,-5 1-2 15,-3 1 9-15,-4 0-8 16,-4-3-1-16,0-3-4 15,0-2 4-15,0-2 5 16,-9-3-5-16,2 0 0 16,0-1 1-16,5-3 1 15,0 0 2-15,2-19 22 16,9-16 5-16,19-5-31 16,7 4 0-16,1 10 4 15,-7 11 4-15,-5 12 3 0,-6 3-2 16,-3 3 1-16,-3 16-2 15,1 0 0-15,-2 7 5 16,-3-4-10-16,-1-1 5 16,-3-3-8-16,-1-6 1 15,2-5 0-15,-2-4 1 16,0-3 2-16,0 0-1 16,0 0 5-16,4 0 12 15,4-20-1-15,2-11 12 16,2-13-20-16,-4-12-11 0,-8-2 1 15,-3 4 1 1,0 11-2-16,0 15 0 0,-3 15-6 16,-2 9 5-16,2 4-2 15,1 0-6-15,-1 14-13 16,2 14 19-16,1 9 3 16,0 2 0-16,6-1 0 15,15-5 0-15,9 1 1 16,-2-3 2-16,-1-2-2 15,-6 1-1-15,-12-5-4 16,-5-2 4-16,-4-6-2 16,0-5 1-16,0-4 1 0,0-6 1 15,-2-2-1 1,2 0 0-16,0 0 11 16,0-14 2-16,13-11-13 0,12-11-20 15,9 6-2-15,4 8 21 16,-10 10-3-16,-1 12 3 15,-12 0-1-15,-3 7-1 16,-6 13-11-16,-5 2 8 16,-1 3 4-16,0 1 2 15,-7 1 4-15,-7-5-4 16,4-4 1-16,1-1-1 16,4-6-120-16,5-11-174 15</inkml:trace>
  <inkml:trace contextRef="#ctx0" brushRef="#br0" timeOffset="-210023.59">9291 15843 998 0,'0'0'98'0,"0"0"-47"16,0 0-12-16,0 0-19 16,0 0-10-16,0 0-10 15,-18-31-13-15,10 43-89 16,-4 5-168-16</inkml:trace>
  <inkml:trace contextRef="#ctx0" brushRef="#br0" timeOffset="-208352.99">9455 16024 765 0,'0'0'119'0,"0"0"-23"15,0 0-9-15,0 0-23 16,0 0-59-16,0 0-5 15,-2 16-27-15,-10 23 27 0,-1 4 8 16,4-4-7-16,9-3-1 16,0-10 3-16,0-5 1 15,11-5 1-15,6-6 1 16,4-7 4-16,3-3-3 16,3 0 1-16,-2-12-4 15,-2-6-3-15,-8-4 1 16,-9-6-2-16,-6-4 0 15,0-3-1-15,-6 4-8 16,-12 7-2-16,1 12 11 16,-1 9-5-16,-3 3 3 15,1 6-5-15,0 13 6 0,5 2-1 16,6 0 2-16,8-1-1 16,1-5-1-1,0-2 2-15,4-3 5 0,8 0-2 16,6-3-1-16,0-3 0 15,6-4-3-15,6 0 1 16,6-7-2-16,7-11 0 16,0-3 2-16,-2 8-2 15,-6 4 3-15,-9 8-4 16,-7 1 2-16,-7 4 0 16,-2 14-20-16,-8 6 14 15,-2 1-14-15,0-3 17 16,0-4 1-16,-2-2 2 15,-4-6 0-15,2-4 1 16,3-5 4-16,1 1-3 0,0-2 3 16,0 0 12-16,0-17 10 15,11-15-26-15,10-14-3 16,6-2-4-16,2 8 5 16,-3 13-2-16,0 13 4 15,-3 13 2-15,3 1 0 16,-1 8 0-16,7 14 1 15,2 3-3-15,2 0-1 16,4-1 1-16,-1-5 1 16,-2-5 1-16,0-7-1 0,-10-7 0 15,-3 0-1 1,-8 0-1-16,-8-3-4 0,-3-12 5 16,-5-9-3-16,0-2-10 15,-2 2 6-15,-14 5 7 16,-2 9 27-16,1 7-8 15,-2 3-7-15,1 0-12 16,6 13-5-16,1 9 5 16,7 2 1-16,4 1 1 15,0-2-1-15,6-3 0 16,6-6 3-16,4-6-4 16,-4-5-3-16,0-2-3 15,2-1 4-15,-2 0-1 16,2-12-2-16,0-10 5 15,1-1-1-15,-3-3 1 0,1 5 0 16,-1 6 0-16,-3 6 4 16,0 6-1-16,1 3-3 15,1 0 0-15,7 0 0 16,0 0 0-16,3 8 0 16,2-1 1-16,2-5 4 15,0-2-2-15,2 0 1 16,3-7 1-16,-4-14 0 15,0-12 1-15,-7-10-3 16,-4-11 2-16,-7-8-4 16,-8-1 0-16,0 6-2 15,0 15 1-15,-10 13 0 0,4 18 35 16,2 8-2-16,1 3-18 16,0 11-15-16,0 25-9 15,0 16 9-15,3 16 43 16,0 6-23-16,0-1-15 15,6-2-5-15,3-6 0 16,-3 1-43-16,-2-10-117 16,-4-11-335-16</inkml:trace>
  <inkml:trace contextRef="#ctx0" brushRef="#br0" timeOffset="-206546.25">9337 16855 672 0,'0'0'238'16,"0"0"-81"-16,0 0-76 15,0 0-20-15,0 0-32 16,0 0-27-16,9-11-2 16,20 11 0-16,13 0 7 15,52 0 1 1,-56 0-8-16,-10 0 0 16,-6-1 0-16,-9-4 0 15,-6-2 5-15,-3-1-5 16,-4-6 0-16,0-6-1 15,-11-2-24-15,-13-2 6 0,-6 8 16 16,-6 6-3-16,-1 9 3 16,-1 1 3-16,4 1-6 15,7 18 3-15,5 4-2 16,10 3 2-16,9 1 1 16,3 3 2-16,6-7 3 15,22-1-1-15,14-4-2 16,15-5 7-16,13-5-3 15,12-5-1-15,1-3-3 16,-3 0 5-16,-12-2-5 16,-14-7-6-16,-15-4-20 15,-14-1 15-15,-10-2 3 0,-14 2 4 16,-1-2 0-16,-11 8-12 16,-15 4 5-16,-7 4 9 15,2 0 1-15,1 9-1 16,9 1-1-16,8 5 2 15,8-1-1-15,5-3-2 16,0 2 6-16,1-3-2 16,18-5 0-16,1-1 2 15,2-4 5-15,-2 0-7 16,1 0 2-16,-4 0-1 16,0-7-2-16,-1 1 1 15,-2 3-1-15,-2 3 1 16,0 5 0-16,3 20 0 15,-1 14 0-15,-3 7 25 16,-4-1-5-16,0-1-12 0,-1-8 3 16,0-14-3-16,-2-8-2 15,-1-8-1-15,0-4-4 16,-3-2 4-16,2 0 0 16,-2 0 7-16,3-15 6 15,3-13-7-15,1-19-11 16,5-12-14-16,-1-5-1 15,0-2-14-15,3 15-4 16,-2 18 26-16,-2 16 7 16,2 17 0-16,2 0-4 15,4 19 1-15,2 8-7 16,1 7 10-16,-3 1 7 0,-1-2-6 16,-5-6 3-16,0-8-4 15,-1-6 2-15,0-8 0 16,1-5-1-16,1 0 11 15,7-5-10-15,1-15 10 16,4-9-12-16,1-7 0 16,3-3 0-16,-2 2-5 15,-3 8-5-15,-6 12-1 16,-3 13 9-16,-3 4-1 16,0 3-5-16,5 17-4 15,0 1 11-15,2 2 0 16,4-1 0-16,2-6 2 15,3-3-1-15,5-5 2 0,-2-5-1 16,1-3 3-16,-4 0-4 16,-1-7 0-16,-6-10-11 15,-2-4 8-15,-10-4 2 16,-7 2 1-16,-2 1 0 16,-11 6 8-16,-11 8 11 15,-5 6-10-15,-3 2-2 16,2 5-5-16,4 12 1 15,3 7-1-15,8-1-1 16,10-1-1-16,3-1 5 16,0-5-5-16,13-2 1 15,11-6-1-15,3-6-2 0,3-2-11 16,-2 0-10 0,-2-8-19-16,-6-8 0 0,-3-2 23 15,-4 1 12-15,-5 3-7 16,-1 4 14-16,-4 6 19 15,-1 4 47-15,-2 0-30 16,0 0-23-16,4 0-11 16,5 0 0-16,6 1-4 15,6 10 4-15,6-3 0 16,-2-2 2-16,2-6-1 16,-2 0 4-16,1 0-5 15,-3-12 8-15,0-15 11 16,-4-12-11-16,-2-14-10 15,-7-10-1-15,-4-9 0 16,0-8-21-16,-5-5 0 0,-1 8 7 16,0 15 9-16,0 22 9 15,0 19-3-15,0 19 38 16,0 2-26-16,0 2-12 16,0 26-12-16,-1 23 3 15,-5 18 9-15,6 13 24 16,0 3 9-16,0-7-18 15,10-3 3-15,4-10-6 16,4-6-9-16,-2-9 2 16,5-11-2-16,0-9 0 15,-3-10-3-15,0-9 0 16,-3-8-15-16,1-3-35 0,2-3-17 16,2-18-42-16,-6-13-237 15</inkml:trace>
  <inkml:trace contextRef="#ctx0" brushRef="#br0" timeOffset="-206239.07">11269 16643 733 0,'0'0'245'16,"0"0"-162"-16,0 0-55 16,0 0-5-16,0 0-1 15,0 0-18-15,57 0-2 16,-11 6 5-16,9-3-2 15,0-3 0-15,-4 0-4 0,-8 0-1 16,-8 0 2-16,-10 0-1 16,-10 0-2-16,-6 0-3 15,-6 0-1-15,-3 15 5 16,0 10-2-16,0 5 2 16,0 3 13-16,0-3-13 15,0-3 5-15,0-6-2 16,0-6-2-16,0-9-1 15,0-5-1-15,0-1-81 16,0-4-184-16,10-20-241 16</inkml:trace>
  <inkml:trace contextRef="#ctx0" brushRef="#br0" timeOffset="-206100.93">11760 16451 950 0,'0'0'72'0,"0"0"-35"0,0 0-37 15,0 0-3-15,0 0-33 16,0 0-72-16,-14 47-229 16</inkml:trace>
  <inkml:trace contextRef="#ctx0" brushRef="#br0" timeOffset="-205418.94">11954 16548 211 0,'0'0'655'15,"0"0"-575"-15,0 0-22 16,0 0 12-16,0 0-26 0,0 0-14 16,-97 93-17-16,85-57-7 15,6-1-2-15,6-4 2 16,0-5-6-16,0-4 4 16,9-7-2-16,4-3 1 15,5-6-1-15,-1-4 2 16,5-2 2-16,-1 0-5 15,-2-5 10-15,-2-14-2 16,-7-8-2-16,-5-6-7 16,-5-9-12-16,0-2-2 15,-3 5 5-15,-11 9 5 16,1 14 4-16,2 6 12 0,-1 10-9 16,-1 0-3-1,-1 2-5-15,-2 19 2 0,3 7-1 16,4 3 3-16,3 1 0 15,4-1 1-15,2-8 2 16,0-4-2-16,3-2 0 16,12-6 1-16,3-4 0 15,2-4 3-15,6-3-2 16,7-3-1-16,8-19-1 16,5-12-2-16,0-4-5 15,3-2-9-15,-7 5 4 16,-2 7 11-16,-10 10-2 15,-6 8-1-15,-6 10 0 0,-5 0 4 16,-1 16-7 0,-6 14-1-16,-4 6 5 0,-2 1 2 15,0-2-1-15,0-1 1 16,-5-7 1-16,2-7-1 16,3-5 1-16,0-8 2 15,0-4-2-15,0-3-2 16,14 0-2-16,14-19 4 15,9-5 7-15,6-3-7 16,-2 5-1-16,-4 6 1 16,2 10 10-16,-6 4 3 15,-2 2-11-15,-4 4-2 0,-8 16 0 16,-7 5-3-16,-9 9-89 16,-3 4-215-16,-13 0-384 15</inkml:trace>
  <inkml:trace contextRef="#ctx0" brushRef="#br0" timeOffset="-202861.13">9047 15172 717 0,'0'0'67'16,"0"0"-64"-16,0 0 1 15,0 0 1-15,0 0 8 16,0 0 23-16,-1 1-20 16,7-1-11-16,12 0 2 15,4 0 18-15,4 0-5 16,2 0 0-16,3 1-9 15,4-1 7-15,5 3-4 0,0-3-4 16,2 0-9-16,-6 0 1 16,-6 0-2-16,-8 0 1 15,-14 0 5-15,-4 0-4 16,-4 0-2-16,0 0 0 16,-1 0 0-16,-18 0-6 15,-12 0 6-15,-12 0-1 16,-5 0-1-16,-2 2-6 15,3 2-5-15,4 0 10 16,3 5 1-16,8-1-5 16,4-3 7-16,10 0-1 15,8-3 0-15,7-2 1 0,3 0 3 16,0 0 17 0,0 0-6-16,4 0-14 0,20 2 1 15,7 0-1-15,10-2 0 16,5 0 4-16,-3 0-4 15,2 0 2-15,-11 0-2 16,-7-4 1-16,-15 2 0 16,-6 0 1-16,-6 2-1 15,-1-2-1-15,-25 1-7 16,-11 1 3-16,-15 0-1 16,-4 0 0-16,-2 7 3 15,11 1-15-15,14-2 7 16,16-3 8-16,13-3 2 15,4 0 6-15,0 1-6 16,22 1-5-16,11-1 5 0,7-1 0 16,8 0 3-16,-2 0-1 15,2 0 2-15,-9 0 10 16,-11-3 10-16,-10 1-16 16,-12 0-8-16,-6 1-3 15,0 1 3-15,-11 0-4 16,-9 0 0-16,-7 0-1 15,6 0 1-15,6 0-41 16,12-2-69-16,3-9-297 16</inkml:trace>
  <inkml:trace contextRef="#ctx0" brushRef="#br0" timeOffset="-193006.43">14137 2402 544 0,'0'0'65'15,"0"0"-40"-15,0 0 4 16,0 0-13-16,0 0 34 15,0 0 29-15,0 0-14 16,13-73-13-16,-13 73 13 0,0 0-22 16,0 0-5-16,0 0-23 15,0 0-13 1,0 0-2-16,0 0 0 0,0 0 1 16,0 0-1-16,0 0 1 15,0 0-2-15,0 2 1 16,0 8-4-16,0 8-7 15,0 15 5-15,0 14 6 16,0 10 1-16,-6 5-1 16,-1 1 5-16,0-1-4 15,1 1-1-15,0-4 0 16,1 0 0-16,2-2-1 16,1-4 0-16,2 0 1 15,0 2 0-15,0 0 0 0,0 0 0 16,0 2 0-16,2 6 0 15,-2-2 0-15,0 6-1 16,0 2 0-16,-5 4 0 16,-7-1 0-16,2 3 1 15,-1-4 0-15,2-2 0 16,3 1 0-16,2 1 0 16,1 0-1-16,3-4 1 15,0-2 0-15,-1-1 1 16,-1 0-1-16,-2 4 0 15,-4-3 0-15,-2 3 0 16,-1 0-1-16,-1 1 0 16,-1 0 2-16,4 0-2 0,0-1 1 15,3-6 0-15,0-3 1 16,5-2 1-16,1-3-1 16,0 2-1-16,0-2 0 15,0-2-2-15,0-2 0 16,0 0 2-16,0-1 0 15,0-1 0-15,0-2 0 16,-5-1-1-16,1 1 1 16,2 0 0-16,2-2 0 15,0 3 1-15,0 2-2 16,0 0 1-16,0 0-1 16,0-3 1-16,0-3 0 15,2 0 0-15,-1 0 2 0,4 1-2 16,-1-1 0-16,2 1 0 15,1 1-1-15,-1-1 0 16,-1-2 1-16,-2 2 0 16,0-3 0-16,0 3-1 15,4-2 1-15,-1 1 0 16,3 3 0-16,2-2 1 16,2-1-1-16,-1-1 0 15,1-1-1-15,-2 1 2 16,-5-1-1-16,1 0 0 15,-4 3 0-15,-1 6 1 16,-1 2-1-16,-1-1 0 16,0 0 0-16,2-3 1 15,2-3-1-15,3 0 0 0,5 2 0 16,-1-1 0-16,0 2 0 16,0 1 0-16,0 3-1 15,-4-3 1-15,-1 2 0 16,-4-2 0-16,1 2 1 15,-3 0-1-15,0 0 0 16,0-1 0-16,0 0 0 16,0-1 5-16,0 0-10 15,0 3 5-15,1 4 0 16,1 1 5-16,-2 3-5 16,0-1 1-16,0-3-2 15,0 1 1-15,0 1 0 16,0 1-1-16,0 2 4 0,0-1-3 15,0-2 8-15,1-1 0 16,7-2-3-16,-1-2 4 16,2 1-7-16,-2 0-2 15,-1 1 6-15,-1 0-6 16,0 2 0-16,-2 2 0 16,0 7 2-16,-3 0 0 15,0 0-1-15,0 2 1 16,0 1 1-16,0 0-2 15,0 1 2-15,0-1-3 16,0-5 1-16,-2-3-1 16,1-2 2-16,-1-2 3 0,-1 1-3 15,0-2-2-15,0 0 3 16,0-2 0-16,0 1-3 16,1 0 1-16,1 3-1 15,1 3 0-15,0 0 1 16,0 1-1-16,0-5 0 15,0 2 1-15,0 1 0 16,0 0-1-16,0 1-1 16,-7 0 1-16,1 0 1 15,0-1-1-15,0 0 0 16,0 3 0-16,0 2 0 16,1-3 0-16,-1 5 0 15,-2 0 0-15,0 5 3 0,-5 4 1 16,2 3 3-1,-1 0-4-15,0-1 0 0,0 0-2 16,-1-2 0-16,2 0-1 16,2 0 0-16,-1-3 1 15,1-1-1-15,-2 2 1 16,-3 1 0-16,0 0 0 16,-4-1 3-16,-1 1-4 15,1-2-1-15,0-1 1 16,5-5 0-16,2-4-5 15,1-5 5-15,4 0 0 16,3-3 0-16,1 0 0 16,2-6 0-16,0-1 3 15,0-4-3-15,2-3 0 0,2-4 0 16,1-5 0-16,-2-5 0 16,0-6 0-16,-3-4-1 15,0-4 0-15,0-2-34 16,0-2-50-16,-6-8-120 15,-8-1-138-15</inkml:trace>
  <inkml:trace contextRef="#ctx0" brushRef="#br0" timeOffset="-190572.35">14438 4364 734 0,'0'0'106'15,"0"0"-56"-15,0 0-14 16,0 0 28-16,0 0-15 0,0 0-7 16,0 0-22-1,0-13-16-15,0 32-4 0,0 20-12 16,-5 16 12-16,-6 12 20 15,-3 4-18-15,-2-7 0 16,2-8-1-16,4-13 0 16,1-16-1-16,3-10 0 15,1-12-1-15,-1-5-73 16,2-8-164-16</inkml:trace>
  <inkml:trace contextRef="#ctx0" brushRef="#br0" timeOffset="-190202.34">14476 3982 880 0,'0'0'114'0,"0"0"-114"15,0 0-1-15,0 0 1 16,0 0-3-16,0 0-2 16,12 20 4-16,1-6 1 15,2 0 2-15,1-3 4 16,-3-2-5-16,-2-5 3 16,-9-3 1-16,-2-1-1 0,0 0 9 15,0 0 30 1,-4 0-9-16,-12-7-26 0,-2 1-5 15,-1 5-3-15,2 1 8 16,4 0-8-16,2 3-9 16,7 13-2-16,4 5-64 15,16 0-91-15,23-2-125 16</inkml:trace>
  <inkml:trace contextRef="#ctx0" brushRef="#br0" timeOffset="-189672.72">14954 4252 813 0,'0'0'97'16,"0"0"-4"-16,0 0-74 0,0 0-19 16,0 0-25-16,0 93 25 15,0-27 12-15,-9 7-2 16,2 0 2-16,1-8-8 15,-2-8-2-15,-2-12 4 16,4-12-4-16,0-13-1 16,1-12 8-16,2-4-5 15,3-4 2-15,0 0 13 16,0 0 26-16,0-18 3 16,3-15-13-16,16-10-35 15,7 1-30-15,7 9 15 16,1 17 14-16,-4 14-2 15,-3 2 3-15,-6 20-6 16,-2 11-2-16,-7 8 8 0,-3 1 0 16,-6 1 1-16,-3-1 3 15,0-8-4-15,0-6-5 16,-3-6 3-16,-9-8-65 16,-4-12-135-16,1 0-216 15</inkml:trace>
  <inkml:trace contextRef="#ctx0" brushRef="#br0" timeOffset="-189326.58">14717 4464 754 0,'0'0'167'0,"0"0"-127"16,0 0 36-16,0 0 19 15,0 0-30-15,0 0-25 16,42-11-27-16,5-3-12 16,11 0 0-16,4 3-1 15,0 2-2-15,-12 5 2 16,-10 2 1-16,-15 2-1 15,-14 0-3-15,-8 0-3 0,-3 0-5 16,0 0 0-16,0 0 7 16,0 0-6-16,0 4-45 15,-5 0-75-15,-1-4-98 16</inkml:trace>
  <inkml:trace contextRef="#ctx0" brushRef="#br0" timeOffset="-188374.6">15325 4434 881 0,'0'0'77'0,"0"0"-3"15,0 0-17-15,0 0-8 0,0 0-16 16,0 0-8-16,-4-17-25 16,7 17 0-16,15 10-12 15,13 10 10-15,8 6-5 16,3 8 6-16,-5 4-1 16,-4 6 0-16,-8 3-2 15,-7 1 2-15,-9-4 1 16,-7-5 1-16,-2-8 0 15,-8-1 0-15,-14-10 0 16,-5-1-5-16,-1-9 5 16,-4-5 0-16,4-3 4 15,4-2 1-15,5 0-2 16,6-14 9-16,8-5 3 0,5-2 2 16,0-2-14-1,8 4-1-15,11 2-4 0,1 5-22 16,3 6-9-16,-1 1-45 15,-1 2-167-15,-9 2-304 16</inkml:trace>
  <inkml:trace contextRef="#ctx0" brushRef="#br0" timeOffset="-187893.93">15748 4586 777 0,'0'0'92'0,"0"0"-28"16,0 0 29-16,0 0-21 15,0 0-24-15,0 0 0 16,-9-66-11-16,15 60-35 16,15 3-2-16,10 3-5 0,5 4-1 15,1 20-2-15,-1 7-7 16,-9 3 11-16,-3 0-4 15,-5-6 8-15,-5-8 0 16,-1-8 1-16,-3-7-1 16,0-4 8-16,4-1 15 15,3 0 5-15,4-9 9 16,1-13-18-16,2-3-15 16,-5-3-4-16,-3-3-10 15,-3 3-51-15,-7 6-57 16,-6 6-205-16,0 7-302 15</inkml:trace>
  <inkml:trace contextRef="#ctx0" brushRef="#br0" timeOffset="-187690.47">16092 4497 859 0,'0'0'88'15,"0"0"9"-15,0 0-45 16,0 0-30-16,0 0-22 15,-1 81 0-15,-1-25 39 16,2 0-16-16,0-1-16 16,0-8-4-16,0-5-3 15,0-5-10-15,0-5-56 16,-5-6-159-16,-9-9-417 0</inkml:trace>
  <inkml:trace contextRef="#ctx0" brushRef="#br0" timeOffset="-187264.61">15291 5141 1046 0,'0'0'84'16,"0"0"-70"-16,0 0-2 16,0 0 6-16,0 0-8 15,0 0-8-15,84 20 0 16,-11-15 5-16,22-4-4 15,20-1 2-15,12 0 1 16,3 0 14-16,-9 0-1 16,-20 0-9-16,-26 0 3 15,-26 0-12-15,-24 0-1 16,-14 0 0-16,-10 0 0 16,-1 0-5-16,0 0-2 0,-1 0-12 15,-19 1-35-15,-11 9-57 16,-11 0-177-16,-3 2-440 15</inkml:trace>
  <inkml:trace contextRef="#ctx0" brushRef="#br0" timeOffset="-186868.16">15478 5456 1032 0,'0'0'87'0,"0"0"-52"15,0 0 32-15,0 0-20 16,0 0-47-16,0 0 0 16,80 10-4-16,-30 27-5 15,-9 10 8-15,-12 2-9 16,-16-2 8-16,-13-4-6 15,-6-6-1-15,-19-7 5 16,-11-8 4-16,2-9 0 16,2-7 4-16,10-6 1 15,3 0 0-15,6-12 3 16,8-9 1-16,5-7-9 16,3-2-5-16,24 1-33 15,6 6-14-15,3 11 17 0,-3 10 9 16,-3 2-26-16,-3 0-15 15,-4 14-60-15,-7 0-38 16,-10-1-302-16</inkml:trace>
  <inkml:trace contextRef="#ctx0" brushRef="#br0" timeOffset="-186558.92">16010 5382 220 0,'0'0'847'16,"0"0"-794"-16,0 0-47 16,0 0-6-16,0 0-1 15,-9 87 1-15,5-31 30 16,1 1-3-16,3-3-18 15,0-8 0-15,10-5 10 16,4-5-8-16,4-9-7 16,-3-4 2-16,-1-9-2 15,-1-3-4-15,-4-4-23 16,-1-7-76-16,-2 0-78 16,-4-13-98-16</inkml:trace>
  <inkml:trace contextRef="#ctx0" brushRef="#br0" timeOffset="-186386.66">15910 5678 897 0,'0'0'170'16,"0"0"-125"-16,0 0 0 16,0 0-4-16,0 0-17 15,80-7-24-15,-21-1-1 16,1 1-30-16,-6-3-157 15,-13-2-362-15</inkml:trace>
  <inkml:trace contextRef="#ctx0" brushRef="#br0" timeOffset="-185739.87">16770 5109 901 0,'0'0'211'0,"0"0"-145"15,0 0 4-15,0 0 2 16,0 0-9-16,0 0-30 16,0 2-22-16,22-2-11 0,14 0 0 15,10 3 2-15,6-1-2 16,-5 4-24-16,-11 1-69 15,-13 3-39-15,-15 3-79 16,-8-1-188-16</inkml:trace>
  <inkml:trace contextRef="#ctx0" brushRef="#br0" timeOffset="-185578.31">16819 5349 489 0,'0'0'282'0,"0"0"-253"16,0 0 42-16,0 0 55 15,81 14-37-15,-44-14-55 0,5 0-19 16,-2 0-8 0,-1 0-7-16,-6 0-3 0,-2 0-48 15,-4-2-83-15,-5 0-147 16</inkml:trace>
  <inkml:trace contextRef="#ctx0" brushRef="#br0" timeOffset="-183931.92">17343 4944 937 0,'0'0'129'0,"0"0"-113"15,0 0 31-15,0 0 28 16,0 0-28-16,0 0-14 0,0 0-18 16,4 0-4-1,16 0-11-15,11 0-3 0,9 0 3 16,8-4 6-16,-5 0-6 16,-4 2 0-16,-9-2 0 15,-9 3 2-15,-7 1 2 16,-7 0-3-16,-3-1-1 15,-2 1 0-15,-2 0 1 16,0 0-1-16,0 0 0 16,0 0 2-16,0 0-4 15,0 0 2-15,0 0-33 16,0 0-77-16,14 0-138 16,3-5-119-16</inkml:trace>
  <inkml:trace contextRef="#ctx0" brushRef="#br0" timeOffset="-182622.55">18339 4454 513 0,'0'0'111'16,"0"0"-26"-16,0 0 15 0,3-78 12 15,-3 59-36-15,0 4-33 16,-1 5 11-16,-2 3-18 16,0 3-14-16,2 2-5 15,1 2-16-15,-4 0-1 16,-3 32-20-16,-5 20 17 15,-4 21 3-15,0 10 15 16,5 1-10-16,2-4-2 16,1-14-2-16,2-14-1 15,-1-14 1-15,1-13 1 16,3-9-2-16,0-8 2 16,0-7 3-16,3-1-1 15,0 0 1-15,0 0 16 16,0 0 21-16,0-6-3 15,4-16 3-15,10-12-42 0,8 1-14 16,2 3 7-16,0 12 7 16,-3 11-1-16,0 7-10 15,-1 0 3-15,-3 18-3 16,-1 5 2-16,-2 5-1 16,-4 2 6-16,-6-1 2 15,0-2-1-15,-4-7 2 16,0-4 1-16,0-4-8 15,0-2-57-15,-15-7-103 16,0-3-230-16</inkml:trace>
  <inkml:trace contextRef="#ctx0" brushRef="#br0" timeOffset="-182371.22">18013 4672 979 0,'0'0'136'15,"0"0"-126"-15,0 0-7 16,0 0 16-16,0 0 4 16,95 1-7-16,-26-1 9 0,3 0-12 15,-3 0-7 1,-9-3-6-16,-18-1-6 0,-12-1-65 15,-17 3-136-15,-13-4-203 16</inkml:trace>
  <inkml:trace contextRef="#ctx0" brushRef="#br0" timeOffset="-181925.41">18514 4186 718 0,'0'0'146'0,"0"0"-93"15,0 0 1-15,0 0 42 16,0 0-77-16,0 0-19 16,60-7-6-16,-50 37-15 15,-10 7 3-15,0 5 18 16,0-7-1-16,0-7 1 15,0-12 0-15,0-5 1 0,0-5 10 16,15-4 19-16,15 0 8 16,10-2 9-16,6 0-12 15,1-6-21-15,-1-3-14 16,-7 0-17-16,-7 5-59 16,-9 3-182-16,-20-1-264 15</inkml:trace>
  <inkml:trace contextRef="#ctx0" brushRef="#br0" timeOffset="-181008.14">17811 5211 986 0,'0'0'144'16,"0"0"-137"-16,0 0 18 16,0 0 34-16,0 0-24 15,0 0-17-15,-3 10-12 16,3-8-6-16,20 2 0 16,17 3-11-16,21 0 11 15,25 0 5-15,16-1-4 16,13-1 3-16,1 0 0 15,1 1-3-15,-13 0 6 16,-14-1-6-16,-22-2 2 0,-22-1 2 16,-20-2-4-1,-10 0 0-15,-7 0 6 0,-3 0 1 16,0 0 8-16,4 0-3 16,1 0-11-16,1 0-2 15,-3 0 0-15,-1 0-44 16,-4 0-96-16,-1 0-141 15,-13 3-291-15</inkml:trace>
  <inkml:trace contextRef="#ctx0" brushRef="#br0" timeOffset="-180648.11">17942 5523 908 0,'0'0'207'0,"0"0"-179"15,0 0-7-15,0 0 1 16,0 0-22-16,0 0 0 16,17 30-6-16,-17-4-3 15,0 6 3-15,-15 5-5 16,-15-4 9-16,0-7 1 15,6-7 0-15,8-9 2 16,7-4 5-16,8-6 1 16,1 3-4-16,0-3 8 0,0 1 10 15,16 0-5-15,17 0-12 16,16 1 12-16,15-2-4 16,3 0-9-16,-3 0-3 15,-7 0-57-15,-14 0-144 16,-8 0-216-16</inkml:trace>
  <inkml:trace contextRef="#ctx0" brushRef="#br0" timeOffset="-180072.64">18327 5648 1083 0,'0'0'84'0,"0"0"-71"16,0 0-13-16,0 0-3 16,0 0-2-16,0 0 0 15,94 27-5-15,-76-3 6 16,-9 2 2-16,-4-4 1 16,-5-1-1-16,0-4 0 15,0-5-1-15,0-4 0 16,0-4 2-16,0-4 1 15,0 0 1-15,0 0 10 16,1-11 9-16,14-12 30 0,5-6-49 16,11-1 3-16,6 6-8 15,-3 10 4-15,-8 9-1 16,-8 5-5-16,-5 0-3 16,-7 0-5-16,0 13 10 15,-4 4 1-15,-2 2-1 16,0 1 0-16,0-3 2 15,0-4 2-15,0-1 0 16,-3-5 1-16,1-3-2 16,2-4 2-16,0 0 1 15,0 0-2-15,2-3 17 16,21-17 16-16,12-10-23 16,8 1-10-16,5 2 2 15,-5 12 5-15,-10 7 7 16,-11 5-11-16,-10 3 1 0,-5 0-3 15,0 0-1-15,-4 8-3 16,1 6 0-16,-2 3 0 16,-2 4 3-16,0 4-10 15,0-2-75-15,-2-3-113 16,-12-7-250-16</inkml:trace>
  <inkml:trace contextRef="#ctx0" brushRef="#br0" timeOffset="-176177.32">7260 11415 862 0,'0'0'95'15,"0"0"-74"-15,0 0-15 16,0 0 39-16,0 0 10 15,0 0-6-15,0 0-29 0,-9-9-3 16,9 9-12-16,3 0-5 16,12 0-3-16,15 0 1 15,16 0 1-15,15 0 1 16,6 0 7-16,5 0-3 16,4 0-4-16,-1-2 1 15,-11-2-1-15,-13 0-3 16,-19 1 3-16,-11 0 0 15,-9 0 3-15,-7 2 0 16,-5-1 2-16,0 1 11 16,0 1 1-16,0 0-3 15,0 0-9-15,0 0-5 0,0 0-10 16,0 0-78 0,-14 0-183-16,-8 7-601 0</inkml:trace>
  <inkml:trace contextRef="#ctx0" brushRef="#br0" timeOffset="-175751.43">7154 11754 672 0,'0'0'114'15,"0"0"-30"-15,0 0 25 16,0 0-13-16,0 0-51 16,0 0-20-16,12-21-24 15,8 21-1-15,5 11-6 16,-4 13 4-16,-8 8-4 15,-11 5-5-15,-2 0 7 16,-15-2-7-16,-9-5 10 16,0-7-3-16,9-9 3 0,2-6 1 15,10-3 2 1,3-4 5-16,0-1 20 0,0 0 6 16,21 0-10-16,13-6-15 15,17-6-5-15,4-1-6 16,-6 5-19-1,-6 3-67-15,-13 0-160 0,-13 1-228 16</inkml:trace>
  <inkml:trace contextRef="#ctx0" brushRef="#br0" timeOffset="-175171.46">7478 11733 805 0,'0'0'104'15,"0"0"-92"-15,0 0-12 16,0 0 0-16,0 0 0 16,0 0 0-16,88 90 0 15,-82-62 0-15,-6-1-2 16,0-7-1-16,0-7 6 15,0-6-3-15,0-4 10 16,0-2 14-16,0-1 10 16,0 0-3-16,0-1 22 15,-3-17-30-15,3-5-8 0,0-7-8 16,6 1-5-16,17 2-2 16,6 8-12-16,1 11 7 15,0 6 0-15,-5 2 0 16,-8 7-8-16,-5 11 4 15,-4 3-2-15,-5 0 5 16,-3-2-2-16,0-4 5 16,0-5-1-16,0-3 1 15,0-4 3-15,0-3 0 16,0 0 0-16,0 0 21 16,0-12 10-16,3-11 9 15,15-9-35-15,5-3-3 16,7 2 1-16,3 7 0 15,-4 7 7-15,-2 10-3 0,-6 8 2 16,-6 1-6-16,-2 10-3 16,-4 12 0-16,-3 10 0 15,-4 5 5-15,-2 5-2 16,0 2-6-16,-3 2-9 16,-11-9-169-16,-5-5-606 15</inkml:trace>
  <inkml:trace contextRef="#ctx0" brushRef="#br0" timeOffset="-174280.77">7398 14365 714 0,'0'0'253'0,"0"0"-187"16,0 0-54-16,0 0 21 0,0 0-5 16,0 0-14-16,25 3-13 15,15-3 9-15,17 0-2 16,9-3 1-16,5-3 1 16,1 4-3-16,-5-2-1 15,-4 3 7-15,-6 1-2 16,-5-1 6-16,-11-1-15 15,-11 0 1-15,-9 0 7 16,-11 0-4-16,-5 0-4 16,-2 2 16-16,-2 0-10 15,5-1 10-15,0-2-12 16,3 1-5-16,3-2-1 0,-2 1 0 16,-5 0-17-16,-5 3-53 15,0 0-102-15,-6 0-171 16</inkml:trace>
  <inkml:trace contextRef="#ctx0" brushRef="#br0" timeOffset="-173891.03">7432 14564 707 0,'0'0'107'0,"0"0"-18"0,0 0 45 16,0 0-44-16,0 0-54 15,0 0-34-15,61-36-2 16,-40 41 0-16,-5 19-7 16,-11 10-3-16,-5 9 2 15,-14 3 4-15,-14-2 1 16,-2-4-4-16,6-11 7 15,6-10 0-15,9-8 0 16,5-7 1-16,4-4 1 16,0 0 25-16,0 0 16 15,13-2 4-15,16-11-24 0,5-2-23 16,9 4 0 0,-3 2 0-16,-5 4-3 0,-4 4-18 15,-6 1-60-15,1 0-61 16,-7 0-120-16,-2 0-265 15</inkml:trace>
  <inkml:trace contextRef="#ctx0" brushRef="#br0" timeOffset="-173327.54">7791 14630 560 0,'0'0'475'0,"0"0"-395"0,0 0-73 16,0 0-7-16,0 0-2 16,0 0-9-16,68 24 5 15,-55-1-6-15,-7 1 9 16,-2-3 2-16,-4-4 1 16,0-2-5-16,0-5 4 15,0-6 1-15,0-1-1 16,0-3 1-16,2 0 13 15,-1-3 22-15,4-18 20 16,2-8-36-16,7-4-15 16,5 0-4-16,2 3 1 15,1 13 0-15,-1 5-2 16,-6 12-2-16,0 0-6 0,-5 2-1 16,-2 12 5-16,-3 4-5 15,-3 1 8-15,-2-4 0 16,0-4-4-16,0-2 6 15,0-5-2-15,0-2 1 16,0-2 1-16,3 0 0 16,5-2 9-16,10-21 13 15,12-10-22-15,11-11-2 16,6 0 2-16,0 8-1 16,-3 10 1-16,-7 9 2 15,-7 10-2-15,-6 7 3 16,-8 0-3-16,-1 11-1 0,-4 9 1 15,-3 3 0-15,-2 1 0 16,-4 1-1-16,-1 0 0 16,-1 1 1-16,0 1-35 15,-4-5-151-15,-11-8-262 16</inkml:trace>
  <inkml:trace contextRef="#ctx0" brushRef="#br0" timeOffset="-171056.78">19527 4936 563 0,'0'0'358'15,"0"0"-288"-15,0 0-19 16,0 0-21-16,0 0-3 16,0 0-8-16,0 0-3 15,0 0-10-15,30-19-1 16,3 18-4-16,11-2 0 15,6 1-1-15,5 1 1 16,1-2 6-16,-2 3-5 0,-9-1-1 16,-9 1-1-16,-9 0-1 15,-13 0 1-15,-6 0-2 16,-7 0-67-16,-1 5-125 16,-17 3-94-16</inkml:trace>
  <inkml:trace contextRef="#ctx0" brushRef="#br0" timeOffset="-170575.52">19540 5013 400 0,'0'0'499'15,"0"0"-453"-15,0 0-41 16,0 0 2-16,0 0-7 16,0 0 0-16,61 96 14 15,-26-46 35-15,2 1-35 16,1-5 0-16,0-6-5 16,-6-10-1-16,-4-8-2 15,-7-7 7-15,-8-5-9 16,-2-4 5-16,-5-3-4 15,-5-1 4-15,1-1 11 16,-1-1 12-16,2 0 17 0,5 0-18 16,6 0-8-16,6-15-6 15,1-2 15-15,1-9-14 16,-1-4 3-16,-1-4-9 16,-4-2-3-16,-3 1-1 15,-3 4-1-15,-5 6-2 16,-2 5-4-16,-1 7-1 15,-2-1-1-15,0 6-4 16,0-1-8-16,1-2-22 16,1 0-27-16,2 0-20 15,1-3-29-15,-2 0-158 16,-3 4-293-16</inkml:trace>
  <inkml:trace contextRef="#ctx0" brushRef="#br0" timeOffset="-170096.8">20006 4457 689 0,'0'0'189'0,"0"0"-155"16,0 0 33-16,0 0 19 15,0 0-42-15,0 0-42 16,39-32-2-16,-8 50-14 16,-1 7 14-16,-3 11-11 15,-14 1-4-15,-4 0 3 0,-6-6-2 16,-3-8 9-16,0-8 5 16,0-9 0-16,1-4 1 15,3-2 6-15,0 0 14 16,7 0 1-16,6 0-7 15,8 0-1-15,8-6-14 16,0 2-3-16,-1 4-58 16,-4 0-184-16,-3 6-124 15</inkml:trace>
  <inkml:trace contextRef="#ctx0" brushRef="#br0" timeOffset="-169688.1">20352 5072 1002 0,'0'0'103'15,"0"0"-88"-15,0 0 15 16,0 0 6-16,39-81-9 16,-14 74-27-16,3 5-5 0,1 2 5 15,-4 16-12 1,-2 12-8-16,1 6 14 0,-4-2 2 16,1-5 4-16,-3-7 3 15,-2-7-3-15,-2-6 4 16,2-5 11-16,4-2 17 15,5 0 13-15,5-4-3 16,3-14-24-16,0-2-5 16,-4-4-13-16,-3-4-8 15,-6-1-26-15,-7-4-88 16,-10 4-44-16,-3 1-193 16</inkml:trace>
  <inkml:trace contextRef="#ctx0" brushRef="#br0" timeOffset="-169426.11">20666 4855 716 0,'0'0'299'16,"0"0"-273"-16,0 0-26 16,0 0-10-16,0 99 10 15,0-27 100-15,0 6-50 16,-8-2-31-16,-3-9-10 15,1-11-7-15,4-10 3 16,1-10 0-16,2-14 2 16,2-6-5-16,1-11 0 15,0-4-1-15,0-1 0 0,0 0-1 16,0 0-21-16,0-7-62 16,1-13-220-16</inkml:trace>
  <inkml:trace contextRef="#ctx0" brushRef="#br0" timeOffset="-168340">21771 5126 847 0,'0'0'170'0,"0"0"-125"0,0 0 22 15,0 0 16-15,0 0-9 16,0 0-25-16,0 9-30 15,0-8-6-15,0-1-3 16,0 3 2-16,0-3-2 16,0 2-8-16,0-2 0 15,0 0-1-15,0 0 6 16,0 1-2-16,0-1 1 16,0 0 3-16,0 0-5 15,0 0-1-15,0 0-2 16,0 0 0-16,0 0 0 15,0 1 0-15,0-1-1 16,0 0 2-16,0 0-1 0,0 0 0 16,3 0-1-16,11 0-1 15,19 0-4-15,18 0 5 16,22 2 4-16,5 1-1 16,-1-3-1-16,-8 0-4 15,-14 3 4-15,-17-3-2 16,-18 0 0-16,-12 0 0 15,-8 0-2-15,0 0-6 16,0 0-12-16,0 0-33 16,-5 0-58-16,-17 0-96 0,-12-3-287 15</inkml:trace>
  <inkml:trace contextRef="#ctx0" brushRef="#br0" timeOffset="-168075.87">21957 4978 910 0,'0'0'138'0,"0"0"-138"16,0 0-8-16,0 0 1 15,0 0 7-15,0 114 28 16,0-54 14-16,0-3-20 15,0-7-11-15,0-6-8 0,0-8 0 16,-6-3-1 0,2-5-1-16,-2-4-2 0,-3-3-20 15,4-5-174-15,5-11-294 16</inkml:trace>
  <inkml:trace contextRef="#ctx0" brushRef="#br0" timeOffset="-167490.34">22663 4885 959 0,'0'0'108'15,"0"0"-72"-15,0 0-11 16,0 0-18-16,0 0-6 0,0 0 5 16,12 124 0-16,-5-60 22 15,1 1-23-15,-1-9 1 16,2-7 2-16,5-6 7 16,-4-13-6-16,3-8 3 15,-4-9-7-15,-4-8 1 16,-4-2 4-16,3-3-5 15,-3 0 16-15,4 0 17 16,8 0 22-16,3-21 8 16,10-8-54-16,2-14-12 0,0-8-1 15,-4-5-1 1,-3-2 0-16,-3 5-4 0,-6 14 1 16,-2 11-2-16,-5 13 0 15,-4 8-12-15,-1 5-5 16,0 2-33-16,0 0-38 15,0 0-88-15,0 10-268 16,0 4-178-16</inkml:trace>
  <inkml:trace contextRef="#ctx0" brushRef="#br0" timeOffset="-167118.83">23194 5061 88 0,'0'0'892'16,"0"0"-826"-16,0 0 13 16,0 0 6-16,0 0-25 15,12-75-20-15,-5 75-6 16,1 0-34-16,7 20-22 15,0 16 14-15,3 13 0 16,-5 3 7-16,0-4-1 16,-2-10 1-16,1-10 1 15,4-7 1-15,0-9 3 0,7-5-1 16,4-4 12-16,6-3 9 16,3 0-2-16,1-10-9 15,0-8-2-15,-1-3-11 16,0-9-2-16,0-7-51 15,-3-4-63-15,-8-4-126 16,-16 6-232-16</inkml:trace>
  <inkml:trace contextRef="#ctx0" brushRef="#br0" timeOffset="-166934.31">23612 4976 739 0,'0'0'255'16,"0"0"-247"-16,0 0-8 15,0 0 0-15,-16 125 97 16,5-52 2-16,2 4-45 0,-1-2-28 16,1-4-15-16,-2-2-8 15,-10-3-3-15,-12-6-21 16,-10-12-165-16,-9-15-423 16</inkml:trace>
  <inkml:trace contextRef="#ctx0" brushRef="#br0" timeOffset="-162383.08">14180 3546 150 0,'0'0'525'0,"0"0"-476"16,0 0-42-16,0 0 6 15,0 0 31-15,0 0-14 16,0 0 8-16,1 0 15 16,-1 0-2-16,3 0 3 15,-1 0-1-15,-2 0-23 0,1 0-12 16,1 0-11-1,-2 0-2-15,1 0-5 0,4 0-5 16,5 0 1-16,8 0 4 16,9 2 1-16,4 2-1 15,4-2 1-15,2 0 0 16,0 1-1-16,5-2 0 16,1 2-3-16,8 0 5 15,7-3-2-15,6 1 1 16,8 0 0-16,7 1-1 15,5 4 0-15,4-3 1 16,9 5 3-16,8-1-4 0,3 0-1 16,7 1 1-1,1 0 0-15,0 6-5 0,4-3 5 16,2-1-1-16,5 2 2 16,-2-2-2-16,2-2 2 15,4-2 5-15,1 1-6 16,5-1-1-16,0-2 0 15,0 1-1-15,2 0 2 16,-2 1-1-16,-5 0 4 16,-4 2 0-16,-3 2-3 15,-1-2 0-15,-6 2-1 16,0-2 0-16,-6 1-3 16,-2-1 3-16,2 0 1 0,0-1-2 15,-2-4 2 1,-3 0 3-16,-8-1-3 0,-9-2 7 15,-4 2-11-15,-2-2 4 16,-1 0 0-16,-6 0 1 16,3 0-1-16,-5 0-4 15,1 0 2-15,-2 0 3 16,2 0-2-16,1 0 2 16,3 0 0-16,1 0-1 15,1-2 0-15,-3 0 0 16,0 2 0-16,0-2 4 15,2 2-5-15,4 0 2 16,1 0-2-16,0 0-1 16,-2 0 0-16,0 0 4 0,1 0-4 15,0 0 4-15,2 0-2 16,2 0 0-16,0 0 0 16,-2 0-2-16,-4 0 3 15,-8 0-1-15,-9 0 5 16,-5 0-5-16,2 0 0 15,-2 2 0-15,5 0-2 16,3 0 2-16,5-1-4 16,4 2 4-16,6 1 1 15,7 1 3-15,3 1-5 16,2 0 1-16,-8 1-4 16,-11 1 4-16,-17-2 2 15,-20-2-2-15,-13 0-1 0,-12-1 1 16,1 0 1-16,5 0 1 15,7 1-2-15,7 1 1 16,4 0 0-16,3 1 1 16,1 1-2-16,5 0-1 15,-1 0-2-15,0 0 1 16,-3-2 2-16,-8 0-1 16,-2 0 1-16,-5 1-2 15,-4 2 2-15,5 0 2 16,6 0-2-16,9 4 1 15,10-1 3-15,9 6-4 16,3-3 0-16,2 1 1 16,-4-2-1-16,-10-1 0 15,-10-4 0-15,-9 2 3 0,-10-4 1 16,-4-1-4-16,-4 1 0 16,-2-3 0-16,-1-1-3 15,0 2 3-15,0-2 0 16,0 1 0-16,-5-1 1 15,-1 0-1-15,-1-1 3 16,-4 0-3-16,4 2-1 16,-1 0 0-16,6 3 1 15,3 1-3-15,4 2 6 16,4-1-4-16,2 2 3 16,-1 2-4-16,-1-3 4 15,-5 1-6-15,-7 2 4 16,-4 1-5-16,-1 7-6 0,-7 8-2 15,0 7 10-15,0 10 1 16,-3 8 1-16,-9 3-7 16,0 2 8-16,-1 1 0 15,-1 3 2-15,0 0 2 16,1 1-4-16,-3-1-1 16,1-3 1-16,0-5 0 15,3 5 0-15,3-2 1 16,5 0-1-16,-2-3 0 15,6-2 3-15,0-3-3 16,0 0 0-16,0-3 0 16,0 4 0-16,-6 0-2 0,-9 1 2 15,-6 6 0-15,-6 5 0 16,-5 2 0-16,-3 3 0 16,2-1 0-16,3 0 1 15,5-2-1-15,3 0 0 16,2 0 0-16,4 1 1 15,4 3 0-15,1-4 0 16,3-3 0-16,2-3 0 16,-2-4 1-16,4-2-1 15,-4-1-1-15,4 1 1 16,-2 2-1-16,1 0 0 16,2-2 1-16,0-5-1 15,-1-8 1-15,1-6-1 16,-4-8 0-16,4-7-1 15,-3-7 1-15,5-5 0 0,0-3 1 16,-1-1-1-16,2-2 0 16,-3 0 2-16,-1 0-2 15,-11 0 6-15,-9-9-6 16,-14-10 2-16,-18 0 2 16,-9-7-5-16,-10 5 1 15,-9-3-2-15,-3 5 1 16,-7-1 2-16,-4 2 1 15,-2-1 0-15,-4 1-4 16,0-4 2-16,-8 0-1 16,-3-1 1-16,-8-3-5 15,-2 3 5-15,-3-1 0 0,-2 1 0 16,-3 5 4-16,2 0-4 16,-2 2 0-16,7 1-1 15,1 1 11-15,5-1-22 16,-1 1 26-16,-3-1-31 15,3-4 26-15,-2-4-9 16,-6 3 0-16,4-4 2 16,-4 5-2-16,3 1 8 15,8 2-8-15,1 2 5 16,4 2-2-16,3 1 0 16,2-1 1-16,4 0-4 15,-1-3 0-15,-4 1 2 16,2 0-2-16,-2 2 0 0,4 2 0 15,3 4-2-15,2 0 2 16,1 2 1-16,1-2-1 16,1-1-1-16,-1 1 0 15,2-6 0-15,2 2 2 16,-2-2 0-16,2 2-1 16,0-1 1-16,3-1 0 15,0 4-1-15,0-3-3 16,-3 3 2-16,0 2 1 15,2 0-2-15,-1 0 2 0,4 0 0 16,-2 0 0 0,2 0 0-16,5 0 2 0,-1 3-1 15,0-2 0-15,0 2-1 16,4 1 0-16,-2-1 0 16,-1 3-4-16,-2 0 4 15,-4 0 0-15,-1 0 0 16,0 0 0-16,3 0 0 15,4 0-2-15,7 0 1 16,5 0 1-16,5 0 3 16,3 0-3-16,-2 0 0 15,-1 0 3-15,-3 0-3 16,3 0 0-16,0 3-1 16,3 0-5-16,-4 0 6 15,3 0 0-15,-2-2-2 16,8 1 2-16,6-1 1 15,4 2-1-15,6-2 0 0,1 1-1 16,2 2 0-16,2 0 1 16,-3-1 0-16,4-2 1 15,3 0-1-15,6-1 2 16,4 0-2-16,4 0 0 16,1 0 0-16,2 0 0 15,-2 0-1-15,-3 0 1 16,2 0-1-16,4 0 0 15,4 0 1-15,4 0-1 16,5 0 1-16,-2 0 0 0,-3 0 1 16,-2 0-1-1,-10 0-1-15,-6 3 0 0,-6-1 1 16,2 0 0-16,4-2 0 16,10 0 1-16,9 0 1 15,5 0 0-15,2 0 4 16,0 0-5-16,0 0 2 15,-3 0-3-15,-5 0-1 16,-6 0 1-16,-7 0-2 16,-1 0 2-16,1 0 0 15,3 0 0-15,8 0 1 16,7 0-1-16,3 0 4 16,0 0 9-16,0 0-2 0,0 0-1 15,0 0-5 1,0-1-5-16,3 1-11 0,7-4-89 15,6-6-340-15</inkml:trace>
  <inkml:trace contextRef="#ctx0" brushRef="#br0" timeOffset="-161236.15">18370 7289 810 0,'0'0'34'16,"0"0"-16"-16,0 0 6 16,0 0 29-16,0 0 3 15,0 0-11-15,0 0-5 16,-28-61-2-16,28 53-5 16,0 4 3-16,0 1-18 15,0 1-11-15,0 1-3 16,0 0 4-16,0 1-1 15,0 0 1-15,21-3-8 0,12 3 0 16,13 0 1-16,-1 3-1 16,-9 16-9-16,-18 6 0 15,-14 7-17-15,-4 5 19 16,-25-2 4-16,-8 0 1 16,-3-8 2-16,11-7 1 15,11-9-1-15,10-7-1 16,4-1-2-16,3 4-2 15,22 3-13-15,13 8 9 16,11 6 7-16,0 2-1 16,-7 6 1-16,-15 1 0 0,-12-1-8 15,-15-2 9 1,-7-3-7-16,-21-5 8 0,-12-2 15 16,-3-7 26-16,-6-7 9 15,4-3-5-15,4-3 2 16,7 0-1-16,9-7-21 15,7-8-25-15,13-7-4 16,7-12-95-16,37-10-239 16</inkml:trace>
  <inkml:trace contextRef="#ctx0" brushRef="#br0" timeOffset="-160971.85">19123 7192 924 0,'0'0'140'0,"0"0"-140"16,0 0 0-16,-20 116 2 16,17-68 27-16,3-1-7 15,0-6-13-15,0-4-6 16,0-5 5-16,0-6-5 15,0-5-5-15,0-1 2 16,0-6-1-16,0-2-39 16,0-4-142-16,0-8-99 15</inkml:trace>
  <inkml:trace contextRef="#ctx0" brushRef="#br0" timeOffset="-160680.65">19129 7156 1040 0,'0'0'58'16,"0"0"-55"-16,0 0-3 15,0 0-5-15,0 0 5 16,0 0 0-16,107 111 2 16,-53-65 2-16,3 2-4 15,-5 2-1-15,-10-2-9 16,-16-3-11-16,-11-7 7 15,-15-8-2-15,-6-5 6 0,-26-5 10 16,-12-5 10-16,-11 0 29 16,-6-5-12-16,1-1-1 15,11-1-2-15,13-4-13 16,20 0-11-16,16-4-60 16,25 0-290-16</inkml:trace>
  <inkml:trace contextRef="#ctx0" brushRef="#br0" timeOffset="-159380.78">19946 7235 870 0,'0'0'138'0,"0"0"-90"16,0 0-3-16,0 0 17 15,0 0 2-15,0 0-26 16,-2 0-16-16,6 1-18 15,12 1-4-15,13 2 0 0,13 3 1 16,7-2 0-16,0 1 2 16,-9-2-3-16,-10-2-1 15,-14-2-1-15,-8 0-8 16,-7 0 8-16,-1 0 1 16,-1 0-8-16,-20-14-7 15,-9-2-8-15,-9 0 3 16,-4 6 9-16,-6 6 11 15,5 4-7-15,3 0 5 16,8 5 2-16,6 16-1 16,7 4 0-16,9 6-1 15,11 2 3-15,6 2 5 16,28 0-1-16,15-1 0 0,17-2 11 16,17-5-4-16,17-3-8 15,11-5 5-15,-1-8-8 16,-9-6 0-16,-23-5 3 15,-20 0-3-15,-20-8-1 16,-18-11 1-16,-15-5 4 16,-5 1-4-16,-18-3-18 15,-27 4 13-15,-14 8 0 16,-6 8-1-16,4 6 5 16,15 2 0-16,16 14 1 0,14 4-5 15,10 2-4 1,6-1 9-16,0 0 1 0,12-6 1 15,9-4 0-15,2-4 8 16,1-4-10-16,-3-3 0 16,2 0-4-16,-1-6-3 15,-1-8 6-15,4-1 1 16,-1 5-1-16,-2 4 1 16,-2 6 0-16,1 6-6 15,1 19-1-15,-1 12 7 16,0 7 3-16,-3 5 9 15,-3-5 4-15,-2-1-8 16,-1-7 6-16,-3-11-4 16,-2-11-1-16,-1-7 4 15,-3-7 0-15,0 0 11 16,2 0 23-16,11-18 22 16,8-15-8-16,15-18-57 0,6-14-4 15,2-10-7-15,-2-10-59 16,-6 7-76-16,-10 19-126 15,-23 21-381-15</inkml:trace>
  <inkml:trace contextRef="#ctx0" brushRef="#br0" timeOffset="-158919.02">19026 8016 572 0,'0'0'337'16,"0"0"-237"-16,0 0-67 16,0 0 9-16,0 0 13 15,0 0-17-15,-17 0-8 16,17 0-21-16,17 0 2 0,26 2-9 16,34-2-1-16,49 0 5 15,35 0 1-15,25 0 15 16,7 0-12-1,-8 0 3-15,-21 0 3 0,-33 0-13 16,-29 0 0-16,-32 0-6 16,-30 0 0-16,-18 0-4 15,-16 0-3-15,-6 0-17 16,0 0-5-16,-11-2-28 16,-19-5-55-16,-20-1-178 15,-15 4-22-15</inkml:trace>
  <inkml:trace contextRef="#ctx0" brushRef="#br0" timeOffset="-158587.89">19132 8186 531 0,'0'0'82'15,"-97"14"7"-15,65-8 9 16,17-5 20-16,12 2-20 15,3 0-60-15,14 1-19 16,32 3-2-16,30-2-5 16,29 3 8-16,26-2-6 0,8-2 2 15,5-2 7-15,-11 2 2 16,-24-1 2-16,-25-2-6 16,-28 1-12-16,-26-1-5 15,-14-1-4-15,-14 0-1 16,-2 0 1-16,0 0 2 15,-6 0 2-15,-13 0 0 16,-7-5-4-16,-4-1-39 16,4 2-30-16,3 0-45 15,2-8-161-15</inkml:trace>
  <inkml:trace contextRef="#ctx0" brushRef="#br0" timeOffset="-157174.68">14799 9363 800 0,'0'0'70'0,"0"0"17"16,0 0 17-16,0 0-34 15,0 0-17-15,0 0-17 16,0 0-16-16,-21-44-20 16,21 44 3-16,0 0-3 0,17 0 1 15,17 5 1-15,13 0 10 16,16 0 7-16,4-2-5 15,5-3-4-15,-3 0-4 16,-2 0-2-16,-11 0 2 16,-9 0-6-16,-16-1 0 15,-12-1-4-15,-13-1 4 16,-6 3-27-16,0 0-81 16,-26 0-91-16,-22 0-166 15</inkml:trace>
  <inkml:trace contextRef="#ctx0" brushRef="#br0" timeOffset="-156701.55">14690 9361 480 0,'0'0'326'15,"0"0"-210"-15,0 0-69 16,0 0-6-16,0 0-23 16,0 0-14-16,79 77 49 15,-39-20-2-15,1 5-19 16,2-1-10-16,-4-8-7 16,-6-9-8-16,-7-9 1 15,-2-9-3-15,-6-8 3 0,-5-5-3 16,0-5 2-16,-3-2 0 15,0-3 1-15,1-1 3 16,2-2 7-16,2 0-5 16,6 0 12-16,7-2 2 15,4-12 0-15,0-6-3 16,1-7-9-16,-3-5 10 16,0-9-11-16,-3-6-6 15,-3-1-6-15,-5 6-2 16,-8 8 1-16,-4 14-1 15,-7 6 0-15,0 5-1 16,0 5-9-16,0 0-7 16,0 3-27-16,-3 1-41 0,-1 0-80 15,-1 0-156-15,1-5-321 16</inkml:trace>
  <inkml:trace contextRef="#ctx0" brushRef="#br0" timeOffset="-156260.74">15429 8970 650 0,'0'0'131'16,"0"0"-67"-16,0 0 43 15,17-85 5-15,-8 66-59 16,2 3 2-16,2 7 2 16,5 6-52-16,5 3-5 15,-4 12-5-15,-3 20-7 16,-11 10-6-16,-5 2 7 15,0-2 4-15,-6-7 2 0,1-8 5 16,5-9 4-16,0-7 1 16,0-5 1-16,2-1-1 15,13-5 9-15,6 0-2 16,7 0-4-16,3 0-5 16,-1 0-3-16,-4-2-9 15,-6-2-39-15,-8 1-17 16,-6 3-41-16,-1-2-91 15,-2 1-268-15</inkml:trace>
  <inkml:trace contextRef="#ctx0" brushRef="#br0" timeOffset="-155852.08">15824 9587 1081 0,'0'0'100'0,"0"0"-72"15,0 0 1-15,0 0 13 16,0 0-37-16,100-3-5 15,-60 3-11-15,-4 0-34 16,-15 0-85-16,-11 9-117 16,-10-1-198-16</inkml:trace>
  <inkml:trace contextRef="#ctx0" brushRef="#br0" timeOffset="-155703.47">15830 9800 712 0,'0'0'13'0,"0"0"45"15,0 0 97-15,0 0-36 16,100 24-77-16,-42-17-32 16,3-1-10-16,-4 1-7 15,-15-7-175-15,-20 0-493 16</inkml:trace>
  <inkml:trace contextRef="#ctx0" brushRef="#br0" timeOffset="-154690.54">16835 9309 365 0,'0'0'321'0,"0"0"-277"16,0 0 4-16,0 0 21 15,0 0 11-15,0 0 20 16,0 0-9-16,-37-78-51 16,37 73 9-16,1 3-26 15,21 2 3-15,9 0-26 16,15 16-3-16,5 16 0 15,-2 10 0-15,-10 7-2 16,-14 1 2-16,-12-5-4 16,-13-4 5-16,0-8 0 15,-17-7 1-15,-10-6 1 16,-1-4 0-16,-1-6 0 0,4-4 0 16,2-6-2-16,4 0 2 15,5 0 2 1,6-9 0-16,5-4 0 0,3-5 9 15,0-2-3-15,16 1-5 16,6 3-3-16,4 5-2 16,2 6-1-16,-1 5-10 15,-2 0-24-15,-4 0-60 16,-9 0-177-16,-9 2-437 16</inkml:trace>
  <inkml:trace contextRef="#ctx0" brushRef="#br0" timeOffset="-154293.22">16398 9807 936 0,'0'0'111'15,"0"0"-111"-15,0 0 10 16,0 0-7-16,145 19 12 0,-58-13-12 16,13 0 2-16,10-1-3 15,8 1 4-15,-1-1 1 16,-9 2 2-16,-18 1 14 15,-22 1-13-15,-19-1-2 16,-20-2-8-16,-14-2 0 16,-9-1 0-16,-5-3-3 15,-1 1-2-15,3 0 5 16,1 2 0-16,9 3 0 16,7-2-19-16,7-4-135 15,-6 0-299-15</inkml:trace>
  <inkml:trace contextRef="#ctx0" brushRef="#br0" timeOffset="-153628.71">17070 8935 729 0,'0'0'110'15,"0"0"9"-15,0 0-44 16,0 0-9-16,0 0-36 16,0 0-12-16,-6-24-18 15,13 24 0-15,3 15-10 16,0 10 4-16,-4 6 3 15,-6 4 0-15,0-2 0 16,0-1 3-16,0-8 0 16,0-5 0-16,0-9 0 15,14-1 9-15,8-4-3 0,9-5 19 16,10 0 10-16,6 0-16 16,3 0-8-16,-3-8-8 15,-7 1-2-15,-12-1-1 16,-11 6-51-16,-10 0-81 15,-7 1-200-15</inkml:trace>
  <inkml:trace contextRef="#ctx0" brushRef="#br0" timeOffset="-152819.85">16662 10225 724 0,'0'0'82'16,"0"0"-24"-16,0 0 41 16,0 0-30-16,0 0-26 15,0 0-25-15,29-51-18 16,-9 56-4-16,6 19 4 15,0 11-1-15,-3 9 1 16,-7 7-4-16,-9 2-2 16,-7-4 6-16,0-4 0 15,-17-10-4-15,-5-5 1 0,-5-7 3 16,-2-9 5-16,3-3-5 16,5-7 2-16,7-4 1 15,5 0-3-15,4 0 19 16,5-9 6-16,0-10-6 15,4-7 4-15,18-5-21 16,8 3-2-16,2 6-14 16,-4 7 3-16,-4 13-13 15,-4 2-78-15,-3 0-103 16,-1 1-88-16</inkml:trace>
  <inkml:trace contextRef="#ctx0" brushRef="#br0" timeOffset="-152222.08">17053 10388 674 0,'0'0'86'0,"0"0"-34"16,0 0 42-16,0 0-28 0,0 0 8 16,0 0-31-16,-6-54-9 15,6 51-10-15,0-2 4 16,0 3-4-16,5-1-11 15,4 1-13-15,1 2 1 16,10 0-3-16,0 13-4 16,2 17 1-16,-2 8-4 15,-5 5 5-15,-11 2 0 16,-4-4-1-16,-3-8 5 16,-14-7-1-16,-2-7 2 15,2-8-1-15,6-4 3 16,3-6-1-16,5-1 2 15,3 0 11-15,0-5-4 0,0-15-3 16,0-9-8-16,22-5-5 16,9-3-20-16,4 5 3 15,-3 9 1-15,-2 12 16 16,-8 11 2-16,-2 0 2 16,-2 11-5-16,-4 9 5 15,-1 1 1-15,-6-5 5 16,0 2 0-16,1-7-2 15,-1 0-2-15,4-3 2 16,1-2-3-16,3-2-1 16,4-4-141-16,-4 0-233 15</inkml:trace>
  <inkml:trace contextRef="#ctx0" brushRef="#br0" timeOffset="-151936.85">17432 10237 795 0,'0'0'114'15,"0"0"-51"-15,0 0-51 16,0 0-12-16,0 0 0 16,0 0 0-16,33 85 13 15,-33-53-12-15,0-5 7 16,0-9 4-16,0-10 8 0,0-3 22 15,0-5-9 1,5 0 14-16,8 0 6 0,7-3-5 16,7-9-25-16,8-7-19 15,1-2-4-15,-1-3-37 16,3-5-120-16,-4-7-257 16</inkml:trace>
  <inkml:trace contextRef="#ctx0" brushRef="#br0" timeOffset="-151172.65">17529 9494 519 0,'0'0'119'0,"0"0"-67"15,0 0 29-15,0 0 36 16,-9-78-52-16,9 61-23 16,2 0 16-16,6 6-27 15,3 3-17-15,0 5-14 16,1 3 2-16,-1 3-2 16,0 22-10-16,1 9 2 15,-6 7 8-15,0 0 19 16,3-2-1-16,4-7 5 15,5-6 5-15,6-8 7 16,1-5 4-16,3-6-10 0,-1-4-7 16,-2-3-13-16,0 0-4 15,-4-3-5-15,-2-10 0 16,-6-6-40-16,-5-4-61 16,-5-7-135-16,-3-5-320 15</inkml:trace>
  <inkml:trace contextRef="#ctx0" brushRef="#br0" timeOffset="-150998.62">17845 9361 830 0,'0'0'127'15,"0"0"-127"-15,0 0 0 16,0 0 39-16,-24 118 51 0,14-62-28 16,3 0-48-16,2-3-8 15,3 0 2-15,-2-4-8 16,-3-2 0-16,-5-5-8 15,1-5-94-15,5-10-218 16</inkml:trace>
  <inkml:trace contextRef="#ctx0" brushRef="#br0" timeOffset="-150714.37">18215 9792 997 0,'0'0'92'0,"0"0"-83"16,0 0-6-16,114-5 17 15,-57 4-13-15,1 0-6 16,-2 1-1-16,-6 0 0 16,-7 0-83-16,-15-3-113 15,-17-4-257-15</inkml:trace>
  <inkml:trace contextRef="#ctx0" brushRef="#br0" timeOffset="-150503.95">18460 9599 781 0,'0'0'212'16,"0"0"-179"-16,0 0-31 15,0 0 16-15,-19 91 53 16,11-46-33-16,1 2-18 16,1-1-13-16,0 0-4 15,-2-2-3-15,-3-3-3 16,-3 1-35-16,-5-5-125 0,-4-6-323 15</inkml:trace>
  <inkml:trace contextRef="#ctx0" brushRef="#br0" timeOffset="-149416.28">18787 9385 264 0,'0'0'423'0,"0"0"-312"0,0 0 10 15,0 0-35-15,0 0 4 16,0 0-35-16,0 0-14 15,-15-65-6-15,22 65-17 16,19 6-16-16,8 19 0 16,6 6-4-16,-2 9-1 15,-10 1 1-15,-10 0 1 16,-14-2-7-16,-4-1 7 16,-9-4-8-16,-17-6 9 15,-6-7-2-15,1-5-2 16,1-9-1-16,5-4 5 0,7-3 0 15,6 0 4-15,6-9-4 16,4-10 6-16,2-6-1 16,6-8 8-16,23 0-13 15,7 6-8-15,4 8-21 16,-2 6-11-16,-9 6-4 16,-16 1-103-16,-13 0-121 15,0-6-357-15</inkml:trace>
  <inkml:trace contextRef="#ctx0" brushRef="#br0" timeOffset="-148598.45">18958 8974 485 0,'0'0'132'16,"0"0"-79"-16,0 0 16 15,0 0 21-15,0 0-9 16,0 0-29-16,-17-69 15 16,17 61-30-16,0 2 4 15,0 0-8-15,0 3-12 16,0 2 9-16,0 1-14 15,0-1-4-15,0 1-3 16,0 0-7-16,0 0-1 16,0 0-1-16,0 0 0 15,0 0-3-15,0 0-1 0,0 0 2 16,0 0-1-16,0 0 1 16,0 0 2-16,0 0 0 15,0 0 0-15,0 0 3 16,0 0-1-16,0 0 3 15,0 0-2-15,0 0 0 16,0 0-1-16,0 0-1 16,16 0-1-16,4 0 2 15,6 0-2-15,3 5 0 16,-6 10-2-16,-7 3-5 16,-9 2-1-16,-7 2 2 15,0 2-5-15,-17-2 5 0,-3-6 4 16,5-3 2-1,4-5 1-15,5-6-1 0,6-2 1 16,0 0-1-16,3 0 0 16,27 0 11-16,16 0 2 15,11 0-10-15,2-6 1 16,-4-2-4-16,0 1 1 16,-11 1-1-16,-13 1 4 15,-15 2-3-15,-12 0-1 16,-4 2 0-16,0-1-3 15,-9 2-3-15,-12 0-5 16,-7 0-4-16,5 0-71 16,12 0-178-16,11 0-535 15</inkml:trace>
  <inkml:trace contextRef="#ctx0" brushRef="#br0" timeOffset="-146546.56">17632 9484 603 0,'0'0'17'0,"92"7"-12"16,-57-7 2-16,-11 0-7 15,-12 0 13-15,-8 0-2 16,-4 0 3-16,0-3 2 15,0-7 5-15,-6-1-21 16,-10-3 0-16,-5 1-4 0,-4 2 3 16,-2 4-6-16,4 5 5 15,6 2 2-15,3 0 9 16,5 8 4-16,4 10-4 16,5 1 15-16,0 4-12 15,10 0 19-15,15-2 0 16,8-6 8-16,7-4-9 15,5-5 7-15,-3-6-20 16,-3 0 18-16,-10 0-19 16,-6-6-7-16,-13-5-5 15,-6-3 0-15,-4-4-2 16,-8-4-2-16,-22-4-8 16,-12 5-17-16,-13 4 20 15,-6 8-8-15,2 9 12 16,10 0-6-16,12 6 7 0,16 8 6 15,9 3 1-15,12 2 1 16,0 4 0-16,21-1 0 16,18-1 0-16,11-3-4 15,10-4 17-15,-3-10-18 16,-9-4 3-16,-7 0 4 16,-17 0-10-16,-7-2 1 15,-13-10-1-15,-4-3 13 16,-14-5-13-16,-22-3-11 15,-9 4-20-15,-8 6 1 16,4 8 18-16,3 5 12 16,10 0-2-16,9 15-1 15,11 5 6-15,7 4-2 0,9 1-1 16,6 4 7-16,21 0-2 16,16-3-4-16,6-3 9 15,5-7-1-15,-5-5-9 16,-9-7 0-16,-13-2 1 15,-15-2-1-15,-12 0-12 16,0-3 12-16,-22-8-4 16,-11-4-1-16,-4 4-2 15,10 5 3-15,18 6 8 16,9 0-6-16,49 3 2 16,24 1-182-16,24-4-85 15</inkml:trace>
  <inkml:trace contextRef="#ctx0" brushRef="#br0" timeOffset="-145838.43">18674 9851 786 0,'0'0'121'0,"0"0"-65"16,0 0 31-16,0 0-3 15,0 0-22-15,0 0-29 16,52-2-22-16,3 2-3 15,11 0-8-15,11 0 0 0,2 0 5 16,8 2-5 0,7 2-2-16,1 0 2 0,2 3 2 15,-4 1 2-15,-11-1 5 16,-18-2 6-16,-17-1-10 16,-15-2-4-16,-16-1 2 15,-6-1-3-15,-5 0 2 16,-2 0-1-16,2 0 1 15,1 0 2-15,1 0-2 16,2 0-4-16,-6 0-17 16,-3 0-106-16,-10 3-191 15,-29 4-412-15</inkml:trace>
  <inkml:trace contextRef="#ctx0" brushRef="#br0" timeOffset="-145442.99">18782 10126 0 0,'0'0'882'0,"0"0"-818"16,0 0 15-16,0 0-24 15,0 0-50-15,0 0-5 16,94 27-4-16,-77 9-6 16,-10 7 6-16,-7 6 2 15,0-5-2-15,-15-6 4 0,-1-8 0 16,-5-14-4-16,0-4 8 16,5-7-4-16,4-3 17 15,3-2 3-15,4 0 7 16,5-11-6-16,0-13 25 15,0-5-30-15,17-2-5 16,7 2-11-16,6 7-3 16,-1 10-25-16,-2 6-9 15,-3 6-16-15,-6 0-87 16,-8 1-69-16,-5 8-273 16</inkml:trace>
  <inkml:trace contextRef="#ctx0" brushRef="#br0" timeOffset="-144962.8">19320 10154 669 0,'0'0'414'0,"0"0"-414"15,0 0-14-15,0 0 13 16,13 88 1-16,2-70 1 16,1-6 2-16,-4-3 1 0,-2-6-1 15,-5-3-3-15,-3 0 0 16,1 0-1-16,0-6 1 16,1-8 16-16,1-3-14 15,-4 6-2-15,1 3 1 16,-1 2 5-16,-1 6-3 15,0 0-2-15,0 12-1 16,0 22-7-16,0 16-22 16,0 8 29-16,-9 3-1 15,-1-6 1-15,-4-10 0 16,2-8 0-16,2-10 1 16,0-10-1-16,2-6 4 15,-3-5 6-15,-2-4 9 16,-5-2 14-16,-6 0 17 0,0 0-7 15,-2-15-10-15,3-6-10 16,4-4-7-16,7-8-13 16,12-7-3-16,6-6-84 15,25-7-189-15</inkml:trace>
  <inkml:trace contextRef="#ctx0" brushRef="#br0" timeOffset="-144458.62">19640 10032 643 0,'0'0'91'16,"0"0"-53"-16,0 0 37 16,0 0 17-16,0 0-24 0,0 0-41 15,6-6-23 1,-4 6-4-16,4 0 0 0,2 5-1 15,5 11-7-15,-4 4 8 16,-3 6-2-16,-6 5-5 16,0 1 5-16,0-5-4 15,-11-1 6-15,4-9 0 16,4-7 1-16,1-4 8 16,2-6 22-16,0 0-15 15,0 0 22-15,5 0 10 16,17-2-4-16,11-7-7 15,10-6-23-15,2 0-5 16,-3 1-9-16,-5-4-4 16,-7-1-14-16,-6-5-77 0,-2-5-144 15,-4-3-434-15</inkml:trace>
  <inkml:trace contextRef="#ctx0" brushRef="#br0" timeOffset="-144133.47">20352 9792 220 0,'0'0'634'15,"0"0"-547"-15,0 0-8 0,0 0 0 16,0 0-30-16,0 0-22 16,18 0-11-16,12 0-4 15,14 0-7-15,12-5-2 16,0 0-3-16,-2 2 1 16,-6-1 3-16,-14 1-4 15,-10 0-7-15,-14 0-81 16,-10-1-90-16,-1-5-80 15,-24-1-164-15</inkml:trace>
  <inkml:trace contextRef="#ctx0" brushRef="#br0" timeOffset="-143931.02">20548 9590 103 0,'0'0'664'0,"0"0"-532"15,0 0 3-15,0 0-54 16,0 0-67-16,0 92-11 15,0-31 0-15,0 2 48 16,-2-3-18-16,-3-4-20 16,2-3-4-16,0-4-8 15,0-10 0-15,0-6-2 16,-1-14-53-16,-5-14-142 16,2-5-558-16</inkml:trace>
  <inkml:trace contextRef="#ctx0" brushRef="#br0" timeOffset="-142930.39">20949 9353 594 0,'0'0'127'15,"0"0"-39"-15,0 0-9 0,0 0-10 16,0 0 34-16,0 0-51 15,0 0-32-15,64-49-20 16,-21 54 3-16,1 22-7 16,-3 11 4-16,-8 8 0 15,-10 3-2-15,-7 3 2 16,-10-5 0-16,-6-10 1 16,0-5-1-16,-8-7-4 15,-12-7 4-15,-6-5-5 16,-5-6 5-16,1-6 0 15,-1-1 9-15,6 0-7 16,9-10 2-16,6-7-2 16,7-8 13-16,3-3-7 0,10-5 0 15,23 1-8-15,9 4-16 16,7 6-55-16,0 3-110 16,-15 0-82-16</inkml:trace>
  <inkml:trace contextRef="#ctx0" brushRef="#br0" timeOffset="-142301.08">21283 8938 401 0,'0'0'189'16,"0"0"-149"-16,0 0 19 15,0 0-11-15,0 0 26 0,0 0-16 16,-8-43 23-16,8 41-38 16,0 0 12-16,0 2-23 15,0 0-3-15,0-1-12 16,0 1-5-16,0 0 5 15,0 0-9-15,0 0 1 16,0 0 0-16,0 0-8 16,0 0-1-16,5 0-6 15,10 21-2-15,3 11 2 16,1 5 6-16,-5 7-1 16,-8-5-3-16,-5-3 3 15,-1-9-2-15,0-8 0 0,0-7 3 16,0-7 7-16,0-5-7 15,0 0 1-15,0 0 7 16,3 0 7-16,9 0 16 16,12-11-12-16,10-2-10 15,8-4-9-15,7 0-14 16,-2 5-32-16,-4 2-51 16,-5 7-148-16,-6 3-94 15</inkml:trace>
  <inkml:trace contextRef="#ctx0" brushRef="#br0" timeOffset="-141632.86">20862 9906 776 0,'0'0'210'0,"0"0"-136"15,0 0-15-15,0 0 2 16,0 0-12-16,0 0-36 16,20 0-8-16,27 2-2 15,25 4 0-15,22-2 1 16,18-4-1-16,10 0 6 15,2 0-1-15,-9 0 18 16,-11 0-4-16,-19 0-14 16,-19 0-7-16,-15 0 3 15,-16 0-3-15,-17 0-1 16,-10 0 2-16,-8 0 3 0,0 0-3 16,0 0 2-1,0 0-4-15,0 0-3 0,-3 0-15 16,-11 7-61-16,-11 6-64 15,-8 0-145-15</inkml:trace>
  <inkml:trace contextRef="#ctx0" brushRef="#br0" timeOffset="-141204.97">21048 10168 98 0,'0'0'784'16,"0"0"-698"-16,0 0 15 16,0 0-35-16,0 0-35 15,0 0-31-15,44-4-4 16,-8 23 4-16,-2 11-2 15,-9 7-4-15,-8 7 6 16,-11 0 0-16,-6-4-4 16,0-5 3-16,-13-8 0 15,-9-8-1-15,-4-4 2 16,-3-7 1-16,-2-4 1 16,3-4-1-16,1 0 5 15,9-2-2-15,6-12 3 0,10-6 1 16,2-4 6-16,11 2-14 15,17 0-3-15,5 8-13 16,6 2-1-16,-6 5-7 16,-7 2-24-16,-6 5-74 15,-8-1-80-15,-8 0-276 16</inkml:trace>
  <inkml:trace contextRef="#ctx0" brushRef="#br0" timeOffset="-140573.66">21512 10236 593 0,'0'0'282'0,"0"0"-219"0,0 0-6 16,0 0 14-1,0 0-33-15,0 0-12 0,-10-10-11 16,10 10-2-16,0 0-11 15,0 0 0-15,5 0-2 16,11 5-5-16,5 8 2 16,4 8 3-16,-2 4 1 15,-5 2-1-15,-11-1-5 16,-5 1 5-16,-2-4 0 16,0-3-3-16,0-5 3 15,0-3 0-15,0-1 1 16,0 3 2-16,13 1-2 15,3 4 2-15,7 1-3 16,-2 4 0-16,-5-1-4 0,-8 5 4 16,-8 2-2-16,0-1 0 15,-14 1 2-15,-11-3-1 16,-2-7 1-16,2-7 31 16,8-6 17-16,4-6-5 15,7-1 2-15,4 0 17 16,2-4 9-16,0-19-37 15,0-11-21-15,16-11-13 16,13-8 0-16,7-6-15 16,3 8-47-16,-2 6-10 15,-3 11-31-15,-4 11-60 16,-9 3-240-16</inkml:trace>
  <inkml:trace contextRef="#ctx0" brushRef="#br0" timeOffset="-140266.48">21992 10115 1022 0,'0'0'113'0,"0"0"-113"15,0 0-3-15,0 0 1 16,0 0-2-16,79 81-3 15,-75-46 4-15,-4-4-1 16,0-3-1-16,0-11 10 16,0-7-1-16,0-8 6 15,6-2 19-15,9 0 15 0,9 0 9 16,14-10-5 0,10-6-37-16,9-7-9 0,1 0-2 15,-1 1-27-15,-6 0-64 16,-11 0-108-16,-15-1-278 15</inkml:trace>
  <inkml:trace contextRef="#ctx0" brushRef="#br0" timeOffset="-135601.03">14390 8494 678 0,'0'0'123'16,"0"0"-9"-16,0 0-3 0,0 0-26 15,0 0-29-15,0 0-13 16,-7-15-16-16,7 14-3 16,0 1-3-16,0-2-13 15,10 0-5-15,16-4-3 16,11 0-1-16,6 1 0 15,3-1 1-15,-3 6-1 16,-4 0-9-16,-4 0 3 16,-4 0-4-16,0 0 6 15,-1 3-8-15,2 2-5 16,0-1-1-16,3 0 10 16,3-3 4-16,1-1 2 0,3 0 2 15,3 0 0-15,6 0-3 16,2 0 4-16,-2 0-2 15,-3 0 2-15,-5 0-1 16,-4 0 0-16,3 0-5 16,2 0 4-16,10 0 2 15,10 0-2-15,6 0 5 16,5 0-1-16,4 0-2 16,0 0 0-16,5 0 2 15,2 1-2-15,2 1-3 16,-3 2 3-16,-3 0 0 15,0 0 1-15,2 1-1 16,-4-1 0-16,1 1 0 16,-8-1-5-16,-4 1-3 0,2 1 7 15,1-2 0-15,2 2 2 16,0-4-5-16,-1 0 4 16,3 0 0-16,0 0 0 15,1-1 0-15,-3 2 0 16,0 1 0-16,1 1 1 15,0-1 2-15,6 0-2 16,1-1-1-16,-2 0-2 16,2-3 2-16,-5 4-2 15,5-2 2-15,-1 1 2 16,0 0-2-16,0 0-3 0,1 1 3 16,1-1 0-1,0 0 4-15,-4 0-3 0,-1-1-1 16,1 0 0-16,-3 0 2 15,3 0-2-15,-3-1-3 16,0 2-1-16,-3 1 4 16,5 1 0-16,2-1 0 15,10 2 0-15,5-2 4 16,4 0-4-16,7 1 0 16,-2-2 0-16,0 3 0 15,-3 2 1-15,-1-1 0 16,-5 0 6-16,-1 0-7 15,0 0 0-15,-1 1-3 16,3-1 2-16,10 3 1 0,8 0 0 16,4 0 1-16,1 0 0 15,-1 1 3-15,-2 0 7 16,-7 2-10-16,-5-2 4 16,-8 1-5-16,-5 0-4 15,-1-4 4-15,2 2 1 16,4-2 2-16,2-1-3 15,4 2 1-15,0-3 1 16,-2 0-1-16,-4-1 0 16,-8-1-1-16,-15 0 1 15,-7-2 8-15,-11 1-9 16,-6 0-1-16,-2-1 1 16,-1 2 0-16,-1 0-1 0,2-1 1 15,-2 0 0-15,-3-2 2 16,-13 1 0-16,-10-2 0 15,-12 0-1-15,-7 1 7 16,0-1 1-16,0 0 2 16,0 0-5-16,0 0-6 15,0 0-1-15,0 0-3 16,0 1 4-16,0 1-1 16,0 0 1-16,0 0-4 15,3 4 3-15,0 6-4 16,1 8 5-16,-1 4-1 15,-3 6 1-15,0 5-4 0,0 5 3 16,-1 8 1-16,-12 7 0 16,0 4 0-1,3 1 1-15,0 1-2 0,5 0 1 16,2 1 0-16,3-1 1 16,0 3-1-16,0-6 2 15,2 0-4-15,1-1 2 16,-3-3-1-16,0 6 1 15,0 1 0-15,-8 5-1 16,-6 2 1-16,1 0 0 16,1-4 0-16,4-2 0 15,3 0 0-15,4-3 0 16,-1-2 0-16,-1 2-1 0,1-2 1 16,-1-1 0-1,-1 6 0-15,-1-3-2 0,-3 1 0 16,-1 1-9-16,-3-2 4 15,-3 2 4-15,4-4-15 16,-2 2 8-16,3-5 10 16,-1-3-1-16,-1-8-2 15,0-8 3-15,2-13-1 16,4-8 1-16,1-8 0 16,4-5-3-16,-1 1 3 15,1-2 0-15,-1 0-2 16,1 0-2-16,-2 0 8 15,-5 0 1-15,-6-10-3 16,-8-3 1-16,-4-1-3 16,-7 0-1-16,-7 0-2 0,-1 1 3 15,-2 3-1-15,-5 0 2 16,-1 2-2-16,-8 0 0 16,-7 0-2-16,-10-1 3 15,-6 1 0-15,-6 0-1 16,-4 2 0-16,-2 0 2 15,-5 3 0-15,1 0-1 16,-2 1 7-16,-2 0-6 16,-3 0 2-16,-7 1-3 15,-2-5 2-15,-5 2-2 16,1-2-1-16,-2-3 1 16,1 1 0-16,-2-3 1 0,3 1-2 15,0-1 1-15,-4 1 0 16,3 1 2-16,1 2 1 15,-1-1-3-15,2-1-3 16,-1 4 2-16,-2-1 0 16,4 0 2-16,2 0-3 15,8 2 3-15,0-2-1 16,1 2 2-16,-1-1-2 16,-3 3 0-16,0 0-2 15,-5-2 2-15,-3 2 0 16,0-2-2-16,-4 0 1 15,-2 0-2-15,0-1 2 16,-3-2 1-16,-6 1 0 16,-1-1 3-16,1-2-3 15,-1-1 0-15,4-1-3 0,2 1 3 16,-2-2 2-16,-3 3-2 16,4-1 3-16,-4 1-2 15,-5-1 0-15,0 0-1 16,-4 1 2-16,-3-1-2 15,3-1-1-15,-2 1 0 16,-1-2 1-16,8 1-2 16,2-1 3-16,2-1-1 15,8 0 3-15,3 1 1 16,1-1-4-16,3 1-4 0,1 2 4 16,0 3-2-1,4-1 4-15,2 2-3 0,7 0 1 16,5 1 0-16,7 1 1 15,1 0-1-15,7-3 0 16,4-1 4-16,9 0-4 16,10-2-1-16,7 1 0 15,8 1 2-15,9 2 3 16,9-2 14-16,8 2 5 16,4 2-12-16,1 0-9 15,0 1-2-15,-5 2 0 16,2-1-7-16,-1 0-2 15,5 1 9-15,3 0 0 16,5-1 0-16,3 2-1 16,0 0 1-16,0 0 4 0,0 0 5 15,0 0-1-15,0 0-4 16,0 0 3-16,0 0-4 16,0 0-2-16,0 0-1 15,0 0 0-15,0 0 1 16,0 0-1-16,0 0 1 15,0 0 4-15,0 0-5 16,0 0 4-16,1 0 3 16,1 0 4-16,0 0-3 15,-2 0 6-15,3 0-4 16,-1 0-8-16,1-2-2 16,1 2 0-16,3-1 0 15,-1 1-1-15,-2-3 2 16,2 1 2-16,0 0-3 0,1-3 4 15,5-1 3-15,6-1-5 16,3 0-2-16,3-3 0 16,3 3-1-16,-3 1 0 15,-1 1 1-15,-2 1 0 16,-2-1 1-16,6 0-1 16,1-2 0-16,5 0 1 15,7-2-1-15,7 1 0 16,5 0 0-16,6-3 0 15,0 3-1-15,-4-2-3 0,-10 2-2 16,-13 1-3 0,-11 1 8-16,-11 5 1 15,-4-3 0-15,-1 4 1 16,-2 0-1-16,0 0 1 16,1 0-2-16,1 0 1 0,-2 0 0 15,0 0-1-15,0 0 1 16,0 0 0-16,0 0 0 15,0 0-2-15,0 0 1 16,0 0 1-16,0 0-6 16,0 0 4-16,0 0 2 15,0 0 2-15,0 0 3 16,0 0-3-16,0 0 1 16,0 0-1-16,0 0 0 15,0 0 0-15,0 0 0 0,0 0-1 16,0 0 3-16,0-1 2 15,0-4 2-15,0-2-2 16,0-5-6-16,1 0 0 16,5-6 0-16,0-3 3 15,6-4 0-15,0-7-3 16,6-5 1-16,1-5-1 16,5-6 1-16,0-6-1 15,-2-5-1-15,-4-5 1 16,2-2 0-16,-2-1 0 0,1-4 0 15,-3 0-2 1,5 1-8-16,0 2 0 0,1 4-3 16,-2 9-6-16,-1 7 14 15,-2 6 5-15,-1 2 2 16,-2 2-2-16,0 2-1 16,0 3 1-16,2 4 1 15,-2 5-1-15,-1 1 0 16,-4 4 0-16,0 1 0 15,1 0-1-15,-1 2 2 16,-1 2 0-16,-2-1 0 16,-3 1 1-16,-1-3-4 15,-2-3 2-15,0-3-4 16,0-2 3-16,0-2 1 16,0 2 0-16,0 3 0 0,0 5 0 15,0 2 2-15,0 4-2 16,0 1 0-16,0 4 1 15,0 1 2-15,0 0-3 16,0 4 10-16,0-2-5 16,0 2 1-16,0-4-6 15,0 1 2-15,0-3 0 16,0-1-2-16,0-2 2 16,0-2 1-16,0 2 1 15,0-5-4-15,0 3-2 16,0 4 2-16,0 0 8 15,0 2-2-15,0 3 6 16,0 1-9-16,0-1-3 16,0-1 0-16,0 0 0 0,0 1 2 15,0 0-1-15,0-1 2 16,0-2-2-16,0 1 0 16,2-1 1-16,0 2-1 15,-2 1 2-15,1 0-1 16,-1 3 4-16,0 0-3 15,0 0 2-15,0 0-5 16,0 0 2-16,0 0-2 16,0 0 2-16,0 0-2 15,0 0 2-15,0 0-1 16,0 0-2-16,3-2 2 16,-1-3 2-16,2-1-3 15,1-1-10-15,-1 1 5 0,-1 0-12 16,1 3-15-1,-3-1-11-15,2 2-7 0,-3 2-29 16,0 0-48-16,0 0-129 16,0-3-122-16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01:39.1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5210 2314 803 0,'0'0'65'0,"0"0"-12"0,0 0-14 16,0 0 8-16,0 0 21 15,0 0-25-15,0 0-6 16,-12-40-7-16,12 40-19 15,0 0-5-15,0 4-6 16,0 26-5-16,0 25 5 16,11 27 2-16,2 19-1 15,5 10 6-15,1-2-6 16,4-8 0-16,-2-6 0 16,1-12-1-16,-1-14 2 15,-6-13-2-15,1-12 3 16,-4-7-3-16,-1-6 1 15,-4-6-1-15,1-4 0 0,-2-5 0 16,-3-6-1-16,0-4-28 16,-2-3-30-16,-1-2-36 15,0-1-92-15,0-1-131 16</inkml:trace>
  <inkml:trace contextRef="#ctx0" brushRef="#br0" timeOffset="682.45">5424 2954 594 0,'0'0'124'0,"0"0"-100"15,0 0 12-15,0 0 26 16,0 0-9-16,0 0-31 16,-50-38 3-16,43 33 8 15,1 1 2-15,0 1-22 16,3 0 6-16,-3 3-17 0,-7 0-1 16,-10 7-1-16,-20 24 5 15,-18 18-1-15,-17 14 10 16,-1 5 2-16,7-5-14 15,14-10 8-15,11-4-3 16,9-13 7-16,10-10-6 16,6-7 1-16,11-13 11 15,8-4 1-15,3-2 4 16,0 0-14-16,0 0-7 16,0 0-4-16,0 0-19 15,6-10-35-15,18-15-62 16,10-11-270-16</inkml:trace>
  <inkml:trace contextRef="#ctx0" brushRef="#br0" timeOffset="1000.61">5910 2926 1081 0,'0'0'126'16,"0"0"-104"-16,0 0 1 15,0 0-8-15,0 0-15 16,0 0 0-16,49-5-5 15,-4-1 4-15,15-1 1 16,4 4-37-16,-9 3-51 16,-15 0-47-16,-17 20-63 15,-23 8-64-15,-8 7-249 16</inkml:trace>
  <inkml:trace contextRef="#ctx0" brushRef="#br0" timeOffset="1135.26">6034 3190 583 0,'0'0'263'0,"0"0"-171"0,0 0-32 15,0 0 3-15,0 0-5 16,0 0-35-16,12 22-12 16,25-21-10-16,17-1 12 15,23 0-13-15,13-11-40 16,-5-14-275-16</inkml:trace>
  <inkml:trace contextRef="#ctx0" brushRef="#br0" timeOffset="1927.99">7265 2046 998 0,'0'0'44'0,"0"0"-18"15,0 0 0-15,0 0-13 0,0 0-13 16,0 0 0-16,-14 31-11 16,14 37 11-16,0 29 27 15,-4 18 5-15,4-1-22 16,0-4-10-16,0-14 3 15,0-16-2-15,0-12-1 16,0-16 0-16,-2-16 0 16,1-16 0-16,-1-8 1 15,2-9 1-15,0-3-2 16,0 0 10-16,0 0 7 16,0-22 28-16,0-16-10 15,18-11-35-15,6-1-38 16,7 11 38-16,2 13-4 0,3 12 4 15,3 11-12 1,1 3 9-16,0 0-5 0,-5 22 1 16,-6 7 7-16,-9 7 0 15,-1 5 1-15,-6 1 3 16,0 2 0-16,-4-3-3 16,0-3-1-16,1-6-3 15,-4-4-77-15,-3-11-181 16,-3-11-452-16</inkml:trace>
  <inkml:trace contextRef="#ctx0" brushRef="#br0" timeOffset="2348.38">6399 3473 1026 0,'0'0'58'16,"0"0"-47"-16,0 0-1 16,0 0 7-16,0 0 7 15,0 0-22-15,29 11-1 16,30-6-1-16,26 1 17 15,23-6 0-15,17 0-17 0,12-6 6 16,5-5-6-16,0 3 2 16,-3 4-4-16,-7-1 2 15,-14 4-2-15,-15 1 2 16,-27-1 0-16,-21 1-1 16,-20 0 0-16,-14 0-1 15,-8 0 2-15,-3 0 4 16,-4 0-2-16,0 0 3 15,-1 0-4-15,-5 0-1 16,5-2-19-16,-5-1-76 16,0-1-192-16</inkml:trace>
  <inkml:trace contextRef="#ctx0" brushRef="#br0" timeOffset="3068.16">6853 4054 897 0,'0'0'158'0,"0"0"-158"15,0 0 0-15,0 0 9 16,0 0 8-16,0 0-17 16,19-22 0-16,10 28-9 15,2 16 6-15,-2 6-4 16,-6 7 2-16,-11-1-12 15,-6 0-9-15,-6-5 4 16,0-7 5-16,0-5 10 16,0-8 2-16,0-6 5 0,0-1 6 15,0-2 9-15,0-7 21 16,0-23 11-16,0-13-40 16,18-6-7-16,16 3-6 15,9 12 6-15,4 11-4 16,-5 16-3-16,-2 7-2 15,-12 8 7-15,-3 20-6 16,-8 4 5-16,-6 3 3 16,-8-1 2-16,-3-2-1 15,0-5 3-15,0-7-1 16,-11-6 2-16,6-5 1 16,-1-5 0-16,5-4-3 15,-1 0 14-15,2-14 19 16,0-23-5-16,11-13-31 15,17-5-12-15,5 9 11 0,5 15 0 16,-4 15 2-16,-1 14 2 16,-5 2 0-16,-4 8-3 15,-3 12 11-15,-8 3-1 16,-3 3 4-16,-5 3-4 16,-4-1-4-16,-1 0-5 15,0-6-1-15,0-3-4 16,0-6-65-16,0-11-124 15,0-2-226-15</inkml:trace>
  <inkml:trace contextRef="#ctx0" brushRef="#br0" timeOffset="3389.33">7876 3953 932 0,'0'0'36'16,"11"75"-34"-16,-1-26 59 15,4-3-7-15,-1-5-28 16,2-2 5-16,2-6-4 16,2-6-10-16,-3-6 0 15,1-7-11-15,-7-5 0 16,2-7 5-16,-6-2 0 16,3 0 13-16,3 0 14 15,3-24 14-15,7-13-3 16,0-15-24-16,0-12-9 15,-5-7 6-15,-5 2-18 16,-3 11 6-16,0 13-6 0,-3 13-2 16,-1 13-2-16,-4 7-13 15,2 6-16-15,0 3-38 16,6 0-83-16,-2-5-266 16</inkml:trace>
  <inkml:trace contextRef="#ctx0" brushRef="#br0" timeOffset="5816.11">8773 3430 888 0,'0'0'87'0,"0"0"-22"16,0 0-25-16,0 0-20 15,0 0 0-15,0 0-9 16,0 0-7-16,-14-21 6 16,16 21-10-16,18 0 0 15,12-2 4-15,16-2 0 16,4-1-4-16,2-1-1 16,-2 3-6-16,-11 3-11 15,-6 0-34-15,-9 0-44 16,-13 15-59-16,-13 2-77 15,0 2-350-15</inkml:trace>
  <inkml:trace contextRef="#ctx0" brushRef="#br0" timeOffset="6007.17">8827 3694 763 0,'0'0'143'0,"0"0"-131"15,0 0-5-15,0 0 27 16,0 0 10-16,0 0-16 15,68 0 2-15,-16-6 4 16,6 0-27-16,-3-2-6 16,-5 2-1-16,-3 4-10 15,-1-1-90-15,-1-3-145 0,-5-3-290 16</inkml:trace>
  <inkml:trace contextRef="#ctx0" brushRef="#br0" timeOffset="6895.88">10596 2217 816 0,'0'0'54'0,"0"0"-34"16,0 0 38-16,0 0-12 0,0 0-1 16,0 0-23-16,-6-47-22 15,6 81-5-15,0 25 5 16,-4 26 10-16,-1 18 17 16,-2 3-16-16,4-5-8 15,1-10 3-15,2-15-5 16,0-17-1-16,0-14 1 15,0-12-1-15,0-17 0 16,0-6 1-16,0-7-1 16,0-3 1-16,0 0 3 15,0-6 9-15,0-23 21 16,14-13-21-16,2-10-13 16,10-1-29-16,0 13 28 0,3 15-2 15,-3 10 0-15,2 13-3 16,1 2 6-16,1 13-4 15,-3 14 4-15,-2 4-1 16,-4 6 1-16,-6-1 1 16,0 0 1-16,-3-4-1 15,-2-4-1-15,-2-1-1 16,-7-7-24-16,-1-5-154 16,0-6-193-16</inkml:trace>
  <inkml:trace contextRef="#ctx0" brushRef="#br0" timeOffset="7262.9">10090 3381 844 0,'0'0'200'0,"0"0"-184"16,0 0-14-16,0 0-2 15,0 0-2-15,0 0 2 16,105 6 7-16,-14-6 2 0,24 0-3 16,13-12-4-16,15-6 0 15,1 1-2-15,-9 1 0 16,-16 8 2-16,-20 1 5 15,-23 4-9-15,-25 0 2 16,-20 2 0-16,-19 1 5 16,-10-1-5-16,-2 1-3 15,0 0 1-15,-20 0-3 16,-12 1-58-16,-15 7-248 16</inkml:trace>
  <inkml:trace contextRef="#ctx0" brushRef="#br0" timeOffset="7983.24">10654 3791 970 0,'0'0'78'16,"0"0"-72"-16,0 0-6 16,0 0-10-16,0 0-5 15,0 121 15-15,0-47 29 16,0 5-4-16,0 0-17 16,0-6-3-16,0-8-4 15,0-15 3-15,0-12-4 16,0-14 1-16,0-7 0 15,0-9-1-15,0-6 1 0,0-2 0 16,0 0 6 0,0-6 3-16,0-18 6 0,0-11-16 15,0-8-11-15,0-4 9 16,0-3-5-16,-3 0-6 16,-3-2 11-16,0 2-2 15,1-1 4-15,0 1 0 16,5 5 7-16,0 5 4 15,0 4-9-15,12 4 8 16,10 2-10-16,15 7-1 16,5 7-10-16,5 10 8 15,-1 6-7-15,-6 13-12 16,-8 15-12-16,-12 6 13 0,-14 4 10 16,-6 2 9-1,-14-4 2-15,-17-3 1 0,-9-6 6 16,-3-5 40-16,-3-5 7 15,6-6-1-15,8-5-22 16,10-5-19-16,11-1-12 16,11 0-27-16,0-13-171 15</inkml:trace>
  <inkml:trace contextRef="#ctx0" brushRef="#br0" timeOffset="12096.37">4779 2026 273 0,'0'0'95'0,"0"0"-95"16,0 0 0-16,0 0-2 15,0 0 4-15,0 0 46 16,0 0 9-16,0 14-42 16,0 10-12-16,0 17 20 0,-1 17 64 15,-8 16-46-15,-9 16-16 16,-2 15-14-16,-8 8-8 16,4 7-2-16,2 4-1 15,4-6 4-15,3-4-6 16,3-4 2-16,1-9 0 15,1-9 3-15,0-6-3 16,2-7 1-16,-2-1 3 16,2-4-4-16,4-4 0 15,-3-7 0-15,3-5 0 16,2-6 1-16,2-10-1 16,0-5 2-16,0-9-1 0,4-6 0 15,6-3 1-15,2-1-2 16,3-3 1-16,-1 4 1 15,3-2-3-15,2 0 3 16,1 2-3-16,-2-2 1 16,3-1 0-16,0-4 6 15,1 1-6-15,5-1 0 16,10-3 1-16,4 1-1 16,11-2 5-16,3-6 6 15,9-2 2-15,5 0 1 16,0 0 3-16,-2 0-6 15,-4 0-4-15,-8 4-6 16,-3 9 6-16,1 2-6 0,1 2 1 16,3-1-2-16,1 0 0 15,2-1 2-15,-1-5-2 16,3-1 1-16,-4-6 3 16,0-1 0-16,-3-2 7 15,2 0 0-15,-3 0-3 16,-1 0 13-16,-1 0-17 15,-1-4-2-15,4 0-2 16,5-2 7-16,3 2-6 16,-1-2-2-16,6 2 1 15,-4-3 0-15,2 3 1 16,0 3-1-16,-3 1-1 0,0 0 1 16,-5 0 0-16,-4 0 1 15,-1 5 0-15,1 0 1 16,-1-2-2-16,0 0 0 15,2 1 2-15,-3 1-2 16,-2 0 0-16,-4 1 3 16,-6-2-2-16,-5 1-1 15,-7-2 0-15,3 0 1 16,-4-2 11-16,3-1 5 16,7 0-2-16,8 0-10 15,4 0 5-15,8 0-10 16,0 0-3-16,-1 0 3 15,1 0 0-15,-5 0-2 16,-4 0 2-16,-9 2 0 16,-7 1 1-16,-6 0 0 0,-1 3 1 15,2-3-2-15,1 4 9 16,2 2 1-16,3-1-7 16,-2 2 0-16,-1 0-2 15,-4-1-1-15,-4-4 0 16,-4 0 1-16,-9-5-1 15,2 3 2-15,-6-2-2 16,-3-1 10-16,-1 0-7 16,-1 0 20-16,0 0 11 15,0 0 6-15,0-7-2 16,0-13-11-16,0-6-26 16,2-2 0-16,1-1 1 0,1-2 3 15,4-1-4 1,2-1-1-16,-1 0 2 0,-1-2 1 15,-4-3 0-15,-4-4 5 16,0-10-6-16,0-3-1 16,-1-9-2-16,-7-8 4 15,1-3-4-15,2-5 1 16,5-3-1-16,0 11 0 16,0 3-12-16,0 7 13 15,3 9 4-15,-3 1-4 16,0 4-1-16,0 3 0 15,-3-1 2-15,-10 2-2 16,-1-2 7-16,0-1-7 0,1-2 2 16,0-6-1-16,3-3 0 15,1-3 2-15,0-5-2 16,4 3 0-16,1 1 4 16,2 6-4-16,1 7 1 15,-2 6 0-15,-2 4-2 16,-1 3 1-16,-2 0 0 15,-3 2 0-15,5 2 2 16,0 1-4-16,0 1 2 16,3 5 0-16,-1-1 2 15,1 7-2-15,0 1 0 16,-2 0 3-16,2 4-3 0,0-3 1 16,0 3-1-1,-1 1-1-15,1 1 1 0,1 5 2 16,-1 1 1-16,0 0 1 15,0 0-3-15,-1 0 0 16,-1 0-1-16,-3-1 0 16,-5 1-1-16,-4 0 0 15,-9-1-1-15,-9 2 1 16,-9 4-3-16,-8 1 2 16,-2 0-3-16,-4 0-1 15,0 0 4-15,0-5 1 16,-2 3 1-16,-3-3 1 15,-2 0 2-15,-1 0-6 16,-4 0 2-16,0 2 0 0,-8 2 0 16,1 1-7-16,-1 0-2 15,2 0 6-15,6 0-1 16,-3 0 5-16,1 0-2 16,0 0 3-16,-3 0-1 15,0 0 0-15,-4 4 1 16,-5 2-2-16,-2-2 0 15,-1 1-6-15,8-1 6 16,6-3-5-16,9-1 6 16,3 0 0-16,-2 0 0 15,6 0-1-15,2 0 2 16,4 0-3-16,4 0 5 16,3 0-6-16,4 0 3 0,4 2-1 15,2 4 1-15,10-1-4 16,8-1 4-16,4-3 0 15,10-1 1-15,1 0 1 16,1 0-2-16,0 0 4 16,0 0-4-16,-2 0 6 15,-2 0-1-15,-4 0-4 16,2 0-1-16,0 0 2 16,1 0-3-16,0 0 1 15,5 0-5-15,-3 0 3 16,-2 0 0-16,-2 0-4 15,-6 0 5-15,-4 0 2 0,-7 6 2 16,-4 2-3 0,-5-1-1-16,0 3 0 0,3-1 1 15,5-4 2-15,7 1-2 16,6-4 0-16,5 0 0 16,-1-2-1-16,-2 2 1 15,1-2 1-15,-2 0-1 16,1 0 0-16,3 0 4 15,2 0-4-15,2 0-1 16,0 0 1-16,0 0 0 16,-4 0-1-16,-4 0 1 15,-2 0 0-15,-5 1 0 16,3-1 0-16,2 0-2 0,5 1 1 16,2-1 2-1,3 0 1-15,3 0-1 0,0 0 0 16,0 0 7-16,0 0 3 15,0 0 7-15,-3 0-8 16,0 0-1-16,-1 0-4 16,-1 0-4-16,2 0-1 15,2 0 0-15,-1 0 1 16,2 0-1-16,0 0 0 16,0 0 0-16,0 0-1 15,0 0 1-15,0 0 0 16,0 0-1-16,0 0 1 15,0 0-2-15,0 0-7 16,0 0-30-16,8 0-30 16,8 0-268-16</inkml:trace>
  <inkml:trace contextRef="#ctx0" brushRef="#br0" timeOffset="14713.91">7776 1908 738 0,'0'0'14'16,"0"0"-14"-16,0 0-7 15,0 0-15-15,0 0 22 16,0 0 3-16,0 0 19 16,-74-51 13-16,65 44 20 0,0-2-14 15,-6 2-30-15,7 0-7 16,-5 1 3-16,-2 1-7 16,-4 2 0-16,-2 0-2 15,-5 1 0-15,1 2-1 16,0 0 3-16,1 0 0 15,4 0 2-15,0 0-2 16,3 0 1-16,2 0 4 16,2 0 0-16,-2 0-3 15,3 0-2-15,-1 0 2 16,1-2 2-16,1 2-3 16,1 0-1-16,-4 0 0 15,-2 0 0-15,-1 0-1 16,-3 7 1-16,-1 0-2 0,1 1 2 15,-2 2 2-15,1-2-2 16,2 3-2-16,-1-1 2 16,4-2 2-16,-2 0-2 15,4 1 0-15,0 1 0 16,-3 2-2-16,4 2 2 16,-2 2-1-16,-3 1 1 15,4 2-3-15,0-1 2 16,-3 0 1-16,3 2 0 15,0 1 1-15,-4 0-1 16,1 3 0-16,1-1 0 16,0 0-1-16,2-1 1 15,4-1 0-15,-2 2 1 0,1-2-2 16,2 1 0 0,1-1 0-16,0 1 1 0,2-1 0 15,0 2 0-15,0 2 3 16,2 2-3-16,1 9 0 15,1-2 0-15,-1 6 1 16,0 2-2-16,-1-1 2 16,-2-3-1-16,0-2 0 15,-1-7 3-15,4-1-4 16,-2-2 1-16,5 2-2 16,0-3 2-16,0 3 0 15,2 1 0-15,15-1 7 0,0-3-6 16,2-1-1-16,-2-1-3 15,-1-1 3-15,-4 0 1 16,1 1-1-16,-2-1 0 16,-1 2 1-16,2-2-2 15,-3 1 1-15,4-4 0 16,-1 0 0-16,2-2 0 16,2-2 1-16,1-4-1 15,2 0 0-15,0-1 5 16,-2 0-8-16,-1-2 3 15,-1 2 0-15,2-2-1 16,-2 3 1-16,4-3 0 16,-2 0 0-16,4-1 2 0,5-1-2 15,0-2 2 1,5-2-2-16,0-2 5 0,0 0-5 16,2 0 0-16,-1 0 4 15,-1 0-4-15,0 0 7 16,1-4 1-16,2-6 7 15,3 1-2-15,3-1-6 16,2 0-6-16,0-1 8 16,3-1-8-16,-5 0 8 15,-4 1-9-15,-5 0 5 16,-1-1-5-16,-6 2 18 16,0 0-16-16,-2 1 7 15,-1-3-7-15,3 0 4 16,0 2-1-16,-5-2-2 0,2-3 3 15,0 1 1-15,-3-6 0 16,3-4 4-16,-2-1-5 16,-3-5-3-16,1-2 6 15,-5-3-9-15,4 1 0 16,-5-2 2-16,-1 3 0 16,-3-2-2-16,-5 1 2 15,-2-1 5-15,0-3-4 16,0-3-2-16,0-2 3 15,-10 0 1-15,-1 3-5 16,1 2 1-16,-5 4 0 16,7 2 5-16,-2-1-4 15,-1 3-3-15,3-5 2 0,0 4-1 16,-2 2 1 0,5 2 0-16,-1 4-1 0,2 5 8 15,-1 4-4-15,2 2-2 16,-4 3 1-16,3 1 8 15,-4-2-6-15,-1 2 1 16,2 0-5-16,-2-1 1 16,1 1-2-16,-3 2 0 15,0-3 0-15,-1 2 3 16,-1-1-1-16,-1 2-4 16,-4 0 1-16,2-1 1 15,-5 0-1-15,-1 0-2 0,2 1 3 16,-1 0 0-1,0 0-1-15,3 1 1 0,1-1 0 16,-2 2 0-16,0 3-1 16,0 1-1-16,-2 0 2 15,-3 0 0-15,-6 7-6 16,-5 2 5-16,4 3 1 16,2-4-2-16,5 0 1 15,7-1 0-15,4-3 1 16,7-4 0-16,3 3-6 15,1-3-17-15,2 1-32 16,0 1-61-16,0-2-153 0</inkml:trace>
  <inkml:trace contextRef="#ctx0" brushRef="#br0" timeOffset="16367.89">7119 4747 366 0,'0'0'34'16,"0"0"-34"-16,0 0 0 15,0 0 85-15,0 0-15 16,0 0 10-16,0 0-18 16,0-41 6-16,0 39-19 15,0 2-1-15,0-2-4 16,0-2-8-16,0 1-7 16,0-3-6-16,0 2 5 15,0 1-23-15,0 0 2 16,0 2-1-16,0-2-1 15,8-3-3-15,13-4-2 0,9-4-3 16,15-3 1-16,3 2 2 16,1-1 0-16,-1 3-1 15,-7 1 1-15,-11 3 1 16,-9 5 1-16,-9 2-2 16,-11 2 0-16,-1 0-3 15,0 0-3-15,-14 0-4 16,-18 12 3-16,-11 5 7 15,-11 4-1-15,2-2 0 16,7-6-1-16,8-1 2 16,6-3-1-16,4 0 1 15,0 1 0-15,5 0 0 16,5-1 0-16,5-4 1 0,8-2-1 16,4-2-4-1,0-1-1-15,0 0-17 0,0 0-13 16,13 0 8-16,10 0 27 15,10 0 6-15,7 0-5 16,0-9 3-16,-6 1-4 16,-7 2 0-16,-14 1 3 15,-5 5-3-15,-8 0 3 16,0 0-1-16,0 0-1 16,-13 0-1-16,-16 0 0 15,-8 7-3-15,-2 3 2 16,8-2-3-16,12-2 4 15,11-5 4-15,8-1-4 16,0 0 3-16,3 0-3 0,24 0-18 16,13 0-14-16,12-9-66 15,-6-9-206-15</inkml:trace>
  <inkml:trace contextRef="#ctx0" brushRef="#br0" timeOffset="17695.62">8112 4717 723 0,'0'0'107'0,"0"0"-89"15,0 0-1-15,0 0 11 16,0 0 1-16,0 0 0 15,0 0-2-15,0 0-14 16,9-17-8-16,0 12-5 16,13-5-6-16,5-2 6 15,1-1 0-15,-3 4-1 16,-11 3-6-16,-8 4-1 16,-6 2 0-16,0 0-11 15,-15 0-9-15,-22 16 18 16,-11 4 7-16,-8 5-1 15,1 0 4-15,12-6 4 0,15-6-4 16,14-7-1-16,11-6 1 16,3 0 0-16,0 0 4 15,3 0-1-15,17 0-3 16,9-6 0-16,7-4 0 16,1-2 0-16,-3 5-2 15,-13 1 2-15,-8 4 0 16,-10 2-2-16,-3 0-22 15,0 0 6-15,-16 5 8 16,-5 5 9-16,-3 4 1 16,5-6-2-16,8-2 2 15,10-4 0-15,1-2 9 16,0 0-9-16,0 0-9 16,15 0 3-16,7 0 6 15,8-5 6-15,3-2-5 0,1 3-1 16,-7 4-40-16,-16 0-170 15,-11 0-391-15</inkml:trace>
  <inkml:trace contextRef="#ctx0" brushRef="#br0" timeOffset="19604.04">13338 3202 1037 0,'0'0'60'0,"0"0"-13"0,0 0-15 16,0 0-25-16,0 0-4 16,0 0-3-16,0 0-3 15,6-26-4-15,23 23 5 16,9 1 2-16,4 2-1 15,-3 0-36-15,-8 2-81 16,-8 15-61-16,-19 3-47 16,-5 4-256-16</inkml:trace>
  <inkml:trace contextRef="#ctx0" brushRef="#br0" timeOffset="19749.64">13303 3491 545 0,'0'0'384'16,"0"0"-309"-16,0 0-67 0,0 0-5 15,0 0 3-15,0 0 0 16,92-21-4-16,-40 7 2 16,3-3-4-16,-5-1-130 15,-11-4-113-15,-14-6-230 16</inkml:trace>
  <inkml:trace contextRef="#ctx0" brushRef="#br0" timeOffset="19996.99">13596 3070 623 0,'0'0'379'0,"0"0"-355"16,0 0-24-16,0 0-19 15,0 0-14-15,0 0 27 0,63 67 6 16,-20-29 3-16,5 4-3 16,-2 0-20-16,-7-3-24 15,-10-2 3-15,-16-2 26 16,-13-3 8-16,-6 2 5 15,-31-2 2-15,-9-1 11 16,-2-4 18-16,3-3-14 16,7-7-5-16,13-6-10 15,15-7-9-15,10-8-267 16</inkml:trace>
  <inkml:trace contextRef="#ctx0" brushRef="#br0" timeOffset="20314.14">14387 2858 990 0,'0'0'30'16,"0"0"9"-16,0 0-15 15,0 0-24-15,0 0-19 16,0 0 9-16,57 84 10 16,-21-25 1-16,4 3 0 0,-3-2 7 15,-1-7-8-15,-3-6 0 16,-2-7 2-16,-6-8 0 16,-2-6-3-16,-5-3 1 15,-3-4-24-15,-3-5-72 16,-2-6-73-16,-4-8-35 15</inkml:trace>
  <inkml:trace contextRef="#ctx0" brushRef="#br0" timeOffset="20569.97">14511 3198 891 0,'0'0'51'0,"0"0"-51"16,-121 84 4-16,72-28-2 15,4-2 3-15,9-6 11 16,11-7 10-16,7-7-17 16,3-7-3-16,6-6-6 15,3-7 2-15,2-4-1 16,2-6-1-16,2-4-127 15,0-4-146-15</inkml:trace>
  <inkml:trace contextRef="#ctx0" brushRef="#br0" timeOffset="21167.74">15558 2899 928 0,'0'0'70'0,"0"0"-70"15,0 0-26-15,0 0-7 16,-37 75 31-16,3-18 2 16,-5 6 14-16,-6 0-3 15,-4-6-1-15,-3-7 11 16,0-11 7-16,1-8 7 15,6-11-9-15,6-9 6 16,6-7-15-16,7-4-5 16,2-10-11-16,7-21 3 15,5-11-4-15,12-5-45 0,0 3-20 16,23 6 11-16,3 12 39 16,1 11-23-16,-1 9 27 15,-4 6 10-15,5 0-10 16,1 4 11-16,5 13 7 15,2 4-6-15,-1 4 0 16,3 2 4-16,0 1-1 16,-1-5 5-16,0-2-5 15,1-5-4-15,3-4 7 16,1-4-3-16,4-6-4 16,5-2-7-16,5 0-55 15,5-10-154-15,-2-6-279 16</inkml:trace>
  <inkml:trace contextRef="#ctx0" brushRef="#br0" timeOffset="21476.38">16397 2719 894 0,'0'0'130'0,"0"0"-130"16,0 0-14-16,0 0-5 15,0 100 19-15,0-41 15 16,0 8 16-16,0-4-24 15,3-2-1-15,4-7-6 16,1 0-8-16,-7-7-95 16,-1-12-154-16</inkml:trace>
  <inkml:trace contextRef="#ctx0" brushRef="#br0" timeOffset="21797.52">15854 3439 1026 0,'0'0'53'0,"0"0"-53"16,0 0-4-16,0 0-7 16,0 0 4-16,119-19-3 15,-34 11 10-15,12 0 1 16,15 3-1-16,7 1 0 15,-2 1-1-15,-11 2 8 16,-17-1-16-16,-17 2 18 16,-18 0-9-16,-14 0 0 0,-15 0 2 15,-11 0-10 1,-11 0 16-16,-3 0-7 0,0 0 3 16,0 0-4-16,0 0-11 15,0 0-122-15,-12 0-255 16</inkml:trace>
  <inkml:trace contextRef="#ctx0" brushRef="#br0" timeOffset="22561.55">16158 3811 1128 0,'0'0'16'15,"0"0"-16"-15,0 0-7 16,0 0 7-16,0 0-4 16,0 0-1-16,75-35-1 15,-48 55-1-15,-5 10 3 0,-6 7-12 16,-5 2 10-16,-5 0-5 16,-5-5 11-16,-1-5-2 15,0-5-3-15,0-11 4 16,-1-4-2-16,-1-6 3 15,2-3 0-15,0 0 3 16,0 0 11-16,0-18 1 16,9-14-2-16,17-14-13 15,9-5-47-15,7 5 19 16,3 14-2-16,-6 13-8 16,-11 13 38-16,-6 6-15 15,-6 6 7-15,-3 17 7 0,-6 8-3 16,-5 4 4-16,-2 1 7 15,0-1 1-15,-2-6 2 16,-8-3 5-16,-1-9-3 16,7-5-11-16,-1-8 12 15,5-4-3-15,0 0 14 16,0 0 24-16,0-11-4 16,9-18 22-16,11-13-66 15,6-9-9-15,7 5 5 16,0 7 0-16,0 14 2 15,-5 9-7-15,-4 8 9 16,-7 8-4-16,-4 0-1 16,-4 4 5-16,0 12-6 0,0 5 0 15,-3 1 6 1,-3 4-1-16,-3 1 2 0,0-1 3 16,0-1-3-16,0-1-1 15,0-1-4-15,0-3-57 16,0-6-194-16,0-10-511 15</inkml:trace>
  <inkml:trace contextRef="#ctx0" brushRef="#br0" timeOffset="39787.97">3814 6572 848 0,'0'0'4'0,"0"0"4"15,0 0 13-15,0 0 5 16,0 0 7-16,0 0-26 16,0 0-7-16,0-30-11 15,0 48 11-15,0 10 6 16,0 9 41-16,0 5-16 16,0-2-22-16,0-5-7 0,0-10-1 15,3-8 2 1,3-5 1-16,0-6-4 0,1-2 2 15,1-4 0-15,1 0-2 16,5-2 8-16,3-18-4 16,6-14-1-16,0-5-3 15,-6 6 0-15,-7 9 3 16,-4 14 16-16,-2 10 14 16,4 4-33-16,10 26-23 15,3 7 18-15,4 7 5 16,2 3 0-16,-3-6 1 15,-2-3-1-15,-5-7 0 0,-4-11-3 16,-3-8 7 0,-2-7-5-16,-2-5 1 0,6-9 0 15,1-17 5-15,5-4 4 16,-3-3-6-16,-3 7 1 16,-11 10-4-16,-2 9-26 15,-36 4-295-15</inkml:trace>
  <inkml:trace contextRef="#ctx0" brushRef="#br0" timeOffset="42053.61">4969 6572 891 0,'0'0'87'0,"0"0"-75"16,0 0-12-16,0 0-17 15,25-74 7-15,0 71-2 16,2 3 3-16,3 8-5 16,-2 20-3-16,-4 10 11 15,-4 8 3-15,-7 2 3 16,-10-2 4-16,-3-11 1 15,0-7 11-15,0-12 4 0,-5-7 6 16,0-6-1-16,5-3-6 16,0 0 20-16,0 0 8 15,0-10 12-15,0-20-10 16,8-13-45-16,16-6-4 16,9 0-9-16,4 11-10 15,2 16-1-15,-4 13 11 16,-4 9-2-16,-3 11-8 15,-7 17 16-15,-4 10-7 16,-7 2 6-16,-4 2 0 16,-5-4 8-16,-1-6-3 15,0-5 1-15,0-11-2 16,0-9 2-16,0-5-1 0,0-2 4 16,0 0 13-1,0-13 10-15,0-15-4 0,3-15-23 16,20-14-1-16,8-5-1 15,11 6-16-15,7 15-9 16,-4 16 17-16,-5 20 1 16,-3 5 2-16,-7 22-14 15,-6 16 20-15,-1 10 15 16,-7 7 11-16,-1 2 1 16,0-5-1-16,0-6-17 15,6-9-2-15,4-9-4 16,1-10-1-16,9-13 5 0,1-5 1 15,1-3-8 1,1-16-6-16,-4-7-7 0,-6-6 1 16,-10-5-15-16,-12 4 20 15,-6 7 1-15,-9 8 6 16,-19 12 7-16,-10 6 6 16,-6 8-5-16,-1 19 2 15,3 5-3-15,11 4 7 16,8-4-7-16,7-1-6 15,9-6 2-15,7-4-3 16,0-5-2-16,0-7 2 16,4-5-1-16,7-4-7 15,3 0-3-15,6-9 2 16,5-17-2-16,1-9 4 16,-1-8 3-16,-3 0-12 0,-5 8 13 15,-7 12 3 1,-4 11 5-16,-1 9 25 0,-5 3-11 15,4 0-19-15,2 17 2 16,6 6 0-16,1 4 14 16,4 3-3-16,-1-4-9 15,2-3-3-15,0-6-1 16,3-7 4-16,0-6-3 16,0-4 3-16,3-2 7 15,4-19-4-15,2-11-2 16,-2-13-5-16,-1-16 0 15,-6-13-8-15,-2-12-3 0,-1-7-2 16,-7-1-6-16,-4 12 9 16,-4 23 10-16,-3 23 9 15,0 22 34-15,0 13-28 16,0 1-15-16,0 0-5 16,0 26-9-16,0 19-7 15,0 22 21-15,0 10 20 16,0 4-16-16,0-1-3 15,0-4 0-15,0-7 3 16,0-10-3-16,6-13-1 16,4-18 2-16,1-11-2 15,-2-12 2-15,6-5 2 16,7-12-3-16,9-23 12 0,11-18-13 16,2-21-14-16,-4-13 3 15,-7-11-13-15,-11-8-19 16,-7 3-5-16,-4 17 18 15,-8 27 30-15,-3 27 32 16,0 21 12-16,0 9-14 16,0 2-30-16,0 8-7 15,-9 23-7-15,1 20 14 16,-1 17 17-16,2 8-1 16,4 4-7-16,3-3 1 15,0-4-10-15,0-8 2 16,4-7 1-16,12-12-2 15,4-9 2-15,1-15-1 16,3-12 0-16,4-10-1 0,3 0 1 16,8-28-2-16,3-11-10 15,-5-10-24-15,-5-4-16 16,-10 1-2-16,-13 10 23 16,-9 11 21-16,0 12 8 15,-3 9 21-15,-12 10-12 16,-5 0 1-16,-2 23 4 15,-3 8 10-15,1 6 4 16,7 2-2-16,6 2-5 16,8-1-6-16,3-5-2 15,0-7-10-15,14-5 2 16,6-7 1-16,7-6-5 16,6-8 6-16,5-2 2 0,3-2-2 15,-1-22 4-15,-4-8-7 16,-8-15-4-16,-11-12-25 15,-12-9-20-15,-5 3-22 16,-3 8 2-16,-9 19 50 16,4 16 15-16,3 15 10 15,5 5 5-15,0 2-3 16,0 0-4-16,5 0-8 16,17 2 0-16,8 10 9 15,7 7-1-15,1 5-6 16,-6 8 0-16,-5 6-2 15,-9 7 0-15,-9 3 7 0,-3 0 19 16,3-4 0-16,1-9 3 16,5-11-10-16,9-8 0 15,6-10 7-15,10-6-9 16,11-2 1-16,7-24 0 16,3-6-18-16,-10-2-42 15,-23-1-72-15,-25 1-112 16,-14 0-363-16</inkml:trace>
  <inkml:trace contextRef="#ctx0" brushRef="#br0" timeOffset="42353.73">6392 6400 979 0,'0'0'55'15,"0"0"-46"-15,0 0 16 16,0 0 56-16,0 0-6 16,0 0-31-16,28 4-21 15,11-9-18-15,11-9-5 16,13 1-2-16,4 1 2 0,5-1-5 15,10 0-2 1,3-1-11-16,3 4-41 0,-12-2-84 16,-28 5-234-16</inkml:trace>
  <inkml:trace contextRef="#ctx0" brushRef="#br0" timeOffset="43417.9">8378 6267 1071 0,'0'0'89'0,"0"0"-89"15,-14 97-11 1,-1-32 11-16,5 1 3 0,5-7 1 16,5-9-3-16,0-13 0 15,0-14-1-15,6-9 0 16,2-8 5-16,1-6-3 16,7-4 4-16,2-17-6 15,0-10-2-15,-2-8-12 16,-5-3 6-16,-4 4 1 15,-1 10 6-15,0 13-8 16,2 12 7-16,4 3-5 16,8 21-34-16,9 12 20 15,2 9 17-15,2-2 4 0,-2-1 0 16,-2-9 0-16,-3-7 2 16,-6-7 7-16,-4-8 31 15,-7-6 5-15,0-2 2 16,-1-4 10-16,2-23 2 15,5-12-44-15,-2-10-6 16,0-8 3-16,-6-7-7 16,-3-6 14-16,-1 10-11 15,-1 15-7-15,-2 16-1 16,1 21 0-16,-1 8-21 16,5 4-79-16,4 24-89 15,4 3 14-15,1 1-236 16</inkml:trace>
  <inkml:trace contextRef="#ctx0" brushRef="#br0" timeOffset="43755.78">9134 6400 1003 0,'0'0'63'0,"0"0"-53"15,-109 53 5-15,73-27 26 16,11 1-22-16,13-1-18 15,7-4 7-15,5 2-5 16,0-7 0-16,6-3-6 16,8-4 1-16,2-6-3 15,2-4 3-15,3 0 0 0,1-1 1 16,-2-12 1-16,-2-4 0 16,-2 3 2-16,-4 2 3 15,2 5 13-15,-4 2 0 16,2 5 3-16,4 0-6 15,2 0-6-15,6 14 7 16,0 2-14-16,-3 1 0 16,0-3-4-16,-8-4-12 15,-7-1-73-15,-4-8-89 16,-2-1-130-16</inkml:trace>
  <inkml:trace contextRef="#ctx0" brushRef="#br0" timeOffset="44010.13">9400 6371 953 0,'0'0'101'0,"0"0"-101"16,0 0-9-16,94 95 9 15,-76-52 0-15,4-4 24 16,-10-3 16-16,-3-9-5 16,-2-9-11-16,-5-9-4 15,-2-6 6-15,0-3 29 16,3 0 9-16,0-10 20 15,4-20-17-15,8-14-60 16,8-14-6-16,8-5 0 16,2 2-1-16,-3 14-18 15,-4 19-25-15,-3 21-47 16,-10 7-125-16,-11 9-288 0</inkml:trace>
  <inkml:trace contextRef="#ctx0" brushRef="#br0" timeOffset="44571.63">9914 6584 1138 0,'0'0'75'0,"0"0"-75"16,90-48-2-16,-65 25 2 16,-11 1 0-16,-8-1 9 15,-6-1-9-15,0 0-9 16,-6 4-36-16,-14 5-42 15,2 7 37-15,-2 4 25 0,1 4 18 16,2 4 7 0,2 16 20-16,0 9 2 0,3 8 20 15,3 6 24-15,2 4-38 16,7-2-3-16,0-5-11 16,3-6 18-16,13-11-19 15,0-5 8-15,5-12-4 16,3-6-4-16,7 0 27 15,5-24-10-15,9-10-8 16,0-10-15-16,-2-5-3 16,-4-10-4-16,-10-14 0 15,-6-3-8-15,-7 7-10 0,-7 18-7 16,-6 21 21 0,-3 20 3-16,0 10-8 0,0 0-9 15,0 22-3-15,0 7 15 16,0 6 6-16,0 3 1 15,12-1-1-15,9-3-4 16,8-1-10-16,4-1 0 16,2-3 1-16,-2-1 2 15,-15-3 8-15,-12-3 2 16,-6-2-9-16,-5-1 10 16,-21-1 43-16,-9-1 11 15,-8-1 17-15,-8-2-11 16,-2-4-32-16,2-4-28 0,2-6-91 15,8-16-206 1</inkml:trace>
  <inkml:trace contextRef="#ctx0" brushRef="#br0" timeOffset="46019.88">11457 6360 339 0,'0'0'624'0,"0"0"-503"16,0 0-54-16,-82-49-10 16,51 49-45-16,-7 19-12 15,-5 14 0-15,9 7 1 16,4-1 0-16,11-4-2 16,11-7 0-16,6-8-2 15,2-7 1-15,0-9 0 16,8-4-6-16,10 0 3 15,3-4 4-15,3-17-12 16,-2-4-13-16,-4-3-17 16,-3-2 41-16,-8 5-30 15,-4 8 11-15,-1 7 21 16,-2 10 6-16,0 0 5 0,0 6-11 16,1 16 0-16,5 8 1 15,3 5 36-15,5-1-16 16,3-7 2-16,3-4-13 15,1-7 2-15,3-5 5 16,-2-5-8-16,-4-3-2 16,0-3 7-16,-3 0 0 15,0-6-4-15,-3-11 4 16,-3-13 4-16,4-6-16 16,-7-11 0-16,-6-9 0 15,0-11-2-15,0 4 0 16,-15 10-4-16,-4 14 2 0,-1 17 1 15,1 11-2 1,-2 8 2-16,0 3-3 0,0 3-8 16,-3 15 7-16,2 8 1 15,0 2 4-15,10 2 0 16,3-5-2-16,6-3 2 16,3-3 0-16,0-7 2 15,1-4-7-15,13-6-7 16,8-2 8-16,12-7 4 15,14-17 8-15,7-11-6 16,6-5-2-16,-5 0-6 16,-7 9 5-16,-10 6-2 15,-7 12 3-15,-5 12-4 0,-6 1-8 16,-6 12 2-16,-4 15-4 16,-4 10 14-16,-6 6 2 15,-1 1 8-15,0-5 7 16,3-6-7-16,2-9-6 15,3-8 1-15,5-6-2 16,3-6 2-16,10-4 2 16,8 0 0-16,8 0-3 15,4-11 0-15,-3-3-3 16,-6 3-2-16,-9 0 3 16,-9 0-2-16,-7-2 6 15,-5-4 0-15,-5-2 1 16,-2 0-7-16,0 1 0 0,-14 5-8 15,-1 6-5-15,-4 5 8 16,-1 2 4-16,-3 3-2 16,-3 16 3-16,0 12 0 15,2 5 7-15,6 2 8 16,6 1-3-16,9-2-9 16,3-4 3-16,0-3-3 15,18-7 3-15,7-5 0 16,5-7 0-16,4-6 3 15,7-5-4-15,2 0 8 16,4-8 0-16,-3-8-4 16,-7 3-5-16,-13 3-4 15,-9 5-10-15,-11 5-34 16,-4 0-43-16,-9 0-123 0,-28 0-696 16</inkml:trace>
  <inkml:trace contextRef="#ctx0" brushRef="#br0" timeOffset="47643.95">13016 6178 857 0,'0'0'31'0,"0"0"-12"16,-88-11 49-16,49 17-19 0,-4 18-34 15,4 9 3-15,6 4 7 16,8 0-14-16,11-3-5 16,11-5-4-16,3-7 0 15,2-8-2-15,15-6 0 16,9-8 4-16,4 0 6 16,1-5 2-16,-1-13-10 15,-6-3-2-15,-7-4-6 16,-6-1 3-16,-3 1-2 15,-5 5-11-15,-1 8 16 16,-1 6 0-16,-1 6 21 16,0 0-21-16,2 6-3 15,2 17-2-15,6 9 5 16,4 8 31-16,5-1-1 0,5 0-12 16,3-7 16-16,3-5-16 15,0-9-13-15,-3-5 9 16,-1-6 0-16,-3-7 5 15,-7 0 10-15,1 0-2 16,-1-16 16-16,0-9-3 16,1-10-17-16,-2-14-11 15,-3-11-7-15,-2-12-5 16,-6-3 3-16,-1 3-3 16,-3 14 0-16,0 19 1 0,0 17 1 15,-4 12-2 1,-5 4 0-16,-1 6-16 0,-4 0 8 15,-4 0-14 1,2 14 11-16,1 7 1 0,6 3-1 16,7 5 4-16,2 6-5 15,11 3 5-15,14 8 7 16,7 4-1-16,0 0 1 16,-3 3 0-16,-7-6 1 15,-7-5 1-15,-7-9 3 16,-4-10 4-16,-1-9 6 15,-3-12 5-15,1-2 0 16,1 0 5-16,1 0 3 16,8-8 8-16,6-22-14 15,10-9-16-15,7-16-3 0,2-8-3 16,-1-5-1-16,-8 1-8 16,-5 5-4-16,-10 15-6 15,-8 10 11-15,-4 11 6 16,0 8-5-16,-7 5-7 15,-11 5-1-15,0 4-8 16,0 1-1-16,8 3 21 16,7 0 2-16,3 0-10 15,0 10-14-15,6 14-8 16,19 10 25-16,12 5 8 16,7 8 0-16,0 1 0 15,-6 3 0-15,-13-3 0 0,-11-3-1 16,-11-8 1-16,-3-8 0 15,-8-7 9-15,-11-10 7 16,2-5 20-16,5-6 0 16,5-1-16-16,3-7 4 15,4-19-24-15,0-16-7 16,26-8-75-16,13-2 11 16,12 8 36-16,5 13 11 15,-3 13-3-15,-6 9 7 16,-12 7 3-16,-16 2 14 15,-15 7-15-15,-4 16 2 16,-1 7 11-16,-14 5 5 16,3 1 0-16,6-3 3 15,6-3-1-15,0-7-1 0,9-9-1 16,16-6 1-16,10-8 0 16,2 0 6-16,6-14-5 15,-1-11 2-15,-7-4-3 16,-9 0 3-16,-12 2 6 15,-14-2 21-15,-3 1 14 16,-23 1-21-16,-9 7-8 16,-6 7 8-16,2 7-10 15,7 6-7-15,5 0-7 16,9 4-35-16,14 6-114 16,4-5-257-16</inkml:trace>
  <inkml:trace contextRef="#ctx0" brushRef="#br0" timeOffset="48003.98">14527 6041 672 0,'0'0'123'0,"0"0"-50"15,-108 35 10-15,81 0-22 16,9 7-27-16,4 3 7 15,11 4-6-15,3-7-15 16,9-5-11-16,14-9 3 16,5-7-9-16,5-10 7 15,10-9-2-15,5-2-8 0,7-16-16 16,6-14-49-16,2-8-12 16,-5 1-22-16,-7 2 61 15,-16 9 38-15,-9 11 27 16,-14 6 67-16,-9 8-28 15,-3 1-28-15,0 1-38 16,0 17-1-16,0 7 1 16,0 7 10-16,0 0-10 15,-5-3-6-15,-2-3-96 16,-5-11-211-16</inkml:trace>
  <inkml:trace contextRef="#ctx0" brushRef="#br0" timeOffset="48135.63">14988 5991 878 0,'0'0'0'0,"0"0"-354"16,0 0 143-16</inkml:trace>
  <inkml:trace contextRef="#ctx0" brushRef="#br0" timeOffset="48687.99">15321 6107 684 0,'0'0'407'15,"0"0"-398"-15,0 0-7 16,-118 40 7-16,75-15 7 0,9 7-8 16,11 2 0-16,7-1-6 15,11-6-2-15,5-5-1 16,0-8-6-16,5-7-17 15,13-7-6-15,4 0 17 16,8-10-10-16,3-14-50 16,-3-4-51-16,-2-1 7 15,-6 3 90-15,-6 8 27 16,-3 8 43-16,-6 6 3 16,1 4-11-16,3 0-14 15,5 4 2-15,4 9 31 16,3 2 3-16,2-1-11 0,4-1-13 15,0-5 4-15,6-6 4 16,0-2-15-16,0-14 4 16,-6-20 7-16,-3-16-30 15,-5-10-7-15,0-15-27 16,-5-10-14-16,-3-2 11 16,-3 5-14-16,-6 14 25 15,-2 22 19-15,-2 20 12 16,0 12 26-16,0 11 20 15,0 3-58-15,-14 17-7 16,-5 22-12-16,-1 22 19 16,-1 14 11-16,8 6 2 15,3-3-1-15,5-5 26 0,4-12-22 16,1-10-10 0,0-7-2-16,4-9-4 0,5-10 0 15,0-13-42-15,-3-9-65 16,-2-3-123-16,-4-13-192 15</inkml:trace>
  <inkml:trace contextRef="#ctx0" brushRef="#br0" timeOffset="48854.54">15582 6084 1037 0,'0'0'151'0,"0"0"-136"0,0 0 4 16,0 0 18-16,110-27-23 15,-54 17-14-15,1 4 0 16,-7 4-17-16,-12 2-125 16,-18 0-218-16</inkml:trace>
  <inkml:trace contextRef="#ctx0" brushRef="#br0" timeOffset="50022.49">15793 6084 940 0,'0'0'202'0,"0"0"-148"16,0 0 6-16,0 0-24 15,0 0-26-15,0 0-10 16,40-2-3-16,-9 0 3 16,4 1 4-16,-1-2 4 15,-9 0-7-15,-7 0 0 16,-6-1-1-16,-3-3-2 16,-3-2-4-16,-5-2-7 15,-1 0 2-15,0 0-1 0,-6 3 1 16,-10 2 1-16,-3 3 9 15,-5 3-7-15,0 0 8 16,-3 17 0-16,3 8 1 16,6 3-1-16,6 2 0 15,11-1 0-15,1 1-2 16,13-4 3-16,18-5-1 16,13-5 5-16,13-4 3 15,11-10-1-15,10-2-2 16,-1-2 2-16,-1-15-1 15,-13-6-6-15,-13-2 0 16,-11-2-16-16,-19 1-2 16,-15 2 1-16,-5 7 13 0,-29 5 1 15,-13 6-3-15,-4 6-7 16,-5 0 13-16,5 10 11 16,7 9 13-16,7 4-7 15,9-1-5-15,11-2-12 16,8-4 3-16,4-1-7 15,0-5 8-15,10-2-3 16,13-5 0-16,5-3 4 16,5-3 3-16,4-18-4 15,0-7-4-15,-4-5 2 16,-3-9-4-16,-6-11-5 16,-5-11-8-16,-7-4-4 15,-7 12 12-15,-5 16 7 16,0 22 29-16,0 15 19 0,0 3-13 15,0 4-35-15,0 29-14 16,0 17 14-16,0 17 25 16,0 2 3-16,0-6-8 15,11-1-16-15,3 0-4 16,-1-2-7-16,-2-7-79 16,-1-16-197-16</inkml:trace>
  <inkml:trace contextRef="#ctx0" brushRef="#br0" timeOffset="50760.05">17017 5866 682 0,'0'0'591'0,"0"0"-572"15,0 0-18-15,-10 75-1 16,3-30 3-16,2-3-1 15,5-7 1-15,0-2-3 16,0-6-1-16,8-2 1 16,-2-8 0-16,-1-7 1 15,-2-7-2-15,-1-3-9 0,1 0 10 16,1-19 7-16,2-13-7 16,6-5-26-1,-1 3 24-15,1 10-2 0,2 9 4 16,2 12-8-16,1 3-12 15,3 9-2-15,1 15 3 16,-1 2 11-16,-1-2 7 16,-2-2 1-16,-3-5 2 15,-2-5 0-15,-5-7 17 16,-2-3 6-16,-2-2 6 16,0 0 26-16,7-7 9 15,1-16-15-15,5-12-40 16,-4-12-3-16,-3-10 1 0,-4-6-2 15,-5 0-6 1,0 14 2-16,0 16-3 0,0 18-25 16,0 11-12-16,0 4-57 15,0 18-103-15,0 8-120 16,0 2 10-16</inkml:trace>
  <inkml:trace contextRef="#ctx0" brushRef="#br0" timeOffset="50917.63">17517 5917 889 0,'0'0'33'0,"0"0"-19"0,-19 103 33 15,10-66-8-15,1-2-37 16,2-9 2-16,1-3-8 16,2-8-33-16,-2-10-131 15,1-5-266-15</inkml:trace>
  <inkml:trace contextRef="#ctx0" brushRef="#br0" timeOffset="51063.24">17653 5707 1231 0,'0'0'47'0,"0"0"-47"15,0 0-9-15,0 0-34 16,0 0-67-16,0 0-124 15,39 8-32-15</inkml:trace>
  <inkml:trace contextRef="#ctx0" brushRef="#br0" timeOffset="51268.4">17934 5636 826 0,'0'0'180'0,"0"0"-180"15,0 0 0-15,-6 110 18 16,3-45 27-16,0 4-11 0,1-2-6 16,-1-8-23-16,0-8-5 15,-7-8-20-15,1-9-64 16,-8-12-181-16,-7-11-422 16</inkml:trace>
  <inkml:trace contextRef="#ctx0" brushRef="#br0" timeOffset="51734.02">17779 5992 395 0,'0'0'652'0,"0"0"-649"16,132-11 6-16,-72 8-9 16,-9-5 23-16,-7-1 11 15,-9 0 8-15,-10-4-14 16,-7-1-6-16,-6-7-13 0,-3-9-9 15,-5-8-27-15,-2-7-32 16,-2 2 30-16,0 10-5 16,0 9 20-16,0 11 14 15,0 12 8-15,0 1-8 16,0 12-9-16,0 25-24 16,0 16 33-16,0 10 45 15,-9 6-27-15,-6-4-5 16,0-7 10-16,0-8-2 15,0-11-3-15,0-6-4 16,6-13-6-16,5-8-3 16,4-12 0-16,0 0 25 0,7-27 11 15,22-16-31-15,14-10-10 16,9-5 0-16,5 8 1 16,-2 14-1-16,-10 19-1 15,-7 14 1-15,-6 3 4 16,-10 10-2-16,-2 13 5 15,-10 4 0-15,-7 8-1 16,-3 1-4-16,-3 4-2 16,-25-1-55-16,-10-9-221 15</inkml:trace>
  <inkml:trace contextRef="#ctx0" brushRef="#br0" timeOffset="52629.62">19328 5681 162 0,'0'0'857'16,"0"0"-798"-16,0 0-59 15,0 0 0-15,-36 122 69 0,19-58-40 16,1-2-16-16,10-7-11 15,1-11 4-15,5-12-5 16,0-8 3-16,0-14 1 16,0-4-5-16,0-6 0 15,0 0 8-15,5 0 5 16,12-20 2-16,8-11-15 16,8-11-3-16,2-2 1 15,-2 2-16-15,-2 12-3 16,-1 14 10-16,-2 15-10 15,0 1 2-15,-2 21 7 16,-2 6-1-16,-3 1 8 16,-4 0 4-16,0-6-1 15,-5-5 2-15,0-5 8 16,-5-5 13-16,-1-5-2 0,1-2-1 16,3 0 31-16,5-17 10 15,7-10-15-15,0-7-14 16,-2-9-19-16,-8-4 20 15,-6 0 1-15,-6 3-16 16,0 13-6-16,0 13-10 16,-6 10-8-16,2 8-38 15,-4 3-54-15,-6 18-91 16,2 3-160-16</inkml:trace>
  <inkml:trace contextRef="#ctx0" brushRef="#br0" timeOffset="52982.2">19988 5859 880 0,'0'0'53'16,"-86"55"-2"-16,45-28 23 16,10-2-50-16,13-5-17 15,9-2-2-15,7-2-3 16,2-5 4-16,0-3-5 15,5-4-1-15,11-4-6 16,5 0 6-16,8 0 5 16,1-16-3-16,-2-5 3 15,-3-5-1-15,-4 2 4 0,-8 4-6 16,-2 7 2-16,-7 10 23 16,-2 3 17-16,1 0-37 15,6 3-7-15,7 17 0 16,2 5 7-16,3 5 0 15,-2 0-4-15,-4-3-1 16,-4-4-2-16,-3-5-43 16,-3-7-92-16,-5-9-193 15</inkml:trace>
  <inkml:trace contextRef="#ctx0" brushRef="#br0" timeOffset="55240.17">20280 5809 609 0,'0'0'301'16,"0"0"-301"-16,0 0-7 16,84 108 7-16,-65-71 46 15,-5-1 32-15,-4-6-24 16,-4-9-17-16,-1-7 3 16,-5-10-2-16,0-4 7 15,1 0 24-15,-1 0 23 16,0 0-8-16,2-18-27 15,4-14-57-15,8-14-2 16,9-2-30-16,4 5-11 16,10 12 2-16,5 16 8 0,8 14 7 15,6 1 17 1,2 7 2-16,-4 6 7 0,-12-2 1 16,-10-4 6-16,-15-4-6 15,-8-2 6-15,-6-1-1 16,-3 0 5-16,0-8 13 15,0-12-24-15,-6-4-59 16,-6 3 25-16,-2 5 16 16,4 8 6-16,-4 8 7 15,-4 0-1-15,-4 14 5 16,-5 17 1-16,2 8 0 16,2 8 5-16,9 1 0 15,8-6 7-15,6-5-4 16,0-9 1-16,18-5 0 0,8-10-6 15,9-8 10 1,8-5 0-16,11-5-3 0,5-18-1 16,4-11-5-16,-6-13-1 15,-6-18-3-15,-5-16-15 16,-9-13-24-16,-3-12-21 16,-7 0-34-16,-8 8 44 15,-5 20 42-15,-4 28 8 16,-5 24 7-16,-4 20 53 15,-1 6-60-15,0 0-2 16,0 14-23-16,-6 17 25 16,-7 12 19-16,-2 11-3 15,-3 8-3-15,0 7 0 0,3 4-1 16,3 6-1 0,4-5 18-16,8-5-20 0,0-8 2 15,3-14-4-15,16-11-2 16,3-12-5-16,3-11 5 15,7-11 10-15,7-2-6 16,1-9 7-16,3-14-14 16,-4-8-1-16,-11-4-2 15,-13-4-27-15,-9 3 8 16,-6 6 7-16,-1 7 3 16,-13 8-5-16,-2 6 13 15,1 7-4-15,-1 2 3 16,-2 5 3-16,-3 18 0 0,0 7 2 15,4 3 2-15,7 2-1 16,3-3 1-16,7-4-1 16,0-5 0-16,0-2-3 15,13-6 2-15,2-5 0 16,4-4 6-16,2-5-8 16,5-1 0-16,4 0-29 15,4-17-7-15,3-8 28 16,0-8 8-16,-5 3 0 15,-4 5-6-15,-4 6 5 16,-5 10-3-16,4 9 3 16,-4 0-1-16,-1 10-6 15,-2 10 6-15,-5 3 2 16,-5-1-3-16,-3-4 3 16,-3-2 1-16,0-8 3 15,0-2 0-15,0-4 1 0,0-2 2 16,0 0 2-16,0 0 7 15,0-3-2-15,0-16 1 16,8-11-13-16,14-13-2 16,12-8-7-16,8-3 3 15,-1 8-4-15,-5 14 4 16,-9 17 4-16,-6 13 0 16,-6 2-4-16,0 14 3 15,-2 15 1-15,1 9 11 16,-4 5-6-16,2-3-5 0,3-8 5 15,6-10 0 1,6-10 1-16,11-10 3 0,6-2-1 16,3-5-3-16,-2-16-5 15,-7-5-1-15,-7-4 1 16,-10 1-4-16,-12 0-2 16,-9 5-3-16,-2 9-6 15,-24 7-6-15,-10 8 7 16,-8 0 5-16,-3 16 8 15,3 11 1-15,7 5 0 16,7-2-1-16,11-1 1 16,10-8 0-16,6-3 0 15,3-6-3-15,3-6 3 0,16-6-1 16,10 0 1 0,4-4-15-16,-2-10-23 0,-3 0 11 15,-9 3 13-15,-6 5 11 16,-3 6 3-16,-4 0-12 15,-5 27-18-15,-1 16 30 16,-4 16 10-16,-22 8 35 16,-6 6 6-16,-6 0-24 15,-3-4-12-15,0-9 2 16,2-10 3-16,2-12-7 16,3-14 27-16,10-12 3 15,-1-7-12-15,5-5-4 16,5-5-12-16,5-16 1 15,10-12-16-15,6-9-13 0,30-11-24 16,15-6-14-16,15-1 1 16,8 4-7-16,3 6 41 15,4 10 10-15,-2 2 2 16,-3 0 4-16,-3-4 7 16,-6-4 7-16,-13-8 12 15,-8-6-9-15,-13-6-17 16,-9-2-4-16,-8 5-42 15,-6 9 34-15,-5 10 11 16,-3 11 1-16,-2 11-2 16,0 9 2-16,0 6 21 15,0 5 3-15,-2 2-16 16,-3 0-8-16,-5 5-10 0,-5 17 10 16,-9 15 0-1,-4 15 0-15,-3 14 7 0,-1 12 5 16,3 5 18-16,2 1-17 15,10-8 2-15,4-10-15 16,10-11 10-16,3-18-10 16,0-10 0-16,2-10 1 15,12-12-1-15,9-5-1 16,12-5 1-16,7-19 3 16,9-10 1-16,0-10-1 15,-2-14 1-15,-4-11-4 16,-4-8 1-16,-6-1 13 0,-10 9 7 15,-7 14-18-15,-5 14 18 16,-5 13 17-16,-4 9-18 16,1 9 2-16,-3 4-6 15,-1 2 1-15,-1 4-6 16,0 0-11-16,0 5-7 16,0 27-30-16,-1 20 12 15,-12 19 25-15,-4 10 0 16,-3 1 2-16,-4-8-1 15,2-8 0-15,-2-8 6 16,3-12-7-16,2-15 0 16,8-13-1-16,10-13 1 15,1-5 0-15,6-8 11 0,24-19-5 16,8-10-6-16,10 2-10 16,-5 9 8-16,-7 10 1 15,-9 10-4-15,-3 6-4 16,-4 0-3-16,-1 14 11 15,-2 5-4-15,-3 0 4 16,-3-2-2-16,-6 2 0 16,-5-5-83-16,0-3-99 15,-16-11-248-15</inkml:trace>
  <inkml:trace contextRef="#ctx0" brushRef="#br0" timeOffset="55512.43">22318 5684 1142 0,'0'0'195'15,"0"0"-195"-15,0 0 0 16,0 0 3-16,0 0 9 16,111-2-6-16,-26-7-6 0,12 0-3 15,-3 1-60 1,-12 3-69-16,-24 1-209 0</inkml:trace>
  <inkml:trace contextRef="#ctx0" brushRef="#br0" timeOffset="56649.25">16539 6760 957 0,'0'0'68'0,"0"0"-68"16,0 0 3-16,0 0 3 15,0 0 29-15,0 0-18 16,-32 0-5-16,58 0-12 16,26 0 4-16,39 0 15 15,48-17 16-15,52-9 1 16,50-5-8-16,41 1-10 16,36 5 7-16,23 5-6 15,16 7-9-15,6 1-6 16,-5 1-3-16,-8 3-1 0,-6-2 2 15,-9-1 1-15,-18 3-4 16,-25 2 2-16,-31 3-1 16,-39 3 5-16,-44 0-5 15,-36 0 0-15,-45 0-2 16,-39 3 4-16,-27-1-8 16,-22-1 11-16,-9-1-5 15,0 0 16-15,0 0 23 16,0 0-4-16,0 0-16 15,-3 0-9-15,-1 0 11 16,-3 0-8-16,6 0-3 16,0 0-4-16,1 0-3 15,0 0-3-15,0 0-16 0,0-1-40 16,0-5-41-16,-2-7-80 16,-13-4-370-16</inkml:trace>
  <inkml:trace contextRef="#ctx0" brushRef="#br0" timeOffset="63239.52">11199 7242 741 0,'0'0'59'0,"0"0"-28"16,0 0 6-16,0 0 20 15,0 0 13-15,0 0-7 16,0 0-27-16,-5-20 13 15,5 20 0-15,0 0-15 16,0 0-28-16,0 6-6 16,0 24-15-16,0 21 8 15,6 20 7-15,8 10 4 16,7 7-1-16,-1-3 0 0,5-6-3 16,-3-7 0-1,-3-11 1-15,-7-14 2 0,-3-15-3 16,-7-13 0-16,2-7 1 15,-4-7-1-15,0-3-5 16,0-2-32-16,0 0-39 16,-9 0-59-16,-4-3-115 15,-4-8-378-15</inkml:trace>
  <inkml:trace contextRef="#ctx0" brushRef="#br0" timeOffset="63594.57">11258 7683 489 0,'0'0'313'16,"0"0"-277"-16,0 0-29 15,0 0 30-15,-83 48 45 16,38 4-4-16,-3 11-32 16,2-2 4-16,5-1-18 15,8-9-15-15,6-11-1 16,10-8-3-16,3-11 1 16,6-11-9-16,3-5-1 0,2-5-1 15,0 0 3-15,-1 2-4 16,0-2-2-16,1 0 0 15,-2 0-53-15,4 0-48 16,1-7-66-16,3-15-224 16</inkml:trace>
  <inkml:trace contextRef="#ctx0" brushRef="#br0" timeOffset="64169.04">12180 7603 757 0,'0'0'125'16,"0"0"-119"-16,0 0 8 0,0 0 29 16,-91 35-15-1,48-12 5-15,-2-2 0 0,-2 0-12 16,-1-2 1-16,-1-1-15 15,4-5 5-15,2-6 0 16,4-7-2-16,3 0-6 16,5 0-2-16,5-15 0 15,10-2-2-15,10-8-12 16,6 1-16-16,9 2-20 16,15 6 25-16,9 6 10 15,4 7 8-15,0 3-2 16,1 1 4-16,-2 15 1 15,-5 4 2-15,-4 3 1 16,-4 3 4-16,1 0 5 0,0 1-3 16,5-5 1-16,-2-1 3 15,1-5-6-15,2-6-2 16,4 0-1-16,5-7 3 16,7-3-5-16,-1 0-75 15,-2-3-129-15,-7-12-224 16</inkml:trace>
  <inkml:trace contextRef="#ctx0" brushRef="#br0" timeOffset="64480.71">12800 7388 974 0,'0'0'53'0,"0"0"-53"16,0 0-29-16,0 0 29 15,10 91 29-15,-8-39 9 16,-2 3 8-16,0 0-11 15,0-5-33-15,0-9-2 0,0-2-3 16,-3-6-76-16,-9-6-99 16,-9-8-137-16</inkml:trace>
  <inkml:trace contextRef="#ctx0" brushRef="#br0" timeOffset="64823.8">12287 7907 526 0,'0'0'431'0,"0"0"-362"16,0 0-54-16,0 0 3 0,0 0 14 16,0 0-11-16,17 3-16 15,22 0 7-15,18 0 6 16,18-3-12-16,13 0-1 15,10 0-2-15,6 0-2 16,-2 0 0-16,-4 0 1 16,-7 0-4-16,-10 0-1 15,-13 3 3-15,-20 2 2 16,-19-3 1-16,-16 0 1 16,-10-1-4-16,-3-1 4 15,0 0-4-15,0 0-6 16,0 3-62-16,-2 3-89 0,-11 2-41 15,-5 0-266 1</inkml:trace>
  <inkml:trace contextRef="#ctx0" brushRef="#br0" timeOffset="65566.2">12536 8447 1064 0,'0'0'100'0,"0"0"-81"16,0 0-14-16,0 0-5 16,0 0-5-16,0 0 4 15,82-50-6-15,-54 50-4 16,-1 17 1-16,-8 13 1 16,-8 5 1-16,-8 4 7 15,-3 4-4-15,0-7 5 16,-14-7 0-16,2-5 0 15,2-11 0-15,4-4 0 0,5-5 0 16,1-2 1-16,0-2 13 16,0 0 33-16,0-15 7 15,19-19-31-15,12-13-23 16,11-9-7-16,6 5-3 16,-2 11-15-16,-6 15 9 15,-12 18 6-15,-9 7 4 16,-2 9-14-16,-8 18 12 15,-3 10 1-15,-6 7 7 16,0-1 6-16,-4 0-1 16,-8-6 0-16,-1-9 4 15,5-8-5-15,2-10-3 16,4-6 1-16,2-4 11 16,0 0 15-16,0 0-4 0,8-18 0 15,14-15-17-15,14-14-6 16,12-7 0-16,6 0-1 15,1 9-10-15,-9 13 8 16,-10 18 0-16,-15 10-1 16,-6 4 3-16,-6 3-6 15,-3 15 6-15,-2 8 4 16,-4 5 6-16,0 0-8 16,0 0 0-16,-1-6 5 15,-5-3-7-15,-2-4-35 16,-2-3-70-16,-5-3-103 15,3-8-183-15</inkml:trace>
  <inkml:trace contextRef="#ctx0" brushRef="#br0" timeOffset="129485.93">8953 10672 1001 0,'0'0'14'15,"0"0"-14"-15,0 0 0 16,0 0-1-16,0 0 1 15,0 0 4-15,0 0-3 16,-22-17-1-16,22 15 16 16,0-2 20-16,0-10 0 15,0-7-5-15,9-11-26 0,6-5-1 16,6-8-4-16,-2-4 0 16,4-1-2-16,-3-2-1 15,-1-4 3-15,-2-5 0 16,0-3 1-16,2 1-6 15,3 5 9-15,1 7-8 16,5 10 4-16,4 10-4 16,1 8 3-16,7 10-3 15,0 8 4-15,2 4-4 16,-1 1 1-16,-2 2 0 16,0 17 0-16,-1 8 3 15,-1 8 1-15,1 9-1 16,-3 8 3-16,-2 5-2 0,-6 3-2 15,1 0 4 1,-4 3 1-16,-3-2 0 0,1-4 0 16,-1 3 4-16,1-6-2 15,2-3-1-15,-1-3-5 16,6-8 13-16,3-5-9 16,2-6-1-16,2-8-1 15,4-3-1-15,0-6 4 16,1-5-4-16,3-4 5 15,0-3-6-15,-2 0 1 16,1-16-2-16,-3-8-4 16,-4-2 5-16,0-5 2 15,-6-4-2-15,-1-5 3 16,-3-7 3-16,-3-6-5 0,0-3 3 16,-7-4 1-16,1-2-3 15,-7 3 10-15,1 0-5 16,0 2 1-16,2 5 0 15,3 4-8-15,0 5 5 16,4 1-1-16,2 2-3 16,2 1-1-16,6 2 0 15,3-2 0-15,5 6-7 16,3-1 5-16,4 4 2 16,4 5-10-16,3 3 3 15,-1 8 0-15,-2 6 1 16,-4 6 0-16,-5 2-6 15,-7 4-1-15,-4 16-5 0,1 11 7 16,-1 13 8 0,0 8 3-16,6 9 10 0,-2 4-10 15,-2 4 5-15,3 3-1 16,-4 3-3-16,0-1 0 16,-2-4 3-16,2-3-2 15,-3-6 2-15,-3 0-2 16,0-5 5-16,0-6-2 15,-2-9-1-15,3-11 4 16,-2-9-2-16,2-5 2 16,2-7 1-16,0-4 2 15,6-5 0-15,4 0-2 0,2 0 5 16,5 0-5 0,1-11-3-16,3-2-3 0,-3 0-1 15,-1-5 1-15,-5-2 0 16,-3-8 0-16,-3-5 9 15,-3-6-2-15,-2-4-6 16,-3-6 4-16,-2 2 2 16,-4-6-4-16,-2-3-2 15,1-3-3-15,-2-3 1 16,-1-2-1-16,4 5-1 16,1 4 1-16,-1 4-1 15,7 6 1-15,-1 6-1 16,6 2 0-16,4 3-1 15,5 0 0-15,3 4-2 16,0 4 0-16,0 5-4 0,-5 5 1 16,-4 6 5-16,1 3-3 15,-1 4-5-15,2 3 3 16,-2 0-5-16,2 4-1 16,-1 17-1-16,-2 4-4 15,0 10 10-15,-5 5 3 16,-1 4-3-16,-7 3 7 15,-2 4 0-15,-5 2 1 16,-1 5 4-16,-1 0-4 16,-1 1 7-16,5-1-4 0,0-5-1 15,7-7 1 1,1-8 1-16,6-5-1 0,1-6 0 16,4-7-1-16,2-2-1 15,3-10-1-15,4-4 2 16,4-4 0-16,0 0-1 15,4-10-2-15,6-5 1 16,6-4-1-16,4-6 6 16,6-7-6-16,-5-9-8 15,0-9 5-15,-4-8-12 16,-8-13 11-16,-4-5 2 16,-8 1 2-16,-8 8 1 15,-6 14 5-15,-7 14 10 16,-5 12 14-16,-1 5-11 15,-3 5 7-15,2 2-15 0,1-3-11 16,1-1-11 0,3-6-53-16,-9-7-103 0,-12-5-300 15</inkml:trace>
  <inkml:trace contextRef="#ctx0" brushRef="#br0" timeOffset="131598.87">10553 10221 820 0,'0'0'91'15,"0"0"-91"-15,0 0 1 16,0 0-1-16,0 0 3 15,0 0-1-15,43 1 3 16,-27-7-1-16,1-3-3 16,1 1-1-16,-3-3 1 15,0-1-2-15,-5-2-13 0,-2 1 13 16,-7-4-6 0,-1 4 0-16,0 3 7 0,-12 4 9 15,-7 6 10-15,-5 0 21 16,0 0 3-16,-3 13-19 15,6 3-9-15,6 5-7 16,4 1 3-16,8 2-4 16,3-2-7-16,0-5 1 15,10-1-1-15,8-5 1 16,3-5-2-16,4-5-3 16,2-1-11-16,-2 0 5 15,-2-10-20-15,-7-3 11 16,-9-4 2-16,-5-2 11 0,-2-5 0 15,-6-1-1 1,-15 3 7-16,-1 2 1 0,-2 7 20 16,-2 4 10-16,3 6-1 15,0 3-14-15,7 0 2 16,1 9-5-16,6 7-6 16,7 5 2-16,2 3 0 15,0-3 0-15,14 2-3 16,7-8-5-16,3-3 2 15,-2-3-3-15,-1-5-2 16,0-4-11-16,-2 0 0 16,-4-2-3-16,-3-13 5 15,-3-4-10-15,-8-7 1 16,-1-4-2-16,-4 0-8 0,-15 4 26 16,-4 8 4-16,2 9 19 15,3 9 11-15,1 0-6 16,3 6-1-16,5 13-11 15,2 6 1-15,5 3-4 16,2 0 1-16,2-1 7 16,14-4-7-16,2-4-9 15,2-5 0-15,0-5 1 16,-2-7-2-16,2-2-9 16,-4 0-6-16,-4 0 5 15,-4-14-3-15,-4-6 6 16,-4-7 5-16,0-6-9 15,-14 2 0-15,-5 5 10 0,3 8 1 16,-1 10 21 0,5 6 0-16,2 2-5 0,-3 6-11 15,2 16 0-15,1 2 6 16,2 2 0-16,5 0 4 16,3-2-13-16,0-5 1 15,0-5-2-15,12-4 0 16,3-4-1-16,-1-5 0 15,3-1-13-15,1 0-5 16,-4-11 1-16,-1-10 6 16,-1-6 4-16,-9-6 5 15,-3-1-10-15,0 0 9 0,-11 6 3 16,-5 12 1 0,-2 7 10-16,2 9 8 0,-5 0 1 15,1 14-5-15,1 11-10 16,3 6 7-16,8 2-3 15,8 1 4-15,0-7-5 16,2-4-8-16,13-4 0 16,4-7 8-16,4-5-8 15,2-4-10-15,0-3-10 16,-4 0-4-16,-3-3 11 16,0-12-8-16,-9-1 21 15,-6-8-1-15,-3-3 1 16,0-2-5-16,-18 4 5 0,-5 6 3 15,-2 11 21 1,-1 6-6-16,3 2-3 0,2 4-7 16,3 16 8-16,4 2-12 15,6 5 1-15,5-1-4 16,3-4-2-16,0-3 2 16,16-5-1-16,5-2 0 15,6-6 0-15,0-3-22 16,1-3-6-16,-4 0 3 15,-2-3 9-15,-7-10 3 16,-7 0 5-16,-8-5 6 16,0-4-5-16,-9 0 7 15,-15 3 2-15,-3 7 4 16,0 9 25-16,5 3 20 0,3 3-16 16,3 15-13-16,5 1-13 15,5 1-5-15,6-2 0 16,0-3-4-16,6-5 0 15,13-3-3-15,6-2-58 16,-1-5-40-16,-3 0-96 16,-8-6-282-16</inkml:trace>
  <inkml:trace contextRef="#ctx0" brushRef="#br0" timeOffset="132597.46">10656 10603 802 0,'0'0'181'16,"0"0"-142"-16,0 0-28 15,0 0-11-15,0 0 13 16,0 0-7-16,0 0 11 16,-30-6-4-16,30 6-9 15,0 0-2-15,0 0-1 16,0 0-1-16,0 0 1 16,3 4 5-16,13 1-5 15,5-1 2-15,8-2 2 16,8 1 7-16,2 1-2 15,1 1-9-15,0 0 1 0,0 3-2 16,-5-1 2 0,-4 0-2-16,-3-1 0 0,-1-2-1 15,-4-2 1-15,-1-2 0 16,-1 0 5-16,-4 0-2 16,-3 0 5-16,-3 0-4 15,-4 0-3-15,1 0-1 16,-4 0-9-16,-2 0-16 15,-1 0-17-15,-1 0-51 16,0 0-43-16,0-4-32 16,-3-4-75-16</inkml:trace>
  <inkml:trace contextRef="#ctx0" brushRef="#br0" timeOffset="132881.7">10981 10497 143 0,'0'0'691'15,"0"0"-604"-15,0 0-39 16,0 0-11-16,0 0-5 16,0 0-17-16,3-11-9 15,24 19 2-15,7 5 12 16,5 1-9-16,0 3-10 16,-3-2-2-16,-6 6-6 15,-5-1 0-15,-4 4-2 16,-9 1 2-16,-9 0 5 15,-3 1 2-15,-9 0 13 16,-17 0 31-16,-4-3 11 0,-4 1 12 16,1-3-28-16,2-3-39 15,6-4-14-15,4-10-147 16,0-4-352-16</inkml:trace>
  <inkml:trace contextRef="#ctx0" brushRef="#br0" timeOffset="159906.99">16348 9591 853 0,'0'0'0'0,"0"0"-9"15,0 0-29-15,0 0 37 16,0 0 0-16,97 14 1 16,-66-14 9-16,2 0 6 15,0 0 5-15,3-4 1 16,0-3-4-16,0-3-1 16,2-3-6-16,-4-1-3 15,-3-3-5-15,-4-1-1 0,-6 0 8 16,-7-1-3-16,-7-1-1 15,-7 1 1-15,0 1 0 16,-4 0-3-16,-16 7-1 16,-5 5 0-16,-8 3-2 15,-6 3-7-15,-1 17 0 16,-4 19 2-16,-2 15 5 16,4 17 9-16,4 13 4 15,8 5 7-15,9 3 5 16,16-8-15-16,5-17-9 15,11-8 0-15,17-16 11 16,10-10-5-16,6-10 12 16,6-9-4-16,3-11 11 0,6 0-6 15,-1-7-19-15,3-11-1 16,2-1-39-16,-1 0-83 16,1 2-120-16,-2 1-294 15</inkml:trace>
  <inkml:trace contextRef="#ctx0" brushRef="#br0" timeOffset="160431.57">17901 9819 835 0,'0'0'65'15,"0"0"-46"-15,0 0 25 16,0 0 24-16,-30-91-29 15,36 63-26-15,13-1-12 16,11 4-1-16,3 7 0 16,3 8 2-16,1 10 0 15,-3 0-2-15,-4 25-5 0,-7 12 4 16,-3 5 2-16,-5 2 3 16,-3-6-1-16,-1-7 0 15,0-9 6-15,0-7 11 16,1-6-4-16,0-7 1 15,3-2 1-15,4 0 16 16,5-14 1-16,6-11-14 16,0-7-11-16,-2-5-4 15,-1-1-4-15,-5 2 2 16,-2 9-4-16,-7 13-2 0,-3 10-7 16,0 4-36-1,-1 8-64-15,-3 21 19 0,-6 6-106 16,0 3-182-16</inkml:trace>
  <inkml:trace contextRef="#ctx0" brushRef="#br0" timeOffset="160798.12">18127 10265 644 0,'0'0'236'16,"0"0"-194"-16,0 0 7 15,0 0 27-15,-82-54-25 16,78 36-19-16,4-1-2 16,1 2-26-16,21 0-4 0,10 7-6 15,5 6 2-15,4 4-3 16,0 6 7-16,-5 15-8 16,-5 1 2-16,-2 2 4 15,-6-4 1-15,-1-5 0 16,-1-3-1-16,-2-7 2 15,6-5 13-15,1 0 8 16,4-8 13-16,2-16 2 16,0-6-13-16,1-5-8 15,-5-4-4-15,-3-4-6 16,-6 5-4-16,-5 10 3 16,-6 11-4-16,-5 10-8 0,-3 7-32 15,1 0-79-15,-1 5-237 16</inkml:trace>
  <inkml:trace contextRef="#ctx0" brushRef="#br0" timeOffset="161302.81">19347 9599 519 0,'0'0'383'0,"0"0"-301"16,0 0-11-1,0 0 0-15,0 0-4 0,0 0-38 16,-11-15-29-16,3 55-3 15,-2 15 3-15,0 9 27 16,0 1-7-16,0-4-9 16,3-5-5-16,-2-5 4 15,0-8-9-15,0-6 1 16,1-11 0-16,4-5-2 16,1-8-3-16,3-5-41 15,0-8-105-15,0-4-108 16,20-23-217-16</inkml:trace>
  <inkml:trace contextRef="#ctx0" brushRef="#br0" timeOffset="161721.7">19664 9722 886 0,'0'0'126'0,"0"0"-100"15,0 0-7-15,0 0-9 16,0 0-2-16,0 0 7 16,-73 70 15-16,64-36-7 15,5 5 0-15,4 0-4 16,0 0-14-16,0-7-3 16,12-4 1-16,5-5-2 0,3-8 0 15,4-5 1-15,1-5 1 16,3-5-1-16,2 0-2 15,-3-6 1-15,-2-12 2 16,-5-2-1-16,-4-5 3 16,-5-5 1-16,-7-2 9 15,-4-1-3-15,0 0-9 16,0 2 4-16,-10 6 26 16,-2 7-19-16,-2 2-14 15,2 9 14-15,-1 4 0 16,0 3-14-16,1 0-4 15,-2 0-8-15,2 7-37 16,5 1-74-16,7-8-171 0,0-5-487 16</inkml:trace>
  <inkml:trace contextRef="#ctx0" brushRef="#br0" timeOffset="162008.94">19594 9282 848 0,'0'0'122'0,"0"0"-78"15,0 0 0-15,0 0 7 0,0 0-26 16,0 0-17-16,67 0-7 15,-18 0 4-15,8 0 0 16,-3 3-1-16,-8 2-4 16,-8-2-1-16,-10 0-34 15,-4-3-83-15,-7 0-84 16,0-3-124-16</inkml:trace>
  <inkml:trace contextRef="#ctx0" brushRef="#br0" timeOffset="162264.26">20310 9017 803 0,'0'0'156'16,"0"0"-111"-16,0 0-33 15,0 0-12-15,0 0 22 16,-6 102 51-16,2-49-26 15,-1 0-19-15,2 3 0 16,2-7-26-16,-2-7 7 16,3-11-9-16,0-10-16 15,0-7-32-15,0-5-54 16,6-7-93-16,6-2-89 16</inkml:trace>
  <inkml:trace contextRef="#ctx0" brushRef="#br0" timeOffset="162562.2">20546 9147 252 0,'0'0'570'0,"0"0"-536"16,-50 77-27-16,35-41 27 16,8-3-3-16,7-2-14 15,0-5-5-15,14-5-6 16,16-7 4-16,8-9 7 15,6-5 8-15,1 0-11 16,-4-16 0-16,-7-5-7 0,-7-6 1 16,-10-3 22-16,-10-5-9 15,-7-1-3-15,-7-1 20 16,-21 0-15-16,-7 10-17 16,-2 9-3-16,-2 12-3 15,1 6-3-15,2 14-10 16,0 17-97-16,4 2-238 15</inkml:trace>
  <inkml:trace contextRef="#ctx0" brushRef="#br0" timeOffset="163506.69">20382 10040 817 0,'0'0'133'15,"0"0"-61"-15,0 0 2 16,0 0 14-16,0 0-50 16,0 0-23-16,18-41-15 0,-5 41-1 15,6 0-4-15,1 1 1 16,1 19-8-16,-5 6 8 15,-1 4 1-15,-7 1 2 16,-4-1 1-16,-4-5-2 16,0-2-1-16,0-7 3 15,0-5 0-15,-1-4 0 16,-1-7 3-16,2 0-2 16,0 0 9-16,0-16 8 15,15-15-13-15,12-15-5 16,10-1 0-16,3 4-1 15,1 10-8-15,-8 14 5 16,-8 16-2-16,-7 3-2 0,-5 6 3 16,-3 19-5-16,-6 4 7 15,-4 6 3-15,0 1 0 16,-9-4 2-16,-3-2-1 16,0-11 3-16,2-5 0 15,3-8-1-15,6-3 6 16,1-3 3-16,0 0 4 15,0 0 3-15,6-23-3 16,19-13-13-16,14-14-3 16,10-6 0-16,5 4-1 15,-5 12-6-15,-6 15 0 16,-8 15 7-16,-9 10 2 16,-6 2-1-16,-4 23-1 15,-7 6 5-15,-2 8 1 0,-7 3 6 16,0 0-8-1,0-3 4-15,-3-2-7 0,-2-9 0 16,0-6 1-16,4-10-2 16,1-6-14-16,0-5-20 15,0-1-35-15,0 0-61 16,0-8-144-16</inkml:trace>
  <inkml:trace contextRef="#ctx0" brushRef="#br0" timeOffset="165525.87">15763 11705 734 0,'0'0'28'0,"0"0"48"16,0 0-14-16,0 0 7 15,0 0-42-15,0 0-27 16,0 0 1-16,-20 92 29 16,11-25 9-16,0 2-22 15,-1-9-16-15,6-9 2 16,1-13 3-16,1-12-6 0,2-12 1 16,0-5-1-16,0-5 0 15,0-4 8-15,0 0 11 16,0-1 15-16,0-21-4 15,8-14-29-15,9-12 3 16,4-8-4-16,3 0-14 16,3 6-15-16,1 13 8 15,-2 17 13-15,2 18 4 16,-4 2-9-16,-3 24 2 16,0 9 5-16,-8 6 3 15,-3 1 3-15,-6-7 0 16,-4-2-1-16,0-10 1 15,0-5 0-15,0-9 1 16,0-5-1-16,0 0 2 0,0-2 1 16,1 0 14-16,5-14 1 15,9-15-4-15,8-18-14 16,12-10-7-16,5 0-3 16,2 11-3-16,-4 16 10 15,-7 20 3-15,-10 10-1 16,-5 13 1-16,-7 23 0 15,-7 9 4-15,-2 5 35 16,0 3-16-16,-2-6-12 16,-6-4-7-16,1-8 0 15,6-6-3-15,1-6-1 16,0-9-20-16,4-5-51 0,14-9-128 16,10-1-66-16</inkml:trace>
  <inkml:trace contextRef="#ctx0" brushRef="#br0" timeOffset="165869.26">16606 11966 758 0,'0'0'169'0,"0"0"-159"16,0 0-7-16,-100 32 31 16,59-9 12-16,5 1-38 15,13 2-1-15,6-3-2 16,13 1-5-16,4-3-3 15,0-3 1-15,0-4 4 0,12-6-4 16,3-5-26-16,4-3 0 16,4-4 20-16,0-16 8 15,3-8 2-15,-5-6-2 16,-3-1 0-16,-5 3 2 16,-4 11 8-16,-5 9 26 15,-1 7 21-15,0 5-34 16,1 0-22-16,4 5-1 15,4 11 0-15,3 1 2 16,2 5 0-16,-1-1 5 16,-1-3-7-16,1 0-28 15,-1-6-106-15,-2-7-186 0</inkml:trace>
  <inkml:trace contextRef="#ctx0" brushRef="#br0" timeOffset="166215.34">16756 11966 878 0,'0'0'86'16,"0"0"-80"-16,0 0-6 15,0 0-2-15,0 0-7 16,94-10 8-16,-79 24-6 16,-6 2 2-16,-3 2 1 15,-6 3-1-15,0-2-2 16,0-4 5-16,0-6 2 0,0-5-1 15,0-4 2 1,0 0 7-16,0-3 35 0,6-19 9 16,12-6-44-16,10-2-6 15,8 0 16-15,3 6 14 16,1 8-1-16,-6 9 1 16,-6 7-17-16,-6 0-8 15,-4 13-5-15,-8 8 2 16,-5 3-2-16,-5 4 1 15,0 3 0-15,-9 6-3 16,-9-1-47-16,-8-10-197 16</inkml:trace>
  <inkml:trace contextRef="#ctx0" brushRef="#br0" timeOffset="167137.87">17841 12069 730 0,'0'0'202'0,"0"0"-191"16,0 0-4-16,0 0 14 15,0 0 2-15,0 0-13 16,-18-85-6-16,36 66 3 16,6 1 2-16,3 4 1 15,1 6-6-15,-1 8-1 16,0 0-1-16,-5 15-2 15,-2 14-3-15,-1 2 3 16,-4 2-1-16,3-4 1 16,-2-5 1-16,2-7 1 15,-3-8 9-15,3-5-4 16,0-4 18-16,0 0 18 0,10 0 6 16,0-16-6-16,1-3-23 15,-1-7-8-15,-4-3-3 16,-3-3 2-16,-2-2-6 15,-2 2-2-15,-2 7-1 16,-6 8-2-16,-3 5 0 16,-2 8-2-16,-1 4-16 15,1 0-62-15,4 1-96 16,-4 14-143-16,-4 2-340 16</inkml:trace>
  <inkml:trace contextRef="#ctx0" brushRef="#br0" timeOffset="167511.12">17974 12340 836 0,'0'0'50'0,"0"0"-48"15,0 0-2-15,1-87 3 16,23 64-3-16,6 3-7 15,5 9 0-15,3 6 4 16,-5 5-2-16,-3 14-2 16,-5 12 4-16,-5 4 1 15,-1-3 2-15,-3-2 0 0,-2-7 2 16,-1-6-2-16,2-6 14 16,0-5 20-16,9-1 28 15,3-3 11 1,7-15-29-16,2-6-18 0,4-5-12 15,-3 0-2-15,-1 0 7 16,-7 4-8-16,-6 2-4 16,-8 3-6-16,-3 6-1 15,-3-1-41-15,-3 1-32 16,0 1-127-16,-6 2-362 16</inkml:trace>
  <inkml:trace contextRef="#ctx0" brushRef="#br0" timeOffset="168464">19601 11581 737 0,'0'0'93'0,"0"0"-20"15,0 0-22-15,0 0 14 16,0 0-6-16,0 0-32 16,0 0-10-16,-35 34 17 0,29 18 27 15,1 4-8-15,4-1-26 16,1-5-13-16,0-6-8 16,0-7-5-16,0-9 2 15,0-5-2-15,0-7-1 16,0-6-1-16,0-2-28 15,0-2-57-15,0-6-85 16,10 0-134-16</inkml:trace>
  <inkml:trace contextRef="#ctx0" brushRef="#br0" timeOffset="168826.02">19936 11675 936 0,'0'0'107'0,"0"0"-105"16,0 0 6-16,0 0 19 15,-81 97 18-15,50-51-21 16,8-2-19-16,14-5 1 16,9-3-5-16,0-4 1 15,19-5-2-15,12-9 1 16,9-8-1-16,3-9 0 15,5-1 0-15,-3-11-8 16,-6-12 8-16,-6-3 0 0,-10-4 0 16,-10-2 6-1,-9-1 8-15,-4-3-2 0,-11 5 16 16,-13 0-8-16,-3 6 4 16,-1 4-16-16,4 3-8 15,4 5 0-15,6 3-26 16,6 6-38-16,5 2-29 15,3 1-153-15,0-2-332 16</inkml:trace>
  <inkml:trace contextRef="#ctx0" brushRef="#br0" timeOffset="169084.15">19873 11303 888 0,'0'0'187'0,"0"0"-128"16,0 0-24-16,0 0 10 16,0 0-9-16,0 0-25 15,48-10-4-15,-9 10-4 16,4 0-5-16,-3 0 2 15,-3 3-103-15,2-3-120 16,0-3-198-16</inkml:trace>
  <inkml:trace contextRef="#ctx0" brushRef="#br0" timeOffset="169635.52">20298 11101 262 0,'0'0'507'16,"0"0"-425"-16,0 0-50 16,0 0 32-16,0 0-8 15,0 0-11-15,-3-6-12 16,3 5-14-16,9-2-17 16,14 3-2-16,3 0-2 15,3 0 2-15,-6 7-1 16,-7 12-5-16,-10 4-4 15,-6 5 2-15,-3 0 8 16,-16-2-3-16,0-5-2 0,6-7 0 16,7-3 1-1,6-4 2-15,0-2-15 0,16 2-15 16,13 2 12-16,5 1-6 16,-1 2-15-16,-5 7 14 15,-9 3 22-15,-13 5-2 16,-6 2 0-16,-16 1 7 15,-15 0 44-15,-4-5 21 16,0-4 9-16,0-5-14 16,5-5 12-16,5-6-11 15,11-5-44-15,4 0-17 16,10-23-47-16,9-18-215 16</inkml:trace>
  <inkml:trace contextRef="#ctx0" brushRef="#br0" timeOffset="169966.64">20772 11153 822 0,'0'0'25'16,"0"0"-25"-16,-66 106 1 15,66-67-1-15,0 2 3 16,16-7 3-16,14-3-1 16,6-7-5-16,1-8 1 0,0-9 6 15,-4-7-4-15,-12 0 5 16,-6-4-5-16,-13-9 21 16,-2-3 51-1,-5-4-6-15,-22 4-26 0,-4 3 28 16,-5 9-27-16,-1 4-22 15,1 1-22-15,6 22 0 16,7 3-41-16,9 0-198 16</inkml:trace>
  <inkml:trace contextRef="#ctx0" brushRef="#br0" timeOffset="170724.98">20932 11918 1020 0,'0'0'0'16,"0"0"-7"-16,0 0-59 15,0 0 50-15,0 0 6 16,90 7 4-16,-74 11-1 16,-3 5 6-16,-5-3-3 15,-5-3-5-15,-3-2 8 16,0-5-1-16,0-1 4 16,-3-5-2-16,-3-1 6 0,1-3-2 15,4 0 23 1,1-7 73-16,1-18-45 0,21-11-49 15,14-3-4-15,5 0-4 16,-1 7-8-16,-4 15 10 16,-8 9-5-16,-7 8 1 15,-5 3-8-15,-6 17 5 16,-6 7 2-16,-3 1 3 16,-1 0 2-16,0-3 0 15,-2-3-1-15,-6-4 1 16,-2-5 3-16,4-5 2 15,3-4 2-15,1-4-2 16,2 0 36-16,5-19 21 16,26-15-35-16,17-13-26 0,14-1-1 15,7 5 0-15,-8 12 0 16,-14 13 0-16,-13 13 19 16,-15 5-3-16,-8 8-15 15,-5 15 0-15,-6 8 8 16,0 5 6-16,-10 3-11 15,-6-3 3-15,2-5-7 16,2-8-58-16,2-8-94 16,5-15-207-16</inkml:trace>
  <inkml:trace contextRef="#ctx0" brushRef="#br0" timeOffset="176555.55">21068 11150 481 0,'0'0'75'0,"0"0"-57"15,0 0 21-15,0 0 17 0,0 0 2 16,-88-11-6-16,79 9 5 16,2-2 4-16,2 2-10 15,-1-1-24-15,-1-2-21 16,-1 0-6-16,-2 1 0 15,-3-3-1-15,-1 1 1 16,1-2 3-16,-2 0-3 16,0 1 0-16,3 0-1 15,0 0 1-15,-2 0 4 16,4-2-4-16,-2 1 1 16,2 0-1-16,1-2 0 15,-3 0 2-15,1 1-2 16,-4 3-2-16,-1 0 2 0,-5 0-3 15,3 0 2-15,-3 2 1 16,-1-3-1-16,1 1 1 16,0 0-1-16,2-1 2 15,2-2-1-15,0-1 0 16,0 2 0-16,-1 1 0 16,5-2 1-16,1 4-1 15,3-1 0-15,0 0-1 16,-3 2 1-16,1 0 0 15,-5 1-1-15,-3 0 1 16,-5 2 2-16,-5-1-2 16,3 1-1-16,1-2 1 0,0 0 0 15,3 0-2-15,0-1 2 16,3 2 2-16,-1-1-2 16,2 1-3-16,3 1 2 15,-1 0 2-15,1 1-1 16,-3 0 0-16,-3 0-2 15,-3 0-4-15,-4 4 4 16,-1 5 0-16,4 0 2 16,-2-2-3-16,4 2 3 15,-3-3 0-15,-1 0 2 16,-1 1-4-16,-1 1 6 16,2 0-2-16,2 2-2 15,-2 0 0-15,2 1 0 16,-2-2-3-16,2 3 3 0,1-2 2 15,3 0-2-15,0 1 0 16,2 1-3-16,-1-1 5 16,1 3-3-16,0-2 1 15,-1 2 0-15,2 3-1 16,1 1-3-16,0 0 3 16,-2 1 0-16,0 0 1 15,-1 0 0-15,-3 0 0 16,4-1-1-16,-1-1 1 15,2-2 0-15,2 2 0 16,-2-1 0-16,3 1 0 0,-2 4 0 16,0-2-1-1,-1 1 2-15,5 1-2 0,-1-1 3 16,4 0-1-16,2 1-1 16,2-2-3-16,1 4 1 15,2-1 2-15,-1 1 0 16,3 1-6-16,-1-1 6 15,2 0 0-15,0 1-1 16,0 0 2-16,0 1-1 16,0 3 0-16,0 1 0 15,0 3-1-15,0-1 1 16,0-2 0-16,3 0 0 16,9 0 0-16,-1 1 0 15,1-3 0-15,-1 4 1 0,-1-2-1 16,0 2 0-16,-1-2 0 15,0 1 1-15,-2-1-1 16,1-2 0-16,2-1-1 16,-1-1 1-16,2 1 0 15,4-3 0-15,-2 0 1 16,5-2-2-16,3 1 2 16,1-1-2-16,4-3 1 15,-1 0 0-15,0-3 1 16,0-3-1-16,0 0 0 15,1-2 0-15,3 1 1 16,-1-1-2-16,0 1 0 16,4 0 1-16,1-1 0 0,0 1-1 15,2-2 3-15,1-2-4 16,-2-1 1-16,-1 0-7 16,-3-1 5-16,-3-2 3 15,0 1 0-15,-2 2 0 16,3 1 0-16,1-2 0 15,2 3 0-15,4-1 0 16,3-1-1-16,2 0-3 16,-1-2 4-16,-1-4 0 15,-7 0-1-15,-3 0 1 16,-2 0 0-16,-3 0 0 16,3-6 5-16,-2-2-5 0,4 1 0 15,4 0 0-15,-1 2 1 16,5-3-1-16,1 0 2 15,0-4-1-15,0 3 2 16,1-2 5-16,-2-2 7 16,-1 1-4-16,0 2-5 15,-3-1 4-15,3 2-6 16,-1-3-3-16,2 1 3 16,-2-1-4-16,1 2 1 15,2-4-1-15,-3 1 0 16,0-2 2-16,-3-1-1 15,-2 0 0-15,-6-2 0 16,-1 0-1-16,-4 1 5 16,-3-5-2-16,0-2-2 15,-5-3 4-15,-1-1-5 0,0-3 0 16,-3-2 2-16,0 1-2 16,0-1 0-16,-1 3 1 15,0 0-1-15,-3 3-4 16,-2 0 4-16,0-1 0 15,0-2 1-15,0-1 1 16,-5 0 0-16,-5 1-2 16,1-1 7-16,-2 1 8 15,-1 0-12-15,2 3 15 16,-3 3-7-16,2 1-1 0,1 4-7 16,-2-1-3-1,1 1 3-15,1-1 0 0,-3-3-2 16,1-1 3-16,-2-1-3 15,7 0 5 1,-3 3-4-16,3-3-2 0,2 1 2 16,-1 2 2-16,1 1-4 15,-3 0 0-15,1 3-3 16,-7-1 3-16,1 2 5 16,-5 3-5-16,-1 2 1 15,-5 2-2-15,2 2 0 16,1 3-3-16,4-1 8 15,0 0-4-15,1 0 2 16,2-1-1-16,0 1 3 16,2 0 4-16,4 2 6 0,3-2-5 15,-3 1-1-15,2 1-7 16,-2-3 0-16,-2 3-1 16,-2-1 0-16,-2 0 0 15,-3 3-3-15,-1 0 3 16,-1-3-1-16,5 4 3 15,2-1-2-15,2 0 0 16,3 0 0-16,1 1-1 16,1 0 2-16,1-1-1 15,4 2 0-15,0 0 3 16,0-2-4-16,0 2 1 16,0-1 0-16,0 1 0 15,0 0-20-15,0 0-47 0,0 0-113 16,0 0-209-16</inkml:trace>
  <inkml:trace contextRef="#ctx0" brushRef="#br0" timeOffset="178626">22129 11847 569 0,'0'0'69'16,"0"0"-56"-16,0 0 29 16,0 0 34-16,0 0-28 15,0 0-3-15,0 0-15 16,-3-52-7-16,6 48-3 15,3-2-10-15,0 4-4 16,4 0-5-16,7 2-1 16,6 0 0-16,7 19-1 15,2 10-1-15,-3 8 0 16,-4 3 2-16,-6-1-1 16,-7-4-2-16,-3-6 3 15,-6-7-2-15,-3-8 2 0,0-6 0 16,0-5 0-16,0-3 1 15,0 0 15-15,1 0 43 16,5-15 6-16,6-17-50 16,9-11-15-16,6-4-3 15,3 2 2-15,-1 8-2 16,-6 15 3-16,-4 12-7 16,-4 10 6-16,0 4-12 15,0 24 5-15,-5 11 8 16,-3 8 0-16,-4 2 22 15,-3 0-8-15,0-6-10 16,0-7 11-16,0-9-10 0,1-7-1 16,5-3-4-16,3-6-5 15,7-8-82-15,4-3-179 16</inkml:trace>
  <inkml:trace contextRef="#ctx0" brushRef="#br0" timeOffset="179773.72">22872 12015 684 0,'0'0'62'16,"0"0"-61"-16,0 0 28 0,98 3 68 15,-72-5-24-15,-4-7-50 16,-4-1-10-16,-3-3-3 15,-5-1 0-15,-2-3 2 16,-5-3-8-16,-3-4-1 16,0 2-3-16,-11 1-6 15,-5 6 0-15,-4 7 4 16,-2 6 0-16,-2 2 1 16,-1 6-1-16,1 13 2 15,2 6 2-15,2 3 4 16,8 2 8-16,5-1-10 15,7-1-2-15,0-5 0 0,12 0-1 16,18-4 8-16,12-6 1 16,13-4-4-16,7-6-2 15,7-3-2-15,4 0-2 16,-6-10-6-16,-7-4 5 16,-11-2-6-16,-16 1 1 15,-12 2-5-15,-13-1 11 16,-8 0-1-16,0 0 1 15,-19 0-7-15,-12 8 3 16,-3 5 1-16,-4 1 2 16,5 5 0-16,7 14 1 15,5 1 0-15,9 0-1 16,5 0 1-16,7-3-1 0,0-2 0 16,0-6 1-16,7-2 0 15,8-4-4-15,6-3-10 16,4 0 6-16,2 0-5 15,1-9-5-15,-2 2 0 16,-6 5 0-16,-4 2 9 16,-3 9-3-16,-10 28-3 15,-3 18 15-15,-8 12 46 16,-17 5 7-16,-6 1-20 16,-4-6 1-16,2-7 1 15,2-10-15-15,1-10 27 16,6-15 5-16,5-10-14 15,7-14-8-15,0-1-6 16,5-17 2-16,7-25-9 0,0-15-17 16,28-15-32-16,23-4-32 15,14 2-33-15,4 9 30 16,4 9 35-16,-6 12 27 16,-3 4 5-16,-9 5 0 15,-11-1-1-15,-10 1-2 16,-10-3 3-16,-6-5 0 15,-6-4 2-15,-6-4-2 16,-6 0 0-16,0 3 1 16,0 6 8-16,-5 9-7 15,-2 10 2-15,0 11 7 16,1 11 4-16,-5 1-8 16,-4 27-7-16,-4 16 0 0,-4 16 23 15,4 6-1-15,9 2 25 16,5-4-23-16,5-8-4 15,0-8-7-15,2-6 2 16,15-8-8-16,3-7-2 16,5-6-3-16,2-9 0 15,4-10-2-15,8-1-10 16,4-12-29-16,1-12-24 16,-5-3 26-16,-8 3 26 15,-9 6 3-15,-11 6 4 16,-4 8 4-16,-7 4 24 15,0 0-17-15,0 4-7 0,0 16 0 16,0 7 59-16,0 0-38 16,0-2-16-16,0-1-1 15,0-4-1-15,0-3-3 16,0 0-40-16,0-10-100 16,0-7-266-16</inkml:trace>
  <inkml:trace contextRef="#ctx0" brushRef="#br0" timeOffset="179917.34">24107 11915 931 0,'0'0'86'0,"0"0"-86"0,0 0-58 16,0 0 27-1,0 0-144-15,6 79-394 0</inkml:trace>
  <inkml:trace contextRef="#ctx0" brushRef="#br0" timeOffset="181063.67">24374 11943 878 0,'0'0'91'0,"0"0"-91"15,-116 26 2-15,83-4 20 16,11 1-9-16,10 0-13 0,4-2 7 16,8-1-7-16,0-7-1 15,9-4-4-15,12-7-27 16,6-2 11-16,4-5-28 16,2-16 0-16,-1-3 6 15,-7 0 15-15,-6 5-21 16,-10 8 49-16,-7 10 0 15,-2 1 3-15,0 19 11 16,-11 21-12-16,-8 16 85 16,-2 10-22-16,-2 7 20 15,0-2-25-15,-1-2-15 16,4-12 30-16,2-14-26 16,6-18-10-16,7-13-17 0,3-8-12 15,2-4 7 1,0-16 8-16,24-20-18 0,16-22-7 15,19-12-56-15,9-11-3 16,-1-3-81-16,-4-1-41 16,-15 7 39-16,-10 10-17 15,-11 6 107-15,-10 7 52 16,-8 5 10-16,-8 0 23 16,-1 4 17-16,0 1-7 15,-1-3 47-15,-7 1-25 16,1 6-20-16,1 7 18 15,1 14-48-15,2 12 50 0,3 8-38 16,-1 9-27-16,-1 33-21 16,-1 25 21-16,-1 21 67 15,-4 9 16-15,-3 1-27 16,-2-3-14-16,-4-7-21 16,-6-10-1-16,-4-9-13 15,-1-16 3-15,6-16-2 16,10-19 0-16,7-11-6 15,5-7 7-15,0 0 12 16,2-27 5-16,20-18-26 16,15-14-40-16,10-3 3 15,1 10-15-15,-4 17 14 16,-9 19 2-16,-10 16 34 0,-4 0-17 16,-5 22 13-1,0 8-1-15,0 1 4 0,-2-2 3 16,0-6 1-16,-1-6 1 15,-1-7-2-15,-1-6 3 16,3-4 2-16,1 0 4 16,5-14-9-16,1-11-12 15,-6-5-60-15,-5-2-39 16,-3 2 24-16,-7 7 81 16,0 9-1-16,-3 7 7 15,-13 7 7-15,-3 0 12 16,-1 9 25-16,3 12 4 0,3 5-3 15,9 2-11 1,5-5-14-16,0-3-3 0,17-3-1 16,8-5 6-16,8-7 1 15,3-4-10-15,1-1-6 16,0-3-5-16,-7-14-2 16,-13-8-51-16,-6-5-30 15,-11-4-69-15,0-2-7 16,-2 6 18-16,-9 11 126 15,1 10 13-15,-4 9 108 16,2 0-25-16,-2 16-28 16,5 9 45-16,1 5 4 15,8 0-34-15,0 0-34 16,8-3-1-16,15-1-23 16,10-3-4-16,11-7-2 0,8-2-6 15,0-11 0-15,-7-3-75 16,-14 0-98-16,-19-11-245 15</inkml:trace>
  <inkml:trace contextRef="#ctx0" brushRef="#br0" timeOffset="181678.66">22150 12534 956 0,'0'0'46'15,"0"0"-46"-15,0 0-4 16,0 0 4-16,0 0 9 0,0 0 10 16,99-1 14-1,-8-1 2-15,28-11-11 0,24-4 0 16,13-1 3-16,19 1-14 15,8 4-13-15,2 4 0 16,-4 4-1-16,-17 3 2 16,-21 1-1-16,-23 1 0 15,-25 0-4-15,-23 0 4 16,-19 0 0-16,-15-2 0 16,-5-1-1-16,-4-2 1 15,3 1 0-15,5 1 22 16,12 2 7-16,9-1 5 0,8 2 2 15,3 0 1 1,-8 0-8-16,-9 3-17 0,-15 4-4 16,-13-1-8-16,-13-2 1 15,-5-3-6-15,-6-1 5 16,0 0-4-16,0 0 3 16,0 0-3-16,3 0-36 15,0 0-52-15,0 0-135 16,1-11-208-16</inkml:trace>
  <inkml:trace contextRef="#ctx0" brushRef="#br0" timeOffset="194005.99">19979 11447 73 0,'0'0'14'0,"0"0"-12"0,0 0 20 16,0 0 37-1,0 0-59-15,0 0-4 0,0 0-42 16</inkml:trace>
  <inkml:trace contextRef="#ctx0" brushRef="#br0" timeOffset="195105.12">19809 11410 64 0,'0'0'112'0,"0"0"-19"15,0 0-20-15,0 0-24 16,0 0-12-16,0 0-15 16,0 0-10-16,0 0-7 0,0 0 3 15,0 0 19-15,0 0 13 16,0 0-14-16,0 0-6 16,0 0-16-16,0 0 3 15,0 0-6-15,0 0 0 16,0 0 2-16,0 0 0 15,0 0 1-15,0 0 8 16,0 0-5-16,0 0 1 16,2 0-3-16,-2 0 3 15,1 0 4-15,-1 0-12 16,0 0 3-16,0 0-2 16,0 0 4-16,0 0-5 0,0 0-3 15,0 0 1-15,0 0 2 16,0 0-1-16,0 2 0 15,3 0 1-15,0 2-2 16,1 0 1-16,2 2-3 16,0 0 3-16,3 3 1 15,3-2 3-15,-3 0 0 16,2 0 1-16,-3 0-2 16,0 1 1-16,-3 0-2 15,2-3 0-15,-4 2-1 16,3-2 3-16,-3 1-2 15,0 0 2-15,0-2-3 16,0 2 1-16,3-2 2 16,0 3-3-16,2-1 0 15,0 1 1-15,0 1 0 0,2-1 0 16,-4 0-1-16,0-1 4 16,-3-1-4-16,0-3 1 15,-3 2-1-15,1-4 0 16,-1 0 0-16,2 4-4 15,0-2 2-15,1 0 2 16,1 0 0-16,-3-1 0 16,1-1 2-16,-2 0 1 15,0 1-3-15,1-1-3 16,1 0 3-16,1 2 0 0,0-2 0 16,-2 3 7-1,1-1-4-15,-1-2-3 0,-1 1 10 16,0-1-8-16,0 0 2 15,0 0-4-15,0 0 2 16,0 0 0-16,0 0 13 16,0 0-8-16,2 0-6 15,-2 0 5-15,0 0-6 16,0 0-4-16,0 0 4 16,1 0 0-16,-1 0 0 15,0 0 2-15,0 0-1 16,0 0 0-16,0 0-1 15,0 0 0-15,0 0 1 16,2 1 3-16,2 3-4 16,3 0-1-16,-2-4-96 0</inkml:trace>
  <inkml:trace contextRef="#ctx0" brushRef="#br0" timeOffset="212944.45">20054 8499 496 0,'0'0'0'0,"0"0"-7"16,0 0 7-16,0 0 53 15,0 0 56-15,0 0-23 0,0 0-36 16,-77-60 0 0,63 49 2-16,2 1-23 0,-1 0 5 15,-1 2-9-15,-1 1-21 16,-5 2-1-16,-5 5-3 15,-8 0 0-15,-7 0-5 16,-5 3 5-16,2 5-2 16,2 0 2-16,5 1 0 15,3-1-2-15,4 0 7 16,5 3-5-16,2-3 0 16,0 3 1-16,5 1-2 15,-1 1 1-15,-2 0-1 0,0 5 1 16,-5 2-2-16,-2 5 2 15,-2 1-2-15,0-1 1 16,5-1 1-16,0 1 5 16,1-3-4-16,3-1-2 15,1-1 1-15,3 0 0 16,4-3-2-16,2-2 0 16,2 0 2-16,1-1 0 15,1 4 0-15,-3 0-1 16,2 2-1-16,-1 2 2 15,0 0 0-15,-3 6 0 16,3-1 0-16,2-1 0 0,-3-1 0 16,2 0 0-1,1-6 2-15,0-1-4 16,3-5 4-16,0 2-4 0,3 0 1 16,0-1 1-16,0 3 0 15,0 3 1-15,0-3-1 16,0 1 2-16,0 2-2 15,0-1 0-15,1 1 0 16,4 0 0-16,-2 3 0 16,3-3 0-16,2 5 5 15,2-5-5-15,-1-1-1 16,0 1 1-16,1-1 0 16,-1-4 0-16,-1 3 0 15,2-5 0-15,0 1 0 16,3-2 0-16,1 3 1 0,1 0 1 15,3-2-2-15,3 1 0 16,2-1 1-16,0 0 1 16,4 0 0-16,-2-3-2 15,-2 1 4-15,1-1-3 16,-3-3 0-16,-2 1 3 16,-4-1 2-16,-1 2-3 15,0-2 1-15,-2 1 0 16,3-3 4-16,0 2-7 15,3-3 1-15,3 0 0 16,0 2 3-16,4 0-5 16,3-1 3-16,1 1-3 0,1-2 8 15,-4 1-5-15,3 1-1 16,-4-1-1-16,4-3-1 16,2 2 8-16,1 0-8 15,3-1 0-15,-1 3 3 16,-3-2-3-16,-1 1 2 15,-3 0 4-15,-1 0-5 16,-1 2 2-16,-3-2-2 16,2 1 0-16,-3 0 4 15,5-1-5-15,-1 1 3 16,3 1-3-16,2-2 0 16,4 1 1-16,-1 0-1 15,2-2 0-15,-1-1 0 0,0 1 5 16,-1 0-6-16,-2-2 2 15,-2-2-1-15,2 0 9 16,2 0 1-16,-2 0-3 16,0 0 0-16,-3 0-5 15,0 0 2-15,-3 0 2 16,-1 0-6-16,1 0 6 16,0 0-5-16,1-6 0 15,1-1 3-15,-2 0-3 16,-1 0 5-16,1 1 4 15,1-2 0-15,2-2-3 16,6 0 4-16,2-1-10 16,0 1 3-16,1 0-4 15,-2 1 2-15,-5-1 0 0,-4 2-1 16,-5-3 3-16,-4 0-1 16,1-5-1-16,-3-2 2 15,2-1-2-15,1-1-2 16,-4 1 1-16,-1 2 1 15,-1 1-2-15,-1 1 0 16,-2-2 0-16,-2 1 0 16,-1 1 3-16,-3-2-3 15,0-3 0-15,0-1 1 16,-1-5-5-16,-1 0 12 16,1-1-14-16,-2-2 6 15,1-3-2-15,-1 2 2 16,0 1 0-16,0 1-2 0,0 1 2 15,0 2 0 1,-4-1 1-16,-6 1-1 0,1-1 0 16,-4 0 0-16,1 0 0 15,-1 2 0-15,4-1 1 16,-2 0-1-16,1-1 0 16,1 1 0-16,0 1 0 15,-1-1 2-15,-2 0-2 16,-1 1 0-16,0 0-2 15,1-1 2-15,-4 3-3 16,-1-2 3-16,0 1 1 16,-2 1-1-16,2 3 0 0,2 1 0 15,-3-2 2-15,6 0-2 16,-3 0 2-16,0 0-1 16,-3 0 0-16,-1 0 2 15,2 2-3-15,-2 0-2 16,3 5-4-16,-4 0 6 15,1 2 4-15,-1 2-3 16,-2 0-1-16,-2 1 0 16,2-3 0-16,-4 3-2 15,1-3 3-15,0 0-2 16,-2-3 2-16,0 4-1 16,3-1 0-16,2 1 2 15,-1 2-4-15,5 0 2 16,-2 2 0-16,-1 1 0 0,1-1 0 15,-1 1 0-15,1 0 4 16,0 1-3-16,-4 1-2 16,-3-1-2-16,1 1 2 15,-1 1 1-15,-1-2-1 16,-1 4-1-16,5 0 1 16,-4 0 1-16,4 0 0 15,0 0 3-15,2 0-3 16,4-1-4-16,-2-1 3 15,2-1 0-15,2-3 2 16,1 5-1-16,0-2 2 16,2 0-2-16,-3 2 0 15,0 1-4-15,0 0 4 0,-1 0-1 16,0 0-2-16,-1 0 3 16,4 4-1-16,1 0 5 15,0 2-8-15,2-3 4 16,1 0-1-16,1 1 1 15,-2-2 1-15,0 0 4 16,-2 1-5-16,0 1 1 16,-2-1-1-16,1 1 0 15,0-1 0-15,5-3-1 16,1 3 1-16,0-2-4 16,1 1 4-16,0 1 0 15,2-3 4-15,-1 2-3 16,2-1 0-16,3 0-1 0,-1-1 1 15,2 0-1-15,0 0 0 16,0 0 0-16,0 0 0 16,0 0 0-16,0 0-2 15,0 0 2-15,0 0 0 16,0 0 0-16,0 0 1 16,0 0-1-16,0 2 0 15,0-1-1-15,-4 2 2 16,-1 2-3-16,-2-1 3 15,3-2-1-15,1 0 0 16,3-2 1-16,0 0-1 16,0 0 0-16,0 0-1 0,0 0 1 15,0 0 0-15,0 0 2 16,0 0-2-16,0 0 1 16,0 0-1-16,0 0 0 15,0 0-2-15,0 0 0 16,0 0-35-16,0 0-55 15,-1 0-191-15</inkml:trace>
  <inkml:trace contextRef="#ctx0" brushRef="#br0" timeOffset="-211168.76">22109 8809 755 0,'0'0'34'16,"0"0"-31"-16,0 0 10 15,0 0 43-15,0 0-4 16,0 0-5-16,0 0 2 15,0-8-18-15,0 8-10 16,0 0-4-16,0 0-10 16,-1 0-3-16,-20 0 3 15,-9 0-6-15,-10 0-1 16,-5 16 0-16,-4 9-2 16,1 9 1-16,5 8 2 15,6 2 2-15,8 0 15 0,10-7-15 16,11-1 6-16,8-8 1 15,7-4-6-15,21-4 0 16,15-5-1-16,9-7 1 16,13-8 4-16,0 0-8 15,-1-3-38-15,-5-11-25 16,-4-2-38-16,-2-1-16 16,2-1 28-16,-2 0 69 15,-6-2 20-15,-11 3 9 16,-13 7 47-16,-17 1 47 0,-6 5 18 15,0 1-36 1,-16 2-31-16,-13 1-31 0,-13 0-13 16,-1 13-4-16,0 7-2 15,11 5-3-15,11 5 4 16,11-4-4-16,7 2-1 16,3-2-1-16,0-6-1 15,9-6-11-15,3-3-8 16,5-8-1-16,2-3 3 15,3-8 11-15,2-17 6 16,4-6 2-16,-5 2-4 16,-3 6 4-16,0 7 12 15,-5 8 21-15,3 7-10 16,3 1 2-16,6 1-7 16,4 15-6-16,3 3-7 0,5 3-4 15,-2 2-1-15,-4-5-4 16,-2-1-68-16,-5-5-78 15,-13-6-138-15,-7-7-408 16</inkml:trace>
  <inkml:trace contextRef="#ctx0" brushRef="#br0" timeOffset="-210823.31">22773 9063 1051 0,'0'0'53'16,"0"0"-53"-16,0 0-15 15,93-10 12-15,-72 10-3 0,-2 15 0 16,-7 3-4-16,-3 2 8 16,-8 0-5-16,-1 3 7 15,0-7 0-15,0-3 0 16,-4-6 0-16,1-4 0 16,2-3 5-16,1 0 36 15,0-16 35-15,1-11-37 16,17 0-34-16,4 1-4 15,5 9 1-15,-3 10 12 16,2 7-14-16,-3 0 2 16,0 6 0-16,-5 8 2 15,-2 2-2-15,-4 4 6 16,-3 0-7-16,0-2 1 16,-5 2-2-16,-1-6-51 15,-3 2-87-15,0-8-131 0,0-8-290 16</inkml:trace>
  <inkml:trace contextRef="#ctx0" brushRef="#br0" timeOffset="-209998.27">23229 9043 866 0,'0'0'223'16,"0"0"-221"-16,0 0-2 16,0 0-3-16,86-5-4 15,-67 18 6-15,-5 6-7 16,-2 3 8-16,-6 2 0 15,-6-1 1-15,0-3-1 16,0-4 0-16,0-6 1 0,-3-7-1 16,0-3 4-16,3 0 13 15,0 0 23-15,0-10 17 16,6-14-23-16,17-8-34 16,10 4-6-16,8 9 1 15,-2 9 0-15,-6 10-1 16,-7 0-3-16,-7 11 2 15,-5 10 7-15,-4 3 2 16,-1 2 6-16,0-1 3 16,0-3-5-16,2-3-5 15,-2-8-1-15,1-4 0 16,2-7 0-16,0 0-7 16,4-6-11-16,1-13-18 0,1-8-17 15,-6-1 32-15,-6 5 12 16,-5 9 9-16,-1 7 16 15,0 6 25-15,0 1-34 16,0 0-7-16,0 12 3 16,-3 13 9-16,-1 3 2 15,4 1-1-15,0 1-6 16,7-3-5-16,13-6-2 16,2-5 2-16,3-6 7 15,-2-5-7-15,-3-5 2 16,-5 0 8-16,-7-10-11 15,-8-14 11-15,-3-8-12 0,-21-3-21 16,-4 5 2 0,2 9 19-16,10 9 9 0,6 6 24 15,7 5 0-15,3 1-14 16,0 0-14-16,7-1-5 16,21-1-4-16,18-4 4 15,14-1 0-15,4-3 0 16,-1-5 0-16,-6-3 0 15,-12-6 3-15,-8-10-4 16,-6-11 1-16,-7-6-7 16,-8-6-19-16,-8 4 4 15,-5 12 20-15,-3 16 2 16,0 12 27-16,0 9 8 16,0 4-24-16,0 8-11 15,0 23 0-15,-3 13 0 0,-3 15 40 16,1-1-22-16,2-2 7 15,1-3-11-15,-1-8-12 16,0-6-2-16,0-2-1 16,-5-5-44-16,-7-1-51 15,-3-5-78-15,-9-12-185 16</inkml:trace>
  <inkml:trace contextRef="#ctx0" brushRef="#br0" timeOffset="-209838.7">24082 9101 1150 0,'0'0'178'0,"0"0"-177"0,0 0 7 16,0 0 7-16,97-16 2 15,-36 6-9-15,8-2-8 16,-1-2-2-16,-8 3-51 16,-17-2-82-16,-13-4-168 15</inkml:trace>
  <inkml:trace contextRef="#ctx0" brushRef="#br0" timeOffset="-209472.89">24684 8656 882 0,'0'0'184'16,"0"0"-184"-16,0 0-50 0,2 88 50 15,-14-31 9-15,-1 5 4 16,-4-3 21-16,5-7-9 15,-2-8-17-15,2-9-1 16,2-12-3-16,4-11 1 16,5-7-5-16,1-5 5 15,7-3-5-15,26-17-9 16,14-1-29-16,8 0-36 16,-3 12 38-16,-13 9-2 15,-17 0 20-15,-19 22-1 16,-3 5 19-16,-30 5 48 15,-10 0 37-15,-6-2-24 0,-1-4 12 16,1-7 5 0,6-6-1-16,7-7 0 0,8-6-25 15,9 0-33-15,7-23-19 16,9-11-40-16,7-13-119 16,26-7-237-16</inkml:trace>
  <inkml:trace contextRef="#ctx0" brushRef="#br0" timeOffset="-209059.53">24850 9092 880 0,'0'0'192'15,"0"0"-180"-15,0 0-8 0,0 0 17 16,110 0 13-16,-74 0 4 15,-4 0-7-15,-4 0-15 16,-9 0-15-16,-5 0 5 16,-8-4 2-16,-5-5 0 15,-1-7-8-15,0-2-27 16,-13-2-16-16,-3 3 33 16,-2 3 7-16,7 7 3 15,-1 4 4-15,-3 3 22 16,0 4-16-16,-7 18 8 15,-2 11 4-15,3 3 12 16,3 3-4-16,8 0-5 0,7-5-12 16,3-4 8-16,0-4-9 15,12-5-4-15,9-6 1 16,3-5 2-16,7-7-4 16,7-3 6-16,6-3-13 15,5-18-22-15,-2-2-44 16,-10-6-93-16,-25 5-267 15</inkml:trace>
  <inkml:trace contextRef="#ctx0" brushRef="#br0" timeOffset="-208299.47">22168 9949 1017 0,'0'0'170'15,"0"0"-164"-15,0 0-6 16,0 0 0-16,0 0 37 0,-17 98-12 16,14-70-24-1,2-6 1-15,-1-3 0 0,2-9-2 16,0-6-70-16,-1-4-135 15,-1-21-228-15</inkml:trace>
  <inkml:trace contextRef="#ctx0" brushRef="#br0" timeOffset="-208172.8">22202 9708 1113 0,'0'0'112'0,"0"0"-112"16,0 0-47-16,0 0-6 15,0 0-74-15,0 98-241 16</inkml:trace>
  <inkml:trace contextRef="#ctx0" brushRef="#br0" timeOffset="-207701.07">22553 9854 917 0,'0'0'204'0,"0"0"-190"16,0 0-13-16,-100 5 5 15,71 15-3-15,10 0-1 16,4-1-1-16,10 0-1 16,5-2 0-16,0-3-1 0,10-6-19 15,7-3-21 1,4-5 25-16,0 0 3 0,1-6 12 15,-4-7-5-15,-4 0 6 16,-7-2 6-16,-2 2-6 16,-4 4 0-16,1 4 0 15,-2 5 3-15,0 0-6 16,0 27-25-16,-2 20 12 16,-10 16 16-16,-5 11 15 15,-2 3 8-15,0-2-3 16,1-7-2-16,0-7 27 15,5-17-18-15,-2-13 3 16,3-13 33-16,-1-11 3 0,4-5-10 16,-5-2 11-1,-2-2-5-15,-2-21-19 0,1-10-28 16,5-13-15-16,5-1-3 16,7 4-67-16,0 8-33 15,15 12-3-15,12 2-187 16</inkml:trace>
  <inkml:trace contextRef="#ctx0" brushRef="#br0" timeOffset="-207310.11">22635 10087 1088 0,'0'0'117'0,"0"0"-116"0,0 0-1 16,94-51-7-16,-65 51-2 15,-2 0 0-15,-4 15 1 16,-7 10 1-16,-3 6-2 16,-8-1 8-16,-5-3-6 15,0-6 7-15,0-7 5 16,-2-6-5-16,-2-3 9 16,2-5 2-16,1 0 4 15,1 0 8-15,0-19 15 16,7-12-28-16,19-7-9 15,7-1-2-15,7 8-8 16,-4 11-5-16,-6 12 11 16,-8 8-11-16,-5 0 5 0,-7 12 9 15,-6 12 2-15,-4 4 25 16,0 2 12-16,0-1-25 16,-3-4-7-16,-3-3-7 15,4-5-15-15,2-1-51 16,0-7-88-16,19-9-201 15</inkml:trace>
  <inkml:trace contextRef="#ctx0" brushRef="#br0" timeOffset="-206043.19">23418 10103 1164 0,'0'0'50'15,"0"0"-25"-15,0 0 30 16,0 0-21-16,-100 3-8 0,73 13-3 15,8 0-14-15,7 3-9 16,4-1-3-16,5-2 2 16,3-4 1-16,0-2-11 15,2-4-11-15,7-1-8 16,3-5 9-16,0 0 1 16,2 0-15-16,-2-8-2 15,2-7 13-15,-2-4-52 16,-3 2 30-16,-2 3 34 15,-4 7 12-15,2 5 3 16,-5 2 2-16,1 0 13 0,4 0-18 16,2 5 5-1,2 7 10-15,4 4 7 0,-2-2-8 16,2-2-4-16,-1-1-2 16,-3-5-2-16,-3-3 0 15,0-3 2-15,-4 0 2 16,-1-8 15-16,1-12 4 15,1-15-29-15,-2-5-11 16,-1-9 11-16,0-2-5 16,0-2 2-16,0 9-4 15,-6 10 1-15,0 15 5 16,-1 10-1-16,2 9-6 16,1 0 4-16,-4 0-15 15,-2 15 10-15,-1 3 7 0,2 2 4 16,3-6 8-16,5 0-6 15,1-5-3-15,0-7 2 16,0-2-3-16,4 0 0 16,16 0 10-16,17-7 3 15,11-11-7-15,6 4-1 16,-2 1-5-16,-7 7 1 16,-11 6-1-16,-6 0 21 15,-7 8-8-15,-4 12 0 16,-6 8 13-16,-3 2 4 15,-4 1-13-15,0 0 4 16,0-3-9-16,2-4-10 16,4-4 10-16,5-7-11 0,8-2 4 15,9-6-5-15,10-5-2 16,4 0-5-16,-5-13-21 16,-8-4 16-16,-16-5 3 15,-11 0-6-15,-6 0-1 16,0 0-1-16,-11 5 1 15,-10 4 10-15,-5 6 3 16,0 3 2-16,-1 4 1 16,6 0 9-16,0 13-2 15,7 10-1-15,4 5 0 16,7 4 3-16,3 2 6 16,5-3-6-16,20-3-1 0,9-1-5 15,11-10 7-15,3-1-8 16,5-8 7-16,2-6-9 15,2-2 5-15,-3-4-4 16,-2-12-1-16,-4-5 4 16,-12-1-3-16,-14-1-1 15,-13-1 0-15,-9 4 2 16,0 1 0-16,-16 7 3 16,-11 6 2-16,-9 6 7 15,-1 0-5-15,-2 10-3 16,6 11-4-16,6 3-2 15,6 0 0-15,9-2 0 16,8-2 4-16,4-3-4 0,0-5-6 16,3-5 2-16,15-7-11 15,6 0 8-15,7-6 4 16,5-15-10-16,-2-12 11 16,-1-7-2-16,-9-10 4 15,-8-11 0-15,-5-3-8 16,-5 1-16-16,-2 14 19 15,0 18 5-15,-4 14 12 16,0 10 5-16,0 7 4 16,0 0-18-16,0 29-3 15,-8 20 0-15,-3 15 33 16,2 10 7-16,2-1-26 16,4-5-13-16,3-10 0 15,0-9 3-15,0-10-4 0,12-10-1 16,0-9-29-16,4-12-59 15,4-8-55-15,2-12-192 16</inkml:trace>
  <inkml:trace contextRef="#ctx0" brushRef="#br0" timeOffset="-186632.65">2258 13783 336 0,'0'0'30'0,"0"0"28"16,0 0-6-16,0 0 25 15,0 0 41-15,0 0-44 16,0 0 8-16,4-6-13 15,-4 6-19-15,0 0 1 16,0 0-24-16,0 0-7 16,0 0-17-16,6 0 4 15,9 0-7-15,9 0-1 16,6 0 0-16,9 0-3 16,-2-11-19-16,-3-6 13 15,-4 1 8-15,-12-3-4 0,-5 2 5 16,-8 3 1-16,-5 3 0 15,0 4 13-15,-12 4 12 16,-6 3-19-16,-12 9-5 16,-4 22-1-16,-1 14-4 15,7 13 4-15,13 1 0 16,11-2 1-16</inkml:trace>
  <inkml:trace contextRef="#ctx0" brushRef="#br0" timeOffset="-186122.02">3113 13640 0 0,'4'0'0'0,"16"0"0"15,8 0 0-15,-4 7 0 16,-2 4 0-16,78-10 0 156,-158 4 0-156,-8-3 0 16</inkml:trace>
  <inkml:trace contextRef="#ctx0" brushRef="#br0" timeOffset="-185944.49">3168 13677 0 0</inkml:trace>
  <inkml:trace contextRef="#ctx0" brushRef="#br0" timeOffset="-185074.22">1810 13618 0 0,'-9'19'0'15,"3"-4"0"-15,3-5 0 16,0-6 0-16,3-4 0 0,0-7 0 15,0-18 0-15,0-7 0 16,0-2 0-16,6-3 0 16,3 2 0-16,8-1 0 15,17 9 0-15,30 27 0 16,9 0 0-16,-3 14 0 16,-19-9 0-16,-24-5 0 15,-12 12 0-15,-12-17 0 16,0-15 0-16,1-3 0 15,-1-2 0-15,-3-7 0 16,0-8 0-16,0-7 0 16,0-7 0-16,-7-9 0 15,-5-3 0-15,-15-9 0 16,-15-3 0-16,-24 1 0 0,17 36 0 16,24 32 0-16,7 22 0 15,18 29 0-15,18-44 0 16</inkml:trace>
  <inkml:trace contextRef="#ctx0" brushRef="#br0" timeOffset="-183592.72">3617 13576 0 0,'21'0'0'15,"20"-23"0"-15,-24 11 0 16,49-21 0-16,5 5 0 0,-2 28 0 15,-12 0 0-15,-22-2 0 16,-38 10 0-16,3 34 0 16,0-9 0-16,-4-5 0 15,4-19 0-15,-2 1 0 16,-11-4 0-16,2-5 0 16,5 9 0-16,1-4 0 15,5-6 0-15,31 0 0 16,21-13 0-16,2-16 0 15,11-5 0-15,10 30 0 16,7-13 0-16,-3 19 0 16,-3 31 0-16,2 1 0 0,-2-2 0 15,-4-5 0 1,-4 0 0-16,-5 0 0 0,-9 1 0 16,-2 5 0-16,-12 5 0 15,-8 2 0-15,-27 6 0 16,-5-4 0-16,0-2 0 15,-25-4 0-15,-20 4 0 16,-4-1 0-16,-8 3 0 16,-2 1 0-16,-7-2 0 15,8-4 0-15,3-11 0 16,7-22 0-16,5-4 0 16,6 6 0-16,3-17 0 15,2-17 0-15,0-2 0 0,2 1 0 16,4 2 0-1,3 2 0-15,15 0 0 0,1 1 0 16,-3 6 0-16,-20 10 0 16,-1 5 0-16,-11 0 0 15,8-7 0-15,-2 4 0 16,1 0 0-16,4 2 0 16,4 0 0-16,2-2 0 15,3-1 0-15,16-1 0 16,3-2 0-16,0 0 0 15,-2-10 0-15,5-2 0 16,0-9 0-16,0 6 0 0,15 2 0 16,-2 1 0-16,-4 0 0 15,-1 7 0-15,-8 10 0 16,0 3 0-16,0-7 0 16,-11 3 0-16,-23 3 0 15,4-1 0-15,0-4 0 16,4 3 0-16,6-4 0 15,17-7 0-15,2 12 0 16,-5-6 0-16,6-4 0 16,0 8 0-16,0-2 0 15,0-1 0-15,0-8 0 16,0 8 186-16,0 9 450 16,0 0-570-16,0 0 7 15,0 0-29-15,0 0-4 0,0 0 1 16,0 0-15-16,0-14-19 15,0 14 8-15,0 0-6 16,3 0-9-16,19 0-12 16,17-2 12-16,13-1 1 15,6-6-1-15,-7-6 2 16,-8 1 2-16,-10-4-2 16,-13-1 4-16,-6-2 1 15,-9 1 2-15,-5 2-9 16,0 4-5-16,-21 8 1 15,-6 6 1-15,-5 0-2 16,-4 16 0-16,1 17-7 16,4 14 11-16,14 6-4 0,10 6-2 15,7-4 7 1,9-10 0-16,17-10-4 0,5-12 4 16,9-12 2-16,5-9-1 15,5-2 12-15,7-25-13 16,6-17 7-16,-4-11 12 15,-9-13-18-15,-9-7 6 16,-9-10-5-16,-11-6-2 16,-8-4-14-16,-8 10 12 15,-5 18-25-15,0 18 27 16,0 23 23-16,0 12-18 16,0 10 1-16,0 2-6 15,0 0-1-15,0 23-8 0,9 21-8 16,7 22 17-1,2 17 0-15,1 8 2 0,2 1 3 16,-3-3-3-16,1-11 5 16,-2-7-6-16,-2-14 2 15,-3-16-2-15,-2-12-1 16,-4-14 0-16,3-9-30 16,2-6-158-16,0-31-231 15</inkml:trace>
  <inkml:trace contextRef="#ctx0" brushRef="#br0" timeOffset="-183270.85">4952 13702 882 0,'0'0'12'0,"0"0"-12"16,0 0 0-16,0 0 5 15,0 0 4-15,0 0 11 16,105-13 0-16,-72-8-20 15,-4-6-1-15,-6 0 0 16,-13-1-39-16,-4 3-16 16,-6 5-16-16,0 10 66 15,-9 8 6-15,-9 2 19 16,-1 10 18-16,-11 15-5 16,5 9 11-16,5 7 22 15,4-1-11-15,14-3-19 0,2-1-17 16,0-5 2-16,15-5-17 15,15-8 1-15,13-6-2 16,15-11-2-16,8-1-115 16,1-28-225-16</inkml:trace>
  <inkml:trace contextRef="#ctx0" brushRef="#br0" timeOffset="-182887.07">5529 13690 850 0,'0'0'124'0,"0"0"-120"16,0 0-3-16,-31 78-1 16,31-57 4-16,17-5 3 0,8-1-4 15,12-5 7-15,5-7-10 16,-3-3-7-16,-2-3-17 16,-4-18 0-16,-3-10-26 15,-8-13 7-15,-5-13 17 16,-9-12 7-16,-6-10-24 15,-2-1 22-15,0 7 21 16,-3 18 22-16,-3 23 122 16,3 17-76-16,2 12-1 15,-2 3-62-15,3 12-5 16,0 24-18-16,0 17 18 16,13 16 39-16,-1 5-10 0,6 2-5 15,-2-1 5-15,2-5-13 16,-1-6-12-16,-1-7-2 15,-4-12-1-15,3-14-1 16,-5-12-27-16,1-16-54 16,-1-3-70-16,-2-25-104 15</inkml:trace>
  <inkml:trace contextRef="#ctx0" brushRef="#br0" timeOffset="-182040.43">5899 13657 964 0,'0'0'118'16,"0"0"-118"-16,0 0 2 16,0 0-4-16,0 0 2 15,0 0-2-15,108 77 2 0,-81-49 0 16,-11 0-2-16,-8-3-4 16,-2-8-8-16,-6-8 8 15,0-4-1-15,0-5 7 16,1-3 12-16,4-26 21 15,6-14-16-15,6-12-17 16,10 1-6-16,7 10 6 16,2 15 0-16,0 13-8 15,-2 16 6-15,-4 3 1 16,-6 29-3-16,-2 11 1 0,-3 12 3 16,-5 4 24-1,-2-2-13-15,4-7-1 16,2-13-2-16,-1-12 5 0,3-11-8 15,0-9 7-15,4-5-8 16,4-5 8-16,2-19-4 16,0-9-6-16,-8-11-4 15,-10-8 1-15,-7-6-19 16,-5 4 0-16,0 12 5 16,-20 11 15-16,-7 12 9 15,-4 11-3-15,-2 8-1 16,-1 0-4-16,4 13 1 15,3 13-4-15,8 11-4 16,7 6 6-16,7-2 0 16,5-5 0-16,0-9 0 0,8-9 0 15,4-6-1-15,-2-7-3 16,5-5 4-16,3 0-1 16,2-14 1-16,6-17-7 15,3-6 5-15,-1 2-14 16,0 7 3-16,-4 12-6 15,0 10 14-15,-3 6 4 16,3 3-10-16,-7 17 8 16,3 9 1-16,-2 3 2 15,-6-1 2-15,3-5 4 16,-5-5 7-16,-2-9-7 16,-4-6 3-16,-1-3-2 15,-1-3 8-15,-2 0 8 0,4 0-1 16,4-18-9-16,10-22 11 15,12-12-24-15,8-6-7 16,4 9 2-16,-2 17 5 16,-5 13-7-16,-7 12 10 15,-4 7-7-15,-2 0-2 16,-3 12 6-16,-2 8 7 16,2 1-7-16,-5 1 4 15,-2-2-4-15,0 2 1 16,-2-1 3-16,-2-1-8 15,-6 2-42-15,-2-5-124 16,-10-7-471-16</inkml:trace>
  <inkml:trace contextRef="#ctx0" brushRef="#br0" timeOffset="-181148.57">7876 13977 88 0,'0'0'885'0,"0"0"-778"15,0 0-89 1,0 0 26-16,0 0 17 0,0 0-30 16,54-29-21-16,-23 17-7 15,4-6 1-15,0-5 1 16,0-6-1-16,-2-5-2 15,-2-9-1-15,-4-7-1 16,-3-5-11-16,-9 5 5 16,-5 10-13-16,-7 15 14 15,-3 15 5-15,0 7 4 16,0 3-4-16,0 0-9 16,0 21-20-16,-2 22 16 0,-6 19 13 15,2 8 11-15,6 0-7 16,0-7-1-16,0-14-1 15,6-12 1-15,2-11-1 16,0-14 3-16,-2-6 1 16,2-6-1-16,5-1 13 15,5-22-2-15,7-13-2 16,2-10-10-16,-3-11-4 16,-8-5-14-16,-2 5-25 15,-8 10-20-15,-5 20 22 16,1 15 36-16,-2 12-2 15,0 0 2-15,0 0-24 16,6 17 9-16,4 2 14 16,5 6 4-16,10 4-1 15,8 2 0-15,8 6 4 0,5 1-2 16,-1 2-2-16,-7-1 1 16,-12-3 0-16,-13-5 4 15,-12-8 5-15,-1-5 3 16,-7-2 22-16,-20-6 33 15,-7-2-33-15,-6-8-23 16,-1-5-13-16,5-33-71 16,4-22-305-16</inkml:trace>
  <inkml:trace contextRef="#ctx0" brushRef="#br0" timeOffset="-181017.91">8263 13423 436 0,'0'0'686'0,"0"0"-673"0,0 0-13 16,0 0-9-16,0 0-48 16,0 0-211-16</inkml:trace>
  <inkml:trace contextRef="#ctx0" brushRef="#br0" timeOffset="-180068.11">8967 13208 958 0,'0'0'66'16,"0"0"-19"-16,0 0-36 15,0 0-11-15,0 0-23 16,10 100 23-16,5-21 20 15,0 6 3-15,-1-1-6 16,-2-5-13-16,-2-8-1 0,-4-13 5 16,-5-17-3-1,-1-18-1-15,0-14 1 0,0-7-1 16,0-2 9-16,0 0 22 16,2-17 19-16,6-22 9 15,8-17-63-15,9-12-24 16,6 11 1-16,1 17-2 15,-1 19 15-15,-3 19-15 16,1 2 25-16,-2 23-14 16,1 12 9-16,-1 9 1 15,-2 2 4-15,1 0 4 16,-1-7-3-16,-1-14-1 16,0-8 7-16,0-15 3 15,-4-2-5-15,0-4 5 0,1-19 4 16,-6-7-14-16,-5-3-10 15,-10 0 6-15,0 8-12 16,-18 9-4-16,-5 11 5 16,-6 5 2-16,-1 10 9 15,2 15 2-15,2 7 4 16,9 1 3-16,8-2-4 16,6-1 1-16,3-8 0 15,0-6-3-15,4-7 1 16,8-6-2-16,3-3 2 15,2 0 7-15,5-6 0 16,2-12-6-16,1-2 2 16,2-4-6-16,-8 9 5 15,1 9-2-15,-4 6 9 0,2 0-7 16,0 8 4-16,0 6 2 16,0 4-8-16,-5-1 0 15,0-3-17-15,-7-7-123 16,-3-7-245-16</inkml:trace>
  <inkml:trace contextRef="#ctx0" brushRef="#br0" timeOffset="-179791.31">9808 13647 856 0,'0'0'44'0,"0"0"-43"0,56 110 10 16,-39-71 27-16,0-7-20 15,-8-6 32-15,-5-9-20 16,-1-7-17-16,-3-8 0 16,0-2 20-16,0 0 55 15,0-9 11-15,0-17 4 16,3-16-67-16,5-17-34 16,5-6 0-16,2 1-2 15,6 15-4-15,0 19 0 16,-3 12-26-16,3 16-38 15,-5 2-49-15,-1 6-39 16,-9 10-124-16</inkml:trace>
  <inkml:trace contextRef="#ctx0" brushRef="#br0" timeOffset="-179615.78">10248 13598 1009 0,'0'0'6'0,"0"0"-4"15,3 91 23-15,-1-52-8 16,3 1-12-16,-1-8 0 16,-1-5-4-16,1-7-1 15,-1-9-26-15,3-11-161 16,3-1-347-16</inkml:trace>
  <inkml:trace contextRef="#ctx0" brushRef="#br0" timeOffset="-179502.08">10391 13412 460 0,'0'0'460'16,"0"0"-460"-16,0 0-256 15,0 0-36-15</inkml:trace>
  <inkml:trace contextRef="#ctx0" brushRef="#br0" timeOffset="-178785.75">10527 13624 972 0,'0'0'102'0,"0"0"-60"15,0 0-38-15,0 0-4 16,0 0-7-16,98 11 1 16,-73 28-5-16,-6 6 5 15,-8-2-2-15,-8-3 5 16,-3-10-1-16,0-10 0 15,-3-3 1-15,-12-7 0 16,0-5 3-16,0-5 3 16,6-1-2-16,4-25 20 15,5-21 3-15,7-15-19 16,22-7-5-16,13 6-10 16,4 19 2-16,-1 19-3 0,-3 19 6 15,-8 6 3-15,-4 11 0 16,-5 13-12-16,-4 8 13 15,2 3 1-15,-3-1 1 16,3-1 0-16,-1-6 7 16,2-11-8-16,0-7 12 15,2-9-7-15,0 0-5 16,-5-9-3-16,-6-3-18 16,-11-1-40-16,-4 7 38 15,-13 6-10-15,-14 0 3 16,-5 18 26-16,-1 6 4 15,7 1 9-15,7-2 1 16,8-2 2-16,10-7-4 16,1-6 5-16,1-1-6 15,20-5-3-15,12-2 25 0,6 0-12 16,0-10-12-16,-7-1-5 16,-11 5 0-16,-9 6-1 15,-9 11-39-15,-3 30-20 16,-3 24 57-16,-22 18 3 15,-8 10 1-15,-6 2 6 16,-1-6 28-16,-2-14 19 16,3-12-34-16,2-15 54 15,4-15 26-15,6-13-24 16,4-11 13-16,2-9-6 16,1-1-30-16,-4-23-12 15,-1-13-26-15,1-11-15 0,6-7-20 16,5 3-33-16,2 9-49 15,4 10 5-15,-5 11-60 16,-6 4-422-16</inkml:trace>
  <inkml:trace contextRef="#ctx0" brushRef="#br0" timeOffset="-178041.84">12160 13369 927 0,'0'0'98'15,"0"0"-33"-15,0 0-1 16,0 0-52-16,0 0-12 15,0 0-13-15,-39 127 13 16,29-37 20-16,5-3-8 16,4-12-11-16,1-15 1 15,0-24 0-15,0-15 1 0,0-11 1 16,0-8 2-16,0-2-2 16,0 0 22-16,1-8 2 15,18-18 16-15,14-14-44 16,11-2-10-16,8 12-20 15,-3 18-8-15,-9 12 9 16,-9 24-39-16,-10 16 44 16,-15 5 4-16,-6 4 18 15,-10-7-8-15,-19-6 10 16,-5-8 12-16,0-10 47 16,1-10 9-16,-1-5 15 15,3-3-22-15,1 0-8 0,6-17-44 16,12-10-9-16,12-11-45 15,15-8-130-15,29-1-256 16</inkml:trace>
  <inkml:trace contextRef="#ctx0" brushRef="#br0" timeOffset="-177133.29">12653 13762 736 0,'0'0'283'0,"0"0"-255"16,0 0-23-16,-90 46-3 0,80-15-1 15,10-1 10 1,0 2-11-16,22-6 7 0,10-6-2 16,10-5 0-16,3-9-2 15,-2-6-3-15,-4 0-12 16,-12-10-5-16,-11-7 12 15,-10-2-6-15,-6-2 9 16,-19-1-41-16,-14 4 16 16,-2 6 22-16,7 6 5 15,9 4 19-15,13 1 29 16,6 1-21-16,7 0-24 16,25-1 1-16,18-6-1 0,10-6-3 15,7-7 11 1,0-7-15-16,-4-5 4 0,-6-5 0 15,-11-2 1-15,-13-5-1 16,-14 0-1-16,-9-3-3 16,-10 1 0-16,0 3 3 15,-4 8 2-15,-8 8 2 16,3 13 16-16,5 6-5 16,1 8 18-16,-3 0-32 15,0 28-7-15,-5 17 6 16,-2 16 1-16,3 11 5 15,0 7 11-15,4 0-7 16,2-4 14-16,4-11-16 0,0-14-1 16,3-12-1-1,12-14 0-15,3-11 2 0,3-12-2 16,10-1 12-16,5-23 17 16,6-16-14-16,-2-15-18 15,-3-13 6-15,-4-14-8 16,-4-3-30-16,-7-2-4 15,-7 11 9-15,-9 17 13 16,-5 18 10-16,-1 21 4 16,0 12 6-16,0 5 2 15,0 2-10-15,0 4-1 16,-3 22-14-16,-6 15 15 16,3 13 3-16,0 4 0 15,0 6 15-15,2 1-13 0,-3-6 0 16,-1-5 10-16,2-13-14 15,1-13 3-15,1-11-3 16,2-10 1-16,2-7-1 16,0 0 14-16,0-10 20 15,19-20 33-15,10-9-66 16,9-2-2-16,5 9-4 16,-6 18 0-16,-4 14 0 15,-2 2-8-15,-1 27 9 16,0 6 1-16,-6 3 2 15,-5-1 0-15,-2-5 0 16,-8-4-7-16,-6-5-39 16,-3-9-74-16,-2-8-112 0,-20-6-326 15</inkml:trace>
  <inkml:trace contextRef="#ctx0" brushRef="#br0" timeOffset="-176891.84">12760 13628 388 0,'0'0'614'16,"0"0"-559"-16,0 0-42 0,0 0-12 15,0 0-1-15,95-20 1 16,-40 20 1-16,14 0 5 15,8 6-7-15,11 4 0 16,6-3-1-16,-7-5-144 16,-22-2-302-16</inkml:trace>
  <inkml:trace contextRef="#ctx0" brushRef="#br0" timeOffset="-176308.41">14705 13459 969 0,'0'0'85'0,"0"0"-6"0,0 0-17 15,0 0-62 1,0 0-26-16,-10 82 26 0,1-8 29 16,2 4-7-16,4-6-13 15,3-11-6-15,0-16-1 16,0-15-2-16,0-12 3 16,0-7-1-16,2-8-4 15,-1-3-37-15,2 0-76 16,4-17-76-16,-3-15-172 15</inkml:trace>
  <inkml:trace contextRef="#ctx0" brushRef="#br0" timeOffset="-176083.01">14754 13321 711 0,'0'0'150'0,"0"0"-149"15,94-3-1-15,-56 28-7 16,-4 9 6-16,-12 10-10 15,-10 0 11-15,-12-1-3 16,0-10 7-16,-21-3 7 16,-10-7 34-16,-4-6 45 15,-3-3-11-15,1-5-23 16,5-3-32-16,10-6-19 16,11 0-5-16,11-7-116 15,11-10-586-15</inkml:trace>
  <inkml:trace contextRef="#ctx0" brushRef="#br0" timeOffset="-175118.86">15278 13651 889 0,'0'0'243'0,"0"0"-242"15,-102 38-2-15,74-6-4 16,10 0 3-16,14 4-2 16,4-6 1-16,0-5 3 15,13-7-5-15,2-8-12 0,3-7 1 16,0-3 5 0,3-13 9-16,-5-12-35 0,-4-12-31 15,-3-2 7-15,-3 0 15 16,0 10 8-16,0 13 38 15,-3 8 48-15,0 8-5 16,1 4-43-16,6 19-8 16,4 9 8-16,1 5 16 15,3 1-3-15,-3-4 22 16,0-5-16-16,-1-4 3 16,0-8-7-16,-3-7 4 15,-4-7 7-15,2-3-3 16,0-2 34-16,3-20 11 15,4-13-48-15,-2-12-17 16,-4-15-1-16,-5-8-1 0,-5-5-2 16,0 0-27-16,-5 14-8 15,-13 19-8-15,-1 21 36 16,-4 15 1-16,3 6 5 16,-2 4-5-16,3 12 0 15,5 4 7-15,5 1 0 16,4-5 0-16,5-3-3 15,0-4 3-15,9-6 2 16,13 0-1-16,10-3 9 16,10 0-8-16,13-10-1 0,6-4 1 15,3-1-2 1,-1 5-5-16,-10 6 5 0,-15 4 0 16,-14 3 0-16,-14 19 0 15,-8 9-5-15,-2 7 5 16,0 7 14-16,-3 4 1 15,-3-3-10-15,4-7 19 16,2-9-19-16,0-8-4 16,6-9 9-16,10-4-10 15,10-8 6-15,6-1 10 16,7-8-7-16,2-19-3 16,-1-10 5-16,-3-10-8 15,-7-6-3-15,-7-5 4 16,-9-4-8-16,-6 3 4 15,-8 5-3-15,0 12 3 0,0 13 2 16,0 13-2-16,0 7-1 16,0 4 1-16,-2 5 0 15,1 0-1-15,-1 0-13 16,-1 8 1-16,-3 14-1 16,-1 17 12-16,1 11 2 15,2 11 5-15,4 7 16 16,0 5 1-16,0 0-9 15,6-3-1-15,10-9-6 16,-1-14-3-16,1-11-3 16,-2-13 0-16,-3-10-29 15,2-13-57-15,-3 0-54 0,0-19-195 16</inkml:trace>
  <inkml:trace contextRef="#ctx0" brushRef="#br0" timeOffset="-174826.88">15997 13573 873 0,'0'0'262'0,"0"0"-228"15,0 0-34-15,0 0 1 16,0 0 1-16,118 7 7 16,-54-7-1-16,1 0-7 15,-7 0-1-15,-9 2 0 16,-14 0 0-16,-11 1-4 15,-13 3-1-15,-7 4-3 16,-4 5-14-16,0 12 22 0,0 5 1 16,-10 5 21-16,-1-2-6 15,1-5-7-15,5-7-9 16,2-9 0-16,3-3-1 16,0-8-7-16,0-3-88 15,0-4-155-15,0-22-344 16</inkml:trace>
  <inkml:trace contextRef="#ctx0" brushRef="#br0" timeOffset="-174712.19">16506 13433 1009 0,'0'0'19'0,"0"0"-19"0,0 0-102 16,0 0-158-16,0 0-333 15</inkml:trace>
  <inkml:trace contextRef="#ctx0" brushRef="#br0" timeOffset="-174519.72">16767 13536 874 0,'0'0'66'0,"-85"58"13"16,50-22 14-16,15 0-10 16,12 1-66-16,8-1 0 15,0-4-4-15,15-8-9 16,10-7 6-16,8-7-5 15,8-6 6-15,8-4-11 0,4-2-8 16,2-14-90-16,-10-12-104 16,-13-8-308-16</inkml:trace>
  <inkml:trace contextRef="#ctx0" brushRef="#br0" timeOffset="-174314.25">17055 13209 808 0,'0'0'93'0,"0"0"1"16,0 0-82-16,0 0-4 16,25 80 29-16,-22-16 40 15,-3 8-18-15,0 1-40 0,-9 0 15 16,-4-7-20-16,4-6-11 16,0-8-3-16,0-10-6 15,2-11-69-15,3-12-65 16,4-14-268-16</inkml:trace>
  <inkml:trace contextRef="#ctx0" brushRef="#br0" timeOffset="-173957.2">17268 13726 984 0,'0'0'74'16,"0"0"-63"-16,0 0 5 15,115 20 59-15,-73-20-23 16,-6 0-29-16,-8-5-13 0,-9-6-4 16,-7-5-5-16,-7-2-1 15,-5-4-9-15,0 0-24 16,-18 4-16-16,-6 5 32 16,0 7 8-16,0 6 9 15,2 1 2-15,-1 20 5 16,3 10 5-16,6 3 7 15,5 4 8-15,9 0 7 16,0-6-9-16,12-5-5 16,9-5 1-16,4-3-2 0,2-6 2 15,5-5-6 1,2-4-5-16,7-4-8 0,4 0-2 16,0-4-51-16,-12-10-63 15,-26-2-243-15</inkml:trace>
  <inkml:trace contextRef="#ctx0" brushRef="#br0" timeOffset="-172680.27">18153 13484 856 0,'0'0'164'16,"-82"-6"-132"-16,36 12-9 0,5 19 40 15,11 7-27 1,14 5-32-16,10 0-4 0,6-5 4 16,7-5-3-16,18-8-1 15,10-12 1-15,4-7 2 16,4 0-1-16,-1-10 0 16,-6-9-4-16,-8-5-10 15,-4-7 4-15,-5 2 2 16,0 4-9-16,-2 10 15 15,3 13-23-15,-2 2 10 16,2 19 13-16,-3 11-11 16,-7 10 7-16,-5-1 3 15,-5-1-2-15,0-2 0 16,0-10 3-16,0-6 0 0,-3-7 5 16,0-5 0-16,0-6 7 15,-2-2 28-15,2 0 10 16,-1-13-21-16,4-17-17 15,0-13-10-15,27-15-2 16,14-9-17-16,10 3-23 16,9 16 8-16,0 19 1 15,-7 20 26-15,-6 9-3 16,-9 10 5-16,-7 16 3 16,-4 7-6-16,-4 5-1 15,-2 3 13-15,-2-5-6 16,-1-7 0-16,3-10 5 15,-2-6-7-15,1-7 6 0,5-6 3 16,3 0-4 0,4-3 6-16,-1-14-8 0,-4-5-1 15,-3-8 0-15,-11-2-4 16,-7-4-7-16,-6 5 4 16,0 4 4-16,-23 9 3 15,-13 8 10-15,-9 8 7 16,-10 2 13-16,-2 16-18 15,2 12 10-15,10 8 7 16,12 3-20-16,9 1-4 16,12-4-1-16,9-7-4 15,3-5-1-15,0-7-1 0,17-7 2 16,13-6-3-16,9-4 5 16,10-8-2-16,6-20 0 15,0-10 3-15,-6-15 4 16,-10-11-4-16,-9-8-3 15,-9 0 1-15,-12 14-1 16,-9 21 1-16,0 17 0 16,0 16 27-16,0 4 13 15,0 6-32-15,0 22-9 16,-8 15-18-16,-1 16 18 16,0 10 14-16,4 12 8 15,5-1-15-15,0 3-4 16,0 2-3-16,0-7-44 15,0-19-185-15</inkml:trace>
  <inkml:trace contextRef="#ctx0" brushRef="#br0" timeOffset="-171413.91">19665 13628 826 0,'0'0'184'16,"-113"12"-175"-16,63 16-7 16,12 3-2-16,16 0 0 15,14 0 3-15,8-3-1 16,4-5-3-16,24-7 2 15,8-8 4-15,7-8 11 0,0 0-9 16,-1-6-7-16,-10-12-16 16,-7-5-13-16,-9-4-19 15,-8 1 17-15,-4 4 12 16,-4 10 19-16,0 6 24 16,0 3 59-16,0 3-57 15,0 0-26-15,5 1 0 16,8 15-6-16,5 7 6 15,7-1 12-15,5 2-3 16,3-3 4-16,-2-6-2 16,1-8-3-16,-3-7 15 15,0 0-12-15,0-25 4 0,0-15-8 16,-4-17-3-16,-3-18-8 16,-3-9-4-16,-6-8-16 15,-6 7-24-15,-4 18-22 16,-3 20 54-16,0 25 16 15,0 16 40-15,0 6 20 16,-9 11-55-16,-5 20-5 16,-8 17-2-16,0 17 2 15,3 8 9-15,11 8-5 16,8 2 5-16,0-1 4 16,8-6-13-16,14-12 9 15,5-14-7-15,1-14-1 16,2-12 5-16,-6-12-6 15,3-9 5-15,1-3 0 16,-1 0 2-16,0-13 6 0,-6-7-2 16,-5-6 4-16,-4-5-12 15,-6-8 4-15,-6-8-2 16,0-1-5-16,0-2 0 16,-8 4 0-16,-6 9-1 15,-7 9-3-15,1 8 4 16,3 9-1-16,5 5-2 15,5 6-3-15,4 0-5 16,3 6-3-16,0 17 1 16,0 12 8-16,16 14 4 15,10 13 2-15,1 2 5 16,0 4 1-16,-7-8-1 0,-9-4 1 16,-6-7-2-16,-5-10-2 15,0-9 7-15,-3-13 3 16,-3-9-6-16,3-6 39 15,3-2 17-15,0-5 13 16,0-23-20-16,3-13-56 16,21-14-15-16,10-7-10 15,11 5-25-15,0 14-1 16,-4 20 4-16,-8 21 36 16,-9 4-12-16,-4 27-1 15,-4 8 21-15,-7 9-3 16,0 1 6-16,3-2 0 15,3-5 4-15,6-6-4 0,2-12-1 16,2-10 1 0,0-12 13-16,3 0-4 0,0-15 12 15,-1-15 6-15,-6-8-19 16,-9-7 4-16,-10-8-11 16,-2-2 0-16,-17-2 4 15,-12 7-5-15,-7 14-4 16,-3 18 2-16,-3 18-5 15,-6 12-64-15,-3 21-111 16,4 4-353-16</inkml:trace>
  <inkml:trace contextRef="#ctx0" brushRef="#br0" timeOffset="-170629.14">21431 13643 1101 0,'0'0'67'15,"0"0"-67"-15,-55 94-11 16,32-40 11-16,10-1-1 15,8-6 6-15,5-5-6 16,0-9 1-16,8-5 0 16,2-10 1-16,2-8 2 15,-3-8-3-15,4-2 4 0,4-8 0 16,7-18 5-16,4-10-9 16,0 0-28-16,0 2 11 15,-2 9 4-15,1 12 11 16,0 13-2-16,1 0-12 15,2 25 13-15,-3 7 0 16,-1 4 2-16,0-3 1 16,-5-2 2-16,-2-7 0 15,-4-5 12-15,-1-9 1 16,-5-7 7-16,-5-3 11 16,5 0 31-16,0-19 46 15,2-12-65-15,2-12-27 0,-6-7-12 16,-5-11 7-16,-2-4-12 15,0 3-2-15,0 13-30 16,0 17-19-16,0 22-23 16,6 10-53-16,12 13-300 15,7 9-127-15</inkml:trace>
  <inkml:trace contextRef="#ctx0" brushRef="#br0" timeOffset="-170292.96">22343 13809 809 0,'0'0'144'0,"0"0"-131"16,0 0-12-16,-113 13 65 15,71 4-25-15,5 5-19 16,13 3-12-16,6 4-7 0,11-4 1 16,4-4-3-16,3-2-1 15,0-8 0-15,3-1-2 16,11-6 1-16,5-4-13 15,4 0 14-15,3-14 2 16,4-7-1-16,0-3 1 16,-5 2 7-16,-3 9-8 15,-5 5 26-15,-4 7 0 16,-1 1-16-16,3 0 1 16,-1 17-7-16,0 5-4 15,-3 7 4-15,-2 2-1 16,-2-2-4-16,-5 0-40 0,-1-10-84 15,-1-10-154-15,0-9-414 16</inkml:trace>
  <inkml:trace contextRef="#ctx0" brushRef="#br0" timeOffset="-169737.44">22536 13822 602 0,'0'0'459'16,"0"0"-454"-16,0 0 8 15,0 0-13-15,57 100 8 16,-51-64 2-16,-3-5 9 16,-2-5-12-16,-1-8 4 15,0-5 6-15,0-7-16 0,0-5 17 16,0-1-3 0,0 0 38-16,0-3 3 0,0-18-1 15,5-13-44-15,16-14-11 16,13-5-5-16,9 2-1 15,6 11-8-15,-5 15 11 16,-6 18-4-16,-8 7 5 16,-4 6-9-16,-2 13 5 15,-2 4-2-15,-1-2 6 16,-5-2-5-16,4-1 4 16,-1-4-5-16,5-8-6 15,6-2 11-15,4-4-14 0,5-6-5 16,-3-15 0-16,-5-7 13 15,-11-2 7-15,-7 3-2 16,-9 2 8-16,-4 4 1 16,-1 4 5-16,-17 7 5 15,-6 10-2-15,-9 0-9 16,-4 24-2-16,-5 14 7 16,0 10 1-16,4 4 17 15,9 3-7-15,11-3-6 16,11-3-1-16,7-6-6 15,4-6 2-15,26-8 1 16,13-7-6-16,16-10 4 16,11-9-4-16,4-3-4 15,-2 0-12-15,-9-10-66 16,-17-4-134-16,-27 3-532 0</inkml:trace>
  <inkml:trace contextRef="#ctx0" brushRef="#br0" timeOffset="-168552.89">20798 14465 1065 0,'0'0'67'0,"0"0"-18"16,0 0-27-16,0 0-4 15,0 0-18-15,0 0-10 16,82 10 5-16,-47 25 2 16,-4 7 3-16,-10 2-5 15,-9-4 0-15,-9-8 3 16,-3-9 1-16,0-5-1 16,0-9 2-16,-6-4 0 15,3-4 1-15,3-1 1 0,0 0 13 16,0-16 41-1,19-21-8-15,14-13-48 0,15-10-5 16,10 7 4 0,2 10-5-16,-5 21-5 0,-10 16 5 15,-10 6 4-15,-8 12-4 16,-4 16 0-16,-6 7 2 16,-5 5 4-16,-3-1-1 15,3-3 3-15,2-8-6 16,6-8 6-16,7-6-2 15,8-10 4-15,7-4-2 16,5 0 3-16,-2-13-4 16,-9-7 9-16,-9-3-9 15,-13 1 6-15,-9 3-4 16,-5 2-1-16,-6 7-2 0,-23 6-2 16,-5 4-1-16,0 0-1 15,2 14 2-15,12 3-5 16,9 3 5-16,7 0-1 15,4-4-6-15,1-3 2 16,22-4-19-16,6-6 8 16,5-3 15-16,1 0-15 15,-2-6 0-15,-4-4 5 16,-7 1-2-16,-4 4 3 16,-8 1 6-16,-2 2 6 15,-4 1-1-15,3 1 0 16,1 0 1-16,6 0 3 0,5 6 10 15,3 6 9-15,-1 0-7 16,3-1-6-16,-2-3-1 16,-1-4 4-16,0-2 0 15,0-2 2-15,3 0-6 16,-3-14 5-16,1-9-5 16,-3-8-3-16,-2-10-5 15,-5-12 1-15,-2-7 0 16,-2-3-1-16,-2 6-4 15,-2 18 4-15,-3 16 3 16,-1 16 13-16,0 7 3 16,0 0-19-16,0 24-17 0,2 17 14 15,0 18 3-15,-1 10 15 16,2 6-8 0,2-5 1-16,-1-3-7 0,4-2-1 15,0-7-2-15,0-10-33 16,-2-11-59-16,-1-15-75 15,-4-18-161-15</inkml:trace>
  <inkml:trace contextRef="#ctx0" brushRef="#br0" timeOffset="-168123.04">22063 14672 1051 0,'0'0'165'16,"0"0"-149"-16,0 0-13 0,0 0 2 15,95-12-5-15,-32 10-1 16,1 2-2-16,-4 0 2 16,-12-3-6-16,-14 3-10 15,-14-1 0-15,-13-1-1 16,-5 2 18-16,-2 0 1 16,0 0 22-16,0 0 4 15,0 0-27-15,0 6-14 16,0 10 3-16,8 7 5 15,3 1 7-15,3-4-1 16,2-1 6-16,0-7-5 16,4-5 3-16,2-7 4 15,3 0 0-15,1-7-4 0,-1-7-4 16,-3-10 0-16,-1 1 0 16,-1-1 1-1,-1 2-1-15,-4 9 2 0,-3 5 4 16,-5 7 2-16,3 1-5 15,4 1-3-15,4 17-4 16,6 9 4-16,3 2 2 16,-2 3-2-16,-3-1-11 15,-5-7-121-15,-2-8-203 16</inkml:trace>
  <inkml:trace contextRef="#ctx0" brushRef="#br0" timeOffset="-167551.98">23009 14670 1148 0,'0'0'65'0,"0"0"-65"15,0 0-16-15,0 0 8 16,0 0 3-16,66 106-4 16,-65-71 4-16,-1-5 5 15,0-5 0-15,0-9 0 16,-3-11 0-16,-1-4 2 15,1-1 9-15,1-4 28 16,2-18 4-16,0-13-29 16,20-6 2-16,25-6-16 15,14 5-1-15,11 9 1 0,3 15-4 16,-7 12-1-16,-9 6 4 16,-11 0-2-1,-11 12 0-15,-6 2 2 0,-8 0-4 16,-3-3 2-16,-6-3 2 15,-6-2-5-15,-2-3-9 16,-1-3 2-16,0 0 6 16,8-9 7-16,-1-13 0 15,1-7-19-15,-6-1 16 16,-5 7 3-16,0 7 0 16,0 8 2-16,-5 8 11 15,-10 0-5-15,-8 15-8 16,-3 17 1-16,-4 12 5 15,6 5 2-15,7 1 10 0,11 3 3 16,6-5 0-16,0-8-4 16,21-6-1-16,6-9-3 15,10-10-1-15,5-5 4 16,10-6 1-16,5-4-6 16,-5 0-2-16,-6 0-9 15,-17-2-3-15,-17 0-45 16,-12-2-47-16,0-1-53 15,-24-6-205-15</inkml:trace>
  <inkml:trace contextRef="#ctx0" brushRef="#br0" timeOffset="-141251.53">6672 15374 810 0,'0'0'46'0,"0"0"-20"16,0 0-19 0,0 0-6-16,0 0 41 0,-30 110 54 15,20-42-52 1,4 1-29-16,5-4-6 0,1-14-7 15,0-7 4-15,14-11-1 16,0-12-1-16,5-7 2 16,-2-8-4-16,2-6 6 15,5-1-7-15,3-28 7 16,0-9 2-16,1-6-7 16,-4 7-3-16,-2 14 0 15,-2 17 0-15,7 6-12 16,6 22 0-16,5 14 5 0,-3 2 7 15,0-1 1 1,-3-7-1-16,-3-5 0 0,-2-6 9 16,-3-4 4-16,-7-8 10 15,-4-3-2-15,-7-4-5 16,1-4 21-16,4-23 24 16,5-18-11-16,1-21-34 15,-2-15-12-15,-8-7-2 16,-2 4-2-16,-4 23 1 15,1 20-1-15,0 25-2 16,3 16-6-16,4 0-84 16,3 21-78-16,7 11 61 15,5 3-64-15,-1-2-147 16</inkml:trace>
  <inkml:trace contextRef="#ctx0" brushRef="#br0" timeOffset="-140314.56">7783 15077 967 0,'0'0'103'16,"0"0"-103"-16,0 0 0 15,-2 116 12-15,-4-29 103 16,-1 8-40-16,2-6-46 15,2-10-13-15,3-13-13 0,-3-7 0 16,3-12 2-16,-2-11-5 16,1-13 3-16,-1-13 0 15,1-7 0-15,1-3 8 16,0-11 16-16,0-28 5 16,6-17-32-16,18-10-33 15,6 10 7-15,2 20 9 16,0 24 14-16,-1 12-14 15,3 19 4-15,4 17 13 16,-1 4 0-16,5 4 13 16,-3 0-8-16,1-4 1 15,5-8 13-15,-5-8-17 16,2-10 7-16,-2-8-5 16,-3-6 4-16,-4 0-2 0,-3-20-6 15,-5-8-1-15,-10-5-1 16,-6-3-4-16,-9 9-4 15,0 11 8-15,-18 16-10 16,-13 2 2-16,-5 25 3 16,0 9 7-16,6 5 7 15,13-1-6-15,11-3 3 16,6-7-4-16,3-6 1 16,16-7-1-16,4-7-8 15,6-8-7-15,4-2-10 16,0-12 2-16,-3-15 4 0,-3-7 8 15,-5-5-7 1,-3 3 17-16,-5 9 1 0,-7 13 0 16,-4 8 21-16,0 6 0 15,-3 0-16-15,8 8-5 16,4 11 0-16,5 6 31 16,6 2-11-16,2-2-11 15,5-2-2-15,5-4-5 16,6-6 3-16,1-7 11 15,4-6-14-15,2-6 3 16,-2-19-3-16,-1-14 4 16,-5-11 0-16,-7-14-3 15,-7-15 0-15,-10-11-3 16,-9 0 2-16,-7 6-4 0,0 21-1 16,-1 22 3-16,-8 23 9 15,3 14-1-15,-1 4-1 16,5 0-7-16,-4 19-7 15,-2 15 7-15,1 14 22 16,3 9-6-16,4 2-4 16,0-1-11-16,11-5 7 15,5-5-7-15,3-5 3 16,0-8-4-16,-1-8-4 16,1-6-25-16,-2-8-60 15,-1-6-8-15,-1-7-80 16,-1 0-82-16,-8-14-513 15</inkml:trace>
  <inkml:trace contextRef="#ctx0" brushRef="#br0" timeOffset="-140139.75">8991 15662 641 0,'0'0'385'16,"0"0"-325"-16,0 0-16 15,0 0 63-15,0 0-26 16,0 0-43-16,22-22-38 15,33 9-2-15,20-6 1 16,11 1-13-16,4 2-74 16,-6 3-70-16,-19 2-195 15</inkml:trace>
  <inkml:trace contextRef="#ctx0" brushRef="#br0" timeOffset="-139444.6">10341 15212 870 0,'0'0'83'16,"0"0"-59"-16,0 0-24 15,-15 71 0-15,11 0 41 0,2 11 89 16,2 3-48 0,0-8-44-16,0-9-16 0,0-13-15 15,6-10 3-15,1-13-5 16,1-10-1-16,3-11-4 16,0-9-41-16,9-2-50 15,8-22-53-15,8-21-134 16,4-20-395-16</inkml:trace>
  <inkml:trace contextRef="#ctx0" brushRef="#br0" timeOffset="-139038.68">10736 15389 757 0,'0'0'257'0,"0"0"-243"16,0 0-13-16,-59 110 40 16,16-72 8-16,-1-5 7 15,4-7-25-15,9-9-12 16,16-7-13-16,9-4-5 15,6-6 5-15,0 0 1 16,4 0-1-16,21 0-6 16,10-4-16-16,7 4 11 15,1 4 0-15,-3 17-5 16,-1 6 10-16,0 2 0 16,-2-1 0-16,-3-4 1 15,-2-5 0-15,-3-5 2 16,-2-7-3-16,0-5 8 15,0-2-6-15,4-2-2 16,2-19-9-16,1-7-16 0,2-7-9 16,-1-2 24-16,-4 6-9 15,-6 12 11-15,-7 11 4 16,-6 8 3-16,-3 0-1 16,-3 4 2-16,3 10 8 15,-3 5 4-15,0 1 2 16,-1-2-13-16,-2 0-1 15,1-1-19-15,0-5-96 16,-2-8-178-16</inkml:trace>
  <inkml:trace contextRef="#ctx0" brushRef="#br0" timeOffset="-138903.05">11303 15448 1093 0,'0'0'47'0,"0"0"-47"15,0 0-19-15,0 0-93 16,0 0-57-16,0 0-341 16</inkml:trace>
  <inkml:trace contextRef="#ctx0" brushRef="#br0" timeOffset="-138168.49">11518 15612 1030 0,'0'0'82'0,"0"0"-75"16,0 0-7-16,0 0-10 16,82 7 3-16,-52 19 2 15,-5 5-1-15,-8-1 2 16,-8 0 4-16,-3-5-7 16,-6-9 6-16,0-6-4 15,0-6 2-15,-11-4 3 16,1 0 16-16,4-10 19 15,3-16 7-15,3-17-18 16,3-9-18-16,22-4-6 16,9 8-7-16,7 15-4 15,1 17 3-15,1 16-3 16,-1 2 7-16,0 25-5 16,-1 8 9-16,-4 6-2 0,-2 2 4 15,-1 0 0-15,-2-10 3 16,2-3 0-16,1-10 6 15,0-7-10-15,1-9 6 16,1-4-2-16,3 0 0 16,0-21-5-16,-2-2-9 15,-8-10 0-15,-8-4 9 16,-12 1-12-16,-8 4 4 16,-2 9 5-16,-11 13-1 15,-20 7 2-15,-10 3 0 16,-3 10 2-16,0 12 29 15,6 6-3-15,8 4-7 16,11-2-4-16,4-1-14 0,10-2 0 16,5-8 1-16,0-3-2 15,17-5-5-15,10-11-24 16,11 0 11-16,6-10 3 16,3-18-1-16,0-11 12 15,-7-12 4-15,-8-14 0 16,-10-10-4-16,-9-7-7 15,-10 1-5-15,-3 12 16 16,0 19 0-16,-1 20 33 16,-5 18 17-16,4 12-18 15,1 14-25-15,1 26 0 16,0 18 20-16,0 13 49 0,0-1-51 16,13-2 5-16,4-3-18 15,3-4-12-15,3-5 0 16,-2-3 0-16,-3-5-29 15,-6-8-100-15,-8-15-314 16</inkml:trace>
  <inkml:trace contextRef="#ctx0" brushRef="#br0" timeOffset="-137193.78">13619 15344 1119 0,'0'0'21'16,"-108"-12"-21"-16,53 12-1 15,9 11 1-15,9 11 4 16,16 4 0-16,9 5 7 16,12 1-2-16,0-3-3 15,25-3-3-15,11-5-1 16,9-7 6-16,1-8-7 16,2-6 1-16,-5 0-2 15,-9-7-5-15,-11-3-2 16,-14 0 3-16,-9-1-1 0,-3 6-2 15,-21 2-32 1,-2 1 24-16,5 2 11 0,9 0 8 16,12 0-8-16,0 0 4 15,16 0-4-15,21-9-15 16,15-9 12-16,9-5 4 16,-2-6-8-16,-8 1 7 15,-9-1-5-15,-15 6 5 16,-16 3 4-16,-11 6 3 15,0 1 7-15,-14 6 3 16,-7 1 1-16,1 6-3 16,1 0 17-16,3 15 1 15,3 17-14-15,-1 17 17 16,8 12 1-16,0 14 6 0,4 8 6 16,1 5-17-16,1 0 4 15,0 3-19-15,0-2-13 16,0-7 0-16,0-7 4 15,0-18-2-15,5-19-2 16,1-14-1-16,0-12-1 16,1-10-3-16,2-2-18 15,6-11 17-15,8-23 4 16,0-15-42-16,-5-14 3 16,-10-2-12-16,-8 4 10 15,-8 11 27-15,-17 18 5 16,-5 11 11-16,-1 6 7 15,2 9 12-15,9 2 4 16,9 1 9-16,8 3 1 16,3-1 4-16,0-1-20 0,12-2-8 15,14-3-3-15,17-3-5 16,13-2 8-16,9-2-8 16,2-1-1-16,1-4-25 15,-4 2-22-15,-3-6-43 16,-11 0-175-16</inkml:trace>
  <inkml:trace contextRef="#ctx0" brushRef="#br0" timeOffset="-136435.78">14760 15422 1143 0,'0'0'40'16,"0"0"-40"-16,0 0-10 15,-13 96 10-15,4-31 46 16,2 0-28-16,7-7-9 0,0-5-7 16,1-10 6-16,10-11-6 15,-1-11-2-15,-3-9 0 16,0-10 2-16,1-2-2 15,3-6 13-15,5-17-5 16,3-12-3-16,1-2-5 16,-3 4-16-16,-6 10 2 15,-2 15 13-15,3 8-12 16,0 1 0-16,12 23-8 16,4 6 13-16,2 4 8 15,1-2-1-15,-1-3 1 16,0-9 0-16,-2-5 0 15,-4-6 29-15,-4-8-13 0,-4-1 25 16,3-6 15 0,2-19-16-16,3-10-2 0,-3-14-17 15,-6-8 14-15,-11-8-21 16,-4 0-9-16,0 5-5 16,-14 14-8-16,6 17-21 15,5 21-18-15,3 8-58 16,3 19-170-16,19 7-124 15</inkml:trace>
  <inkml:trace contextRef="#ctx0" brushRef="#br0" timeOffset="-136120.83">15623 15580 984 0,'0'0'73'15,"-80"6"-49"-15,33 17 61 16,3 5-15-16,10 5-52 15,12-1-12-15,11-3 2 16,10-1-6-16,1-3 2 16,4-5-4-16,13-4-2 15,4-5-2-15,1-7-21 16,-1-4 1-16,1-1 5 16,4-18 14-16,-4-3 5 15,-4 2 3-15,-3 8 4 16,-5 6 27-16,-1 6-12 15,4 0-18-15,3 10-1 16,7 11-1-16,1 3-1 0,1 1-1 16,2-1-1-16,-4-4-55 15,-1-6-103-15,-3-13-154 16</inkml:trace>
  <inkml:trace contextRef="#ctx0" brushRef="#br0" timeOffset="-135626.22">15900 15648 1005 0,'0'0'45'0,"0"0"-44"15,52 81-1-15,-31-45 0 16,-6-3 18-16,0-1-6 0,-8-7 7 16,-4-8-2-16,-3-8 16 15,0-4 0-15,0-5 6 16,0 0 14-16,0-7-2 15,0-17-4-15,0-15-33 16,15-11-14-16,16-5-15 16,11 6-26-16,3 16 30 15,0 15-4-15,-5 18 9 16,-1 0-2-16,0 16 1 16,0 6 6-16,-7 1-3 15,-3-2-7-15,-3-3-2 16,-3-5 1-16,-4-8-12 15,1-5-13-15,-5 0-11 0,-3-18 8 16,-5-14-28-16,-7-7-11 16,0 1-31-16,-11 7 110 15,-14 14 38-15,-3 12 68 16,-5 5-36-16,-1 10-22 16,1 21 11-16,4 10 18 15,10 11-9-15,12 0-4 16,7 0-29-16,1-5 8 15,23-4-27-15,10-4-4 16,11-6-6-16,6-3-6 16,5-7 0-16,-4-8-68 15,-5-15-116-15,-14-2-799 16</inkml:trace>
  <inkml:trace contextRef="#ctx0" brushRef="#br0" timeOffset="-134764.41">17323 16062 1101 0,'0'0'199'0,"0"0"-195"0,0 0-2 16,0 0-2-16,0 0 5 15,86-66-5-15,-48 32-11 16,-4-4 5-16,-1-3-3 15,-6-1-6-15,-3-3 15 16,-5 0-38-16,-2 5-5 16,-7 9 14-16,-4 11 23 15,-3 12 4-15,-1 4 4 16,-2 4 4-16,0 0-6 16,0 11-8-16,0 16 8 15,0 8 28-15,0 5 2 16,0-3-7-16,0-2-17 15,8-7 7-15,5-5-3 0,0-5-9 16,6-8 7-16,4-2-7 16,2-7 8-16,2-1-4 15,6-7 1-15,-1-18 3 16,1-10 2-16,-6-8-10 16,-7-2-1-16,-4 2-12 15,-7 4 4-15,-4 13 8 16,-2 13 0-16,-2 7 0 15,-1 6-2-15,0 0-3 16,5 1-10-16,5 15 1 16,2 5 13-16,13 4 0 15,5-2 2-15,6 4-1 16,4 1 0-16,2 3 1 16,-6 5-1-16,-8-3 2 0,-11 1-2 15,-9-5 8-15,-8-7 3 16,0-2 12-16,-8-7 15 15,-9-5 2-15,-5-4-13 16,-2-4-26-16,-4-4-2 16,-1-27-130-16,3-17-227 15</inkml:trace>
  <inkml:trace contextRef="#ctx0" brushRef="#br0" timeOffset="-134626.52">17750 15473 863 0,'0'0'329'16,"0"0"-329"-16,0 0-7 0,0 0-5 16,0 0 10-16,0 0-91 15,107 38-423-15</inkml:trace>
  <inkml:trace contextRef="#ctx0" brushRef="#br0" timeOffset="-132904.87">9492 16604 846 0,'0'0'60'0,"-124"51"-56"15,63-7-4-15,13 0 0 16,18-6 23-16,20-3-4 16,10-6-4-16,10-6-12 0,20-10-2 15,11-10-1 1,11-3 7-16,6-13 6 0,0-14-13 16,-1-5-39-16,-12-5-8 15,-11-1-1-15,-10 3-56 16,-11 6 16-16,-8 11 88 15,-5 12 1-15,0 6 109 16,-2 12-102-16,-7 14 27 16,2 9 39-16,7 2-5 15,0 0-1-15,15 0-32 16,12-5 10-16,9-5-4 16,5-6-13-16,2-8-1 15,2-8-3-15,-3-5-9 16,-5 0 1-16,-5-4 0 15,-6-12-4-15,0-10 9 16,-7-7-1-16,-1-8-8 0,-9-12-4 16,-6-7-9-16,-3-5 10 15,0-1-10-15,-12 0-4 16,-3 11-13-16,3 13-18 16,0 12 26-16,2 16 0 15,3 9-7-15,-1 5 6 16,0 0 3-16,1 19-1 15,3 11 1-15,4 14 7 16,3 9 0-16,24 9 10 16,8 4 10-16,5 1 9 15,2-7-6-15,-4 0-17 16,-4-8 7-16,-7-9-11 0,-8-12 9 16,-5-13-10-16,-6-7 21 15,-5-8-14-15,-3-3 3 16,0 0 12-16,0 0 24 15,5-20-11-15,1-16-7 16,3-13-27-16,3-11-4 16,-2-11 2-16,2-6-13 15,-1-3-18-15,-4 10-6 16,-5 18 9-16,-2 19 3 16,0 21 19-16,0 12-6 15,-14 3-14-15,-7 23 10 16,4 14 16-16,9 11-10 15,8 3 13-15,19 5-3 16,22-2 1-16,12-2 3 0,4-2-4 16,1-7 6-1,-10-7-3-15,-12-12-3 0,-15-7-3 16,-15-8 3-16,-6-8-1 16,-2-4 7-16,-22 0-6 15,-7-2 40-15,-3-18-28 16,7-13-7-16,16-10-5 15,11-3-50-15,18 3-5 16,32 13 20-16,12 17 15 16,8 10 4-16,8 3 7 0,-5 10 3 15,-9 11 2 1,-10 4 4-16,-20 3-3 0,-15-1-2 16,-14 2 5-16,-5-4 0 15,-2-4 14-15,-10-4-3 16,1-7 0-16,5-4-11 15,3-4-1-15,3-2-71 16,0-5-101-16,0-20-437 16</inkml:trace>
  <inkml:trace contextRef="#ctx0" brushRef="#br0" timeOffset="-132542.53">11277 16718 414 0,'0'0'402'0,"0"0"-370"16,-14 83 55-16,14-48-32 0,0-4-29 15,0-6-20-15,0-5-4 16,0-8-4-16,0-6-3 15,0-6-105-15,0 0-212 16</inkml:trace>
  <inkml:trace contextRef="#ctx0" brushRef="#br0" timeOffset="-132399.89">11300 16508 850 0,'0'0'254'0,"0"0"-254"15,0 0-1-15,0 0-15 16,0 0-14-16,0 0-149 0,52 88-314 16</inkml:trace>
  <inkml:trace contextRef="#ctx0" brushRef="#br0" timeOffset="-132073.25">11742 16683 749 0,'0'0'309'0,"0"0"-309"16,-88 55 0-16,67-28-1 0,12 1 1 16,9 1-1-16,0-3-2 15,18-5 2-15,12-6-3 16,6-12-16-16,5-3-6 15,-2-3-4-15,0-17 27 16,-6-6 2-16,-11-1 2 16,-8-3 5-16,-14 4 47 15,-3 0 7-15,-27 3-30 16,-14 3 1-16,-3 7-23 16,0 11-8-16,9 2 0 15,12 6-5-15,16 10-118 16,10-3-331-16</inkml:trace>
  <inkml:trace contextRef="#ctx0" brushRef="#br0" timeOffset="-131717.22">12158 16712 951 0,'0'0'52'0,"0"0"-50"16,0 0 1-16,-76 100 28 16,76-64 0-16,13-5-18 15,17-4-2-15,6-6-10 0,8-8 0 16,6-9 3-16,2-4-4 16,-1-7-18-16,-2-13-14 15,-10-10-13-15,-9-3-4 16,-8 1 26-16,-8 2 0 15,-5 11 18-15,-5 9 5 16,-4 8 49-16,0 2 3 16,0 1-52-16,3 16 0 15,-1 8 0-15,2 2 10 16,2 0-10-16,-3 0-43 16,1-7-129-16,-4-7-238 15</inkml:trace>
  <inkml:trace contextRef="#ctx0" brushRef="#br0" timeOffset="-131581.56">12559 16601 1033 0,'0'0'87'16,"0"0"-87"-16,0 0-7 16,0 0-22-16,0 0-184 15,0 0-318-15</inkml:trace>
  <inkml:trace contextRef="#ctx0" brushRef="#br0" timeOffset="-131058.48">12958 16656 886 0,'0'0'200'16,"0"0"-169"-16,-91 12 20 15,66 3-24-15,8 6-16 16,7-2-8-16,7 1-1 15,3 0-2-15,0-2-1 16,14-6-41-16,3-6 8 16,4-6-21-16,-5 0 7 15,4-10 21-15,-5-12-18 16,-1-5-6-16,-1-1 51 16,-2 6 2-16,0 7 31 15,-2 5-5-15,1 6 16 16,1 4-26-16,1 0-13 15,2 1-4-15,6 13 11 16,2 3-12-16,4 2 4 16,4 0 1-16,1-3-3 0,3-4 4 15,1-8-3-15,-1-4 0 16,0-1 6-16,-3-21-4 16,1-12 0-16,-5-9-5 15,-3-10-21-15,-7-9 0 16,-3-7-11-16,-4 4 0 15,-7 13 32-15,-1 16 40 16,-2 22 76-16,0 14-28 16,0 9-78-16,-2 30 1 15,-7 18-11-15,2 9 49 16,4 3-15-16,3-5-20 16,0-7-10-16,0-6-3 0,0-7-1 15,0-4-21-15,-2-6-82 16,-7-12-86-16,-4-11-174 15</inkml:trace>
  <inkml:trace contextRef="#ctx0" brushRef="#br0" timeOffset="-130358.86">13267 16709 835 0,'0'0'277'15,"0"0"-277"-15,0 0 3 16,0 0 38-16,120 15 30 15,-54-8-46-15,6-1-18 16,1-1 1-16,-5-4 6 0,-8 3-11 16,-10-2 22-16,-10-2-25 15,-11 0-3-15,-7 0 3 16,-5-11 0-16,-6-10-19 16,-8 0 16-16,-3-2 3 15,0 2 1-15,-14 6 9 16,-12 7 10-16,-6 5-4 15,-8 3 0-15,0 7-8 16,7 16-8-16,7 8 8 16,13 6 0-16,12 2-7 15,1 0 6-15,14-5-4 16,18-6 4-16,8-7-5 0,14-7-1 16,10-5 1-16,6-8-2 15,0-1-2-15,0 0-1 16,-17 0-5-16,-13-10 3 15,-19-2 2-15,-14 0-6 16,-7-1 6-16,0-1 3 16,-9 3-3-16,-10 3 3 15,-7 3 32-15,-1 5-11 16,1 0-19-16,3 7-1 16,7 6-2-16,6 4-3 15,5-1 4-15,5-1 0 16,0-1-1-16,5-2-13 15,15-6-10-15,6-6-14 0,5 0 15 16,0-11 15 0,2-17-2-16,-1-12 10 0,-3-13 20 15,-5-13-13-15,-6-8-7 16,-5 3-16-16,-6 14 13 16,-4 20 3-16,-2 18 33 15,-1 17 5-15,0 2-9 16,0 18-29-16,0 23 0 15,-6 17 30-15,-2 11 28 16,4 3-33-16,-2-1-7 16,0-10-9-16,-1 0-9 15,-4-7-1-15,-4 1-53 0,-4-7-141 16,4-10-444-16</inkml:trace>
  <inkml:trace contextRef="#ctx0" brushRef="#br0" timeOffset="-129567.14">15132 16561 1075 0,'0'0'187'15,"0"0"-186"-15,-20 86-1 16,1-34 15-16,8-4-5 16,7-6-7-16,4-5 0 15,0-8-1-15,9-7 5 16,10-8-7-16,1-7 1 15,4-7-1-15,2 0-1 0,1-19-19 16,0-16-20 0,-4-5-26-16,-4-6 15 0,0 8 4 15,-5 11-4-15,0 14 42 16,2 13 7-16,3 0-19 16,2 20-2-16,4 10 19 15,-1 2 4-15,0-1 0 16,-3-2 18-16,0-7 20 15,-1-5-7-15,-4-9 8 16,-5-3 12-16,-6-5-1 16,-4 0 18-16,1-7 22 15,-2-18-4-15,1-12-58 0,-1-10-7 16,0-5-18-16,0-6-3 16,0 3-23-16,0 11-91 15,14 16-16-15,14 12-112 16,4 15-337-16</inkml:trace>
  <inkml:trace contextRef="#ctx0" brushRef="#br0" timeOffset="-129411.52">15954 16623 839 0,'0'0'88'16,"0"0"45"-16,-26 103-32 15,17-74-40-15,6-3-47 16,3-2-10-16,0-5-4 15,0 0-25-15,0-6-93 16,3-4-207-16</inkml:trace>
  <inkml:trace contextRef="#ctx0" brushRef="#br0" timeOffset="-129205.08">16033 16448 1064 0,'0'0'62'16,"0"0"-56"-16,0 0-6 16,0 0 52-16,45 101-24 15,-31-62-13-15,-5-1-10 16,0-3-3-16,-2-3-2 0,-3-2-30 16,-1-4-126-16,0-6-171 15,-2-6-357-15</inkml:trace>
  <inkml:trace contextRef="#ctx0" brushRef="#br0" timeOffset="-128730.34">16442 16436 637 0,'0'0'496'0,"0"0"-424"15,0 0-46-15,0 0-12 16,0 0-14-16,0 0 9 15,-11 75-9-15,11-19 49 16,0-2-37-16,0-4-6 16,3-5-6-16,-2-10-19 15,-1-5-52-15,0-6-78 16,-3-11-124-16,-14-8-254 16</inkml:trace>
  <inkml:trace contextRef="#ctx0" brushRef="#br0" timeOffset="-128292.52">16409 16676 1017 0,'0'0'54'0,"97"-13"-50"16,-35 12 51-16,1 0-12 15,-6-1-18-15,-8-1 3 16,-12 2-8-16,-13-3-16 16,-12 1 1-16,-7-8 2 15,-5-3-7-15,0-8-9 16,-13-8-36-16,-6-4 29 15,-1 3 10-15,6 6-4 16,6 15 9-16,5 5 1 16,3 5-5-16,0 26-18 15,0 16 8-15,8 12 15 16,-4 7 18-16,-1-4-7 0,-3-2 2 16,0-7 0-16,0-9 7 15,-3-12-3-15,-3-10 2 16,0-8 12-16,2-6-10 15,4-3-10-15,0 0 19 16,3-23 6-16,16-14-13 16,13-9-23-16,11 2-1 15,5 8 1-15,-2 18-2 16,-6 14-8-16,-4 4 5 16,-6 10 5-16,-3 13 7 15,-5 6-5-15,-7 2-2 16,-2 3 0-16,-7-3-26 0,-4 0-87 15,-2-8-138-15,0-9-373 16</inkml:trace>
  <inkml:trace contextRef="#ctx0" brushRef="#br0" timeOffset="-127857.11">17699 16742 1173 0,'0'0'94'0,"0"0"-50"0,0 0 20 15,-104-9-38-15,62 28-1 16,6 5-17-16,12 1 3 15,9-2-11-15,8-2 1 16,7-1 4-16,0-4-5 16,2-6-7-16,14-3-5 15,5-6-14-15,1-1 12 16,5 0 6-16,-2-15-11 16,-1-8 12-16,-6-5 5 15,0-1 2-15,-2 4 4 0,-5 8-1 16,-2 9 34-16,1 8-6 15,1 0-20 1,5 9-6-16,10 14 12 0,2 6 1 16,8-1-13-16,2 0-4 15,0-2-1-15,-2-5-17 16,-7-5-116-16,-5-7-286 16</inkml:trace>
  <inkml:trace contextRef="#ctx0" brushRef="#br0" timeOffset="-126582.52">18500 16693 258 0,'0'0'836'0,"0"0"-809"16,0 0-27-16,0 0-74 16,0 0 46-16,81-13 18 15,-51 39 10-15,-6 4-8 16,-8 3 4-16,-10 0 1 16,-6-6 1-16,0-5 2 15,-5-6 0-15,-11-4 1 16,-2-4 12-16,-1-3-1 0,4-5-6 15,6 0-1-15,9-11 38 16,0-18-2-16,24-11-35 16,16-5-6-16,9 7-5 15,2 15-3-15,-9 13 5 16,-9 10-2-16,-11 4 0 16,-7 20 5-16,-10 6 0 15,-5 3 22-15,0 3 6 16,-12-4-3-16,-2-6-3 15,-1-5-3-15,3-8 4 16,2-6-3-16,4-3 9 16,3-4-21-16,3 0 2 15,0 0 6-15,0-17 28 16,19-17-16-16,14-12-28 16,10-8-1-16,8 5-2 0,-1 12 2 15,-7 16 2-15,-18 12-4 16,-9 9 2-16,-6 0-5 15,-3 20 6-15,-3 7 13 16,-1 5-4-16,-1 3-3 16,1-3 0-16,1-6-4 15,4-6-1-15,4-3 0 16,3-6-1-16,8-9-26 16,9-2 17-16,5-4 1 15,3-19-5-15,-4-7 6 16,-11-1-4-16,-13 6 7 15,-9 5 0-15,-3 9 1 0,0 7-1 16,-16 4-3-16,-3 7 7 16,-4 18 0-16,5 9 6 15,8 3 7-15,10-2-13 16,0-5 0-16,24-5 0 16,9-5 2-16,11-10 6 15,6-6-8-15,2-4 11 16,-2-2-11-16,-9-13 8 15,-13-5-4-15,-11-4 6 16,-16-6 12-16,-1-5 8 16,-28-3-19-16,-17 1-6 15,-7 9 14-15,2 9-19 0,10 13-2 16,18 4-3-16,12 2-12 16,10 5-128-16,13 4-141 15,20-1-339-15</inkml:trace>
  <inkml:trace contextRef="#ctx0" brushRef="#br0" timeOffset="-126267.66">19809 16651 1009 0,'0'0'275'15,"0"0"-275"-15,0 0 0 16,10 108 4-16,7-55 19 15,7-4-12-15,4-8-8 0,-3-6 1 16,-2-8 1-16,-8-10 2 16,-8-8 24-16,-2-8-18 15,-5-1 22-15,0 0 40 16,3-10 19-16,4-17-10 16,2-14-68-16,3-10-7 15,3-3-2-15,0-5-7 16,6 6 0-16,4 9-3 15,3 15-43-15,4 12-43 16,0 12-89-16,0 5-80 16,-6 0-87-16,-7 3-311 15</inkml:trace>
  <inkml:trace contextRef="#ctx0" brushRef="#br0" timeOffset="-126143.98">20272 16686 687 0,'0'0'160'0,"0"0"51"0,0 95-95 16,0-61-57-16,-2-5-40 15,1 0-10-15,1-3-9 16,0-3-85-16,0-8-72 16,0-9-277-16</inkml:trace>
  <inkml:trace contextRef="#ctx0" brushRef="#br0" timeOffset="-126009.34">20364 16558 1150 0,'0'0'91'0,"0"0"-91"16,0 0-58-16,0 0-97 16,0 0-188-16</inkml:trace>
  <inkml:trace contextRef="#ctx0" brushRef="#br0" timeOffset="-125238.21">20455 16717 1071 0,'0'0'122'16,"0"0"-51"-16,0 0-65 15,80-11-6-15,-48 34-13 0,-2 4 4 16,-8 8 5-16,-12-3 0 16,-5-1-3-16,-5-6-1 15,0-9 5-15,-5-6 3 16,-7-4 0-16,-2-5 2 15,0-1 5-15,1 0 4 16,7-11 21-16,6-17 1 16,0-14-8-16,24-16-16 15,17-6-7-15,9 7-2 16,2 13 1-16,-1 22-4 16,-7 15 3-16,-8 7-14 15,-9 9 1-15,-7 19 8 0,-6 7 0 16,-3 4 0-1,-1 1 3-15,5-3 2 0,3-9 1 16,9-5 0-16,7-10-2 16,6-10 2-16,4-3 7 15,-5 0-8-15,-8-8-3 16,-9-6 3-16,-10 3 0 16,-9-1 2-16,-3 2 12 15,-12 4-11-15,-16 6 2 16,-9 0-5-16,-4 6 6 15,0 13 10-15,8 4 0 16,9-1-16-16,9-4-5 16,12-2 2-16,3-6-2 15,6 0-8-15,19-6-4 16,9-3 4-16,7-1 7 0,1 0-17 16,-7-7 6-16,-8-7-13 15,-9-3 3-15,-6 1 15 16,-6 2-18-16,-6 6 8 15,0 8 22-15,0 0-13 16,-18 25-12-16,-9 21 16 16,-10 19 9-16,-5 19 13 15,-5 12 0-15,0-1-6 16,1-3 16-16,4-11 25 16,2-12 37-16,1-12-18 15,4-14 53-15,6-18-28 16,11-11-30-16,3-10-5 0,5-4 3 15,-4-11 13-15,-2-21-25 16,-1-16-33-16,3-13-15 16,1-3-43-16,0 3-67 15,-2 14-41-15,-10 11-99 16,-11 9-503-16</inkml:trace>
  <inkml:trace contextRef="#ctx0" brushRef="#br0" timeOffset="-124256.84">21774 17072 1166 0,'0'0'27'0,"0"0"-27"16,130 0-23-16,-68-5 23 15,-5-8 1-15,-9-5-1 16,-13 0-1-16,-12-2-6 15,-8 2 1-15,-14-2-15 16,-1 0-16-16,-13 2-20 16,-20 4 39-16,-6 5 18 15,-4 9 19-15,-2 0 20 16,0 16 1-16,4 12 5 16,6 9-16-16,11 3 1 0,14 2-18 15,10 1 5-15,0-6 5 16,21-11-12-16,16-7-6 15,12-12 0-15,13-7 18 16,3-4-12-16,4-24-4 16,-1-8 1-16,-7-10-5 15,-6-11 3-15,-5-10-2 16,-9-8-3-16,-9-11-16 16,-12-3-51-16,-8 10 7 15,-9 23 58-15,-3 20 2 16,0 22 1-16,-2 14 12 0,-16 6-13 15,-12 28 0-15,-9 15 15 16,-4 14 11-16,6 7 15 16,10-1-39-16,14-2 15 15,8-6 0-15,5-4-13 16,12-11 5-16,19-6-9 16,11-11 3-16,6-10 0 15,4-15 4-15,2-4-4 16,0-17-3-16,-2-15-23 15,-3-10-1-15,-4 0-21 16,-11 4-42-16,-13 5 56 16,-17 11 26-16,-4 8 1 15,-11 6 4-15,-18 8 16 0,-3 0 8 16,-6 10 19 0,2 11 17-16,6 12 11 0,7 6-47 15,8 0 15-15,10 4-7 16,5-6-21-16,1-3-8 15,18-4 3-15,11-5-6 16,8-8 0-16,11-7-43 16,13-6-93-16,2-4-78 15,5-8-180-15</inkml:trace>
  <inkml:trace contextRef="#ctx0" brushRef="#br0" timeOffset="-123858.38">23116 16933 961 0,'0'0'152'0,"0"0"-152"0,-88 1 34 16,60 19 31-16,7 5-31 16,11 2-14-16,5 1-7 15,5 0-12-15,0-3-2 16,12-4 1-16,9-4-1 16,4-6 0-16,5-8-7 15,5-3 2-15,0-6-1 16,0-18 5-16,-1-8 2 15,-4-8 3-15,-6-7 2 16,-4-10-2-16,-4-7 0 16,-6 1 3-16,-1 6-5 15,-5 17 13-15,-2 16 22 16,-1 14-2-16,-1 8-14 0,0 2-20 16,0 0-3-1,0 27-15-15,-10 16 18 0,-5 16 24 16,-3 12 8-16,2 2-1 15,4 0-11-15,2-4-11 16,5-5-6-16,5-11-3 16,0-13 0-16,0-11-2 15,0-10-55-15,5-11-59 16,-1-5-104-16,0-3-232 16</inkml:trace>
  <inkml:trace contextRef="#ctx0" brushRef="#br0" timeOffset="-122997.45">23173 16993 1136 0,'0'0'150'15,"0"0"-127"-15,0 0 16 16,108-12-25-16,-55 12-11 16,-8 0-1-16,-12 6-2 15,-11 13-5-15,-11 6 1 16,-10 6-10-16,-1 5 10 15,-3-5 4-15,-12-6-1 16,5-12 1-16,1-7 1 16,4-5 0-16,5-1 6 15,0 0 8-15,10-9 12 16,18-19-27-16,12-7-15 16,8-3-1-16,-1 7 14 15,-3 7 2-15,-13 8-1 0,-12 10 5 16,-6 6 2-16,-9 0-6 15,-1 6-1-15,-1 14-2 16,-2 10 3-16,0 4 3 16,0 2 5-16,0-4-6 15,0-7 7-15,4-8-9 16,8-6 3-16,5-5 1 16,6-5-2-16,4-1 7 15,3-6-5-15,-2-17-3 16,-6-10-2-16,-6-5-1 15,-10-5-9-15,-6 1 7 0,0 6-2 16,-16 8 1-16,-6 9 4 16,2 11-4-16,-2 8 4 15,-3 0-9-15,0 14 1 16,-3 10 9-16,6 2 1 16,1 0 2-16,9-1-3 15,4-2 1-15,8-3-2 16,0-8 2-16,0-2 1 15,17-6 1-15,6-4 1 16,2 0 3-16,5-8-7 16,6-11-4-16,3-5-11 15,-1 5 10-15,3 0 5 16,-3 12-3-16,-6 3-6 0,-2 4 1 16,-8 4 4-16,-6 12-14 15,-3 5 12-15,-7 1 2 16,-2 0 2-16,-4 3 2 15,0-12 2-15,0 0 2 16,0-7 2-16,0-5-4 16,0-1 3-16,0 0 3 15,0 0-4-15,0-13 14 16,0-5-18-16,9-10 0 16,18-3-4-16,7-1-27 15,6 9 15-15,-4 10 14 16,-4 12 2-16,-7 1 16 0,-6 1-6 15,-4 19-2-15,-2 4 3 16,-7 2-9-16,-4 4-1 16,-2-3-1-16,0 0-27 15,-8-3-81-15,-11-6-224 16</inkml:trace>
  <inkml:trace contextRef="#ctx0" brushRef="#br0" timeOffset="-117820.45">13650 18067 669 0,'0'0'112'0,"0"0"-56"15,0 0-32-15,0 0 16 16,0 0 8-16,0 0-2 16,0 0-28-16,-42-43 8 15,41 25-13-15,-2 2 2 16,-2-2-1-16,1 1 8 15,-3-2 10-15,1 0-5 16,-1-4-19-16,1-3-8 0,3-3 0 16,3-4 0-16,0 3 0 15,0-2-3-15,16 5-1 16,4 1 1-16,3 5-7 16,-1 2 6-16,5 4-2 15,0 3 4-15,1 2-9 16,3 5 6-16,-3 2-8 15,3 3 4-15,-2 0 5 16,3 8-5-16,2 12 5 16,2 4-4-16,1 5 8 0,-1 1 0 15,0 2 3 1,-3 3-3-16,-1 0 0 0,0 0 2 16,-1-2-2-1,0-1 3-15,1 4-3 0,-2-7 0 16,-2-2 2-16,-1-1-6 15,-5-1 4-15,-4-6 0 16,-3-2 4-16,-3-5-4 16,-4-8 0-16,-2-2 1 15,0-2-1-15,2 0 10 16,3 0-6-16,1-16 7 16,1-11-6-16,-1-4 5 15,-3-7-10-15,-5-10-3 16,-1-3 2-16,0 0-3 15,1-1-13-15,0 4-1 0,2 3 9 16,3 4-23 0,1 4 3-16,4 10 19 0,0 4 9 15,2 4 1-15,3 6-7 16,0 2 6-16,-1 2-1 16,6 2 1-16,3-1-5 15,1 4 4-15,4 0 0 16,-1 4 1-16,0 0-1 15,2 0 2-15,0 17 0 16,0 8 0-16,0 8 9 16,0 3 1-16,-5 1-6 15,0 2 2-15,-1-2-5 16,-3 0 0-16,-5-2 4 0,-1-1 0 16,-3-2 3-16,-2-2 7 15,0-2-1-15,3 1-13 16,0-4 6-16,2-4 7 15,-1-1-12-15,4-4 4 16,-5-5-4-16,-1-3 3 16,-3-3-4-16,0-5 0 15,-2 0 1-15,-2 0 1 16,3 0 3-16,-1 0-3 16,-1-5 3-16,1 0-5 15,-3-9 0-15,2-2 3 16,-2-7 2-16,0-7-5 15,-1-3-1-15,0-8 0 16,1-3-1-16,3 0-6 0,1-1-1 16,4 1-2-16,0 1-8 15,4 3-4-15,-1 1-2 16,1 5 7-16,3 9 13 16,0 3 1-16,0 7-5 15,0 5 6-15,0 4 2 16,0 6-10-16,2 0 9 15,1 0-6-15,5 16 7 16,1 3 1-16,0 8 2 16,2 3 10-16,2 4 8 0,-3 1-1 15,0-4-11 1,-1 2 4-16,-3-1-3 0,1 1-3 16,-2-1-5-16,1-1 3 15,-2 1-2-15,0-3-2 16,0-3 1-16,-3-4-1 15,-3-6 1-15,-2-5-1 16,0-3-1-16,-5-2 4 16,-2-4-1-16,-3 0 3 15,0-2 1-15,-3 0 2 16,-2 0 2-16,1-3 6 16,-1-12-3-16,0-8-3 15,-2-8-9-15,-1-4-2 16,0-8 2-16,2-5-1 15,2-4-2-15,5-3-15 0,6 1-6 16,3 4 8 0,8 5 6-16,2 8 1 0,2 3 6 15,3 6-6-15,-1 8 5 16,-2 7 2-16,-3 5 0 16,-6 6-4-16,1 2 2 15,-2 0 2-15,-2 20 4 16,3 9 6-16,-5 13 7 15,0 3 11-15,-1-1-9 16,-4-2-14-16,2-4 9 16,0-5-10-16,3-3 4 15,1-3-4-15,4-5 14 16,0-2-11-16,2-2 0 0,2-3-1 16,-1-3-1-16,-3-1-5 15,0-4 4-15,-6-6-3 16,-1 1 6-16,-5-2 0 15,2 0-7-15,-5 0 7 16,0-10 5-16,-2-6-5 16,1-5 0-16,-3-4-7 15,2-7 1-15,0-7-1 16,0-5-1-16,-1-3-7 16,5 0 0-16,0-1 0 15,2 8 8-15,3 5 1 16,2 7-1-16,3 7-1 15,3-1-14-15,-1 8 11 16,2 3-2-16,-1 6 4 0,-2 5-1 16,2 0-1-16,0 0 4 15,1 9 8-15,-2 5-8 16,2 2 16-16,-3 2-6 16,-2-2-2-16,1 4-6 15,-3 1 4-15,2 3-4 16,2 3 4-16,1 3-4 15,0-1-2-15,-4-2 1 16,3-3 0-16,-2-4 0 16,1-6-1-16,-1-3 3 15,-1-4-1-15,1-7 0 16,2 0 3-16,1 0 1 0,3 0-2 16,-2-10 6-16,4-6-10 15,2-2 6-15,1-4-1 16,-1-7 0-16,0-2 8 15,-5-5-11-15,0 0-2 16,-2 3 4-16,-5 7-2 16,1 5 5-16,-4 5-4 15,-1 5-1-15,-3 3 1 16,-3-1-3-16,1 0 0 16,-3 3 0-16,-1 0-22 15,-2 2-53-15,0-3-115 16,-2-3-558-16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10:55:44.6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512 711 990 0,'0'0'76'15,"0"0"-36"-15,-137 22-15 16,65 33 51-16,-1 21 19 15,6 11-30-15,21 6-11 16,22 1-11-16,21-9-21 16,3-6 1-16,25-14-5 15,11-17-10-15,6-12-5 16,9-14 4-16,5-9-5 16,7-11-2-16,10-2-54 15,3-10-93-15,-4-19-119 16,-11-11-456-16</inkml:trace>
  <inkml:trace contextRef="#ctx0" brushRef="#br0" timeOffset="405.41">708 1017 985 0,'0'0'103'0,"0"0"-52"16,25-72-24-16,11 63-19 15,4 9 1-15,2 10 0 16,-8 29-7-16,-7 10 3 16,-18 8-5-16,-9-2 3 0,0-5-3 15,-14-10 6-15,1-13 3 16,4-14 18-16,6-9-4 16,3-4 22-16,0-3 0 15,0-28-2-15,17-10-21 16,11-18-22-16,9 1-1 15,3 6 1-15,-4 14-7 16,-9 17-2-16,-10 19 4 16,-4 2-14-16,-1 21-2 15,3 10 21-15,-3 5 9 16,0-3 13-16,1-2 6 16,1-6-2-16,5-6-3 15,3-5-16-15,4-7-5 16,12-7-4-16,6 0-28 15,5-5-96-15,-1-18-174 0,-5-7-655 16</inkml:trace>
  <inkml:trace contextRef="#ctx0" brushRef="#br0" timeOffset="571.63">1737 1069 1125 0,'0'0'116'15,"0"0"-99"-15,0 89-3 16,-12-46 42-16,-6-3 3 15,2 2-22-15,-1-9-21 16,4-5-14-16,4-6-2 16,6-5-6-16,3-4-78 15,0-5-107-15,7-8-166 0</inkml:trace>
  <inkml:trace contextRef="#ctx0" brushRef="#br0" timeOffset="820.34">2188 670 1125 0,'0'0'104'0,"0"0"-104"16,-14 91 0-16,-1-19 38 15,3 8 49-15,9-4-46 16,3-7-20-16,2-8-8 0,14-9-11 15,4-7 0-15,0-10-4 16,-6-8-2-16,1-10-60 16,-9-7-74-16,-6-10-114 15,-3-10-311-15</inkml:trace>
  <inkml:trace contextRef="#ctx0" brushRef="#br0" timeOffset="970.45">2064 1128 969 0,'0'0'378'15,"0"0"-310"-15,0 0-14 16,0 0 8-16,0 0-25 16,104-36-22-16,-23 13-15 0,7-2 0 15,-6 5-33-15,-12 2-112 16,-12 1-92-16,-13-6-192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06:59.42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6371 2521 525 0,'0'0'150'16,"0"0"-140"-16,0 0-3 15,0 0 25-15,0 0 68 16,0 0 16-16,0 0-18 16,36-48-40-16,-33 44 1 15,-3 1-8-15,0 0-16 16,0 3-16-16,0-2 1 16,0-1-8-16,-8-2-8 15,-9 0-4-15,-6 1-3 16,-5 2 0-16,-5 2-2 15,-3 13 1-15,-4 17-2 16,-1 8 4-16,4 6 0 0,10-4 0 16,8-3-3-16,13-6 1 15,6 1-1-15,9 1-7 16,19 4 9-16,8 2 2 16,6 3-2-16,-5 4-1 15,-4-2-3-15,-8-1 1 16,-13-5 4-16,-12-5 1 15,0-7-5-15,-10-7 6 16,-11-5 3-16,4-7 6 16,4-6-4-16,7-1 10 15,6-6 7-15,11-23-16 16,36-12-6-16,25-5-84 16,24-1 54-16,9 3 26 0,1 4-1 15,-12 3 5 1,-16 3 2-16,-19 6 16 0,-17 3-11 15,-12-3-5-15,-8-1 19 16,-8-9 1-16,-5-12-13 16,-5-9-9-16,-1-6-8 15,-3 2 5-15,3 10-4 16,-1 15 7-16,1 13 2 16,-2 12-2-16,-1 6 0 15,0 7 5-15,0 0-5 16,0 0 0-16,0 16-5 15,-10 22-8-15,-11 24 13 0,-9 15 10 16,-3 9 0-16,0-3 0 16,5 0 3-16,6-5-12 15,8-9 13-15,14-10-14 16,0-16-2-16,24-13 0 16,16-11-7-16,11-11 9 15,10-8 13-15,3-3-9 16,-1-21 8-16,-3-4-11 15,-14-4 7-15,-10 3-3 16,-14 5 1-16,-10 5-1 16,-9 3 9-16,-3 8 8 15,0 2-8-15,-9 4-9 16,-7 2 4-16,-7 0-9 16,-8 13-5-16,-2 12 0 15,3 4 2-15,7 2-3 0,9-4-3 16,7-2 1-16,5-5-5 15,2-7-3-15,0-3-11 16,9-8-7-16,9-2 14 16,6-1 12-16,10-23 8 15,5-10 6-15,1-7-6 16,-8 0 0-16,-9 10 7 16,-12 13-4-16,-8 11-1 15,-3 7 6-15,0 0-8 16,3 10-32-16,3 20 16 15,6 7 16-15,-3 4 3 16,-2-1 0-16,-1-7-2 0,-3-6 3 16,0-7-3-16,-3-6-1 15,0-8-2-15,0-5 2 16,0-1 14-16,6 0-3 16,-1-13 21-16,7-23 6 15,10-11-38-15,8-10-2 16,9 8 1-16,7 13-7 15,2 17 7-15,4 13-12 16,1 6 2-16,-2 4 1 16,-3 16 2-16,-6 0 5 15,-5 0 3-15,-8-1 3 16,0-4-2-16,-2-3 2 16,-3-7-3-16,1-5 3 0,-1 0 4 15,0-5 2 1,2-16 1-16,-1-7-8 0,-3-4 4 15,-8 0-3 1,-8 7-3-16,-6 9 0 0,0 7 0 16,-19 9 2-16,-13 6 2 15,-13 22-4-15,-3 11 0 16,4 5 0-16,9 0 10 16,16-2-5-16,9-7-3 15,5-7-2-15,5-9-3 16,0-7 0-16,11-8-10 15,12-4 13-15,15-4 2 0,12-25-1 16,10-11-1-16,1-11 0 16,-6-10 5-16,-11-8-5 15,-10-11 3-15,-7-3-3 16,-7 5-11-16,-7 14 4 16,-10 26 7-16,-3 22 6 15,0 14-1-15,0 2-2 16,-8 18-3-16,-11 21-7 15,-2 20 6-15,-5 6 1 16,9 6 8-16,9-2 3 16,8-9-2-16,0-5-8 15,9-11-1-15,12-12-2 16,3-8 1-16,4-11-4 16,8-6 5-16,3-7-1 15,7-4-5-15,2-21 5 0,-1-9-5 16,-3-4-4-16,-4 0 9 15,-7 7 1-15,-12 13 0 16,-8 9 11-16,-8 9-3 16,-5 0-8-16,0 8-5 15,0 11 5-15,1 6 10 16,-1 1-8-16,0-1-2 16,0-2-3-16,0-5-27 15,0-2-79-15,-6-12-137 16,-4-4-242-16</inkml:trace>
  <inkml:trace contextRef="#ctx0" brushRef="#br0" timeOffset="123.18">8813 2665 1118 0,'0'0'126'0,"0"0"-126"16,0 0-32-16,0 0-50 15,0 0-109-15,0 0-73 16</inkml:trace>
  <inkml:trace contextRef="#ctx0" brushRef="#br0" timeOffset="908.08">8946 2842 1173 0,'0'0'95'0,"0"0"-90"15,0 0-5-15,0 0-47 16,117-60 21-16,-86 61 23 15,-6 26-4-15,-9 11 3 16,-8 3-2-16,-8 2-18 16,0-4-20-16,-5-6 33 15,-12-10 5-15,-3-6 6 16,1-9 0-16,5-7 3 16,1-1 19-16,10-11 42 15,3-21-15-15,3-18-24 16,30-15-6-16,16-7-13 15,14 3-2-15,1 16-4 16,-6 21-4-16,-9 20-6 16,-10 12 9-16,-8 14-8 0,-7 19-2 15,-3 12 11-15,-3 4 0 16,-6-1 3-16,1-3 1 16,2-9-4-16,5-7-2 15,2-11 2-15,11-8-2 16,9-10 2-16,11 0 3 15,8-15-3-15,-1-10-3 16,-3-5 3-16,-9-2 4 16,-17 4 3-16,-14 3-6 15,-12 5 28-15,-5 9-5 16,-13 5 8-16,-18 6-28 16,-13 11-4-16,-8 22-7 15,0 9 6-15,7 3 1 0,12 1 0 16,11-7-5-16,13-6-1 15,9-11 3-15,0-6-8 16,18-11-9-16,16-5 7 16,8-2 11-16,4-23-1 15,-1-7-2-15,-6-5-1 16,-9 2 5-16,-11 5-4 16,-7 12-19-16,-6 9 14 15,-6 9 9-15,0 18-34 16,0 28 18-16,-17 23 17 15,-8 21 9-15,-8 8-6 16,-7 11 1-16,-11 8 2 0,-5-3-6 16,-8-7 3-16,4-17-3 15,3-23 18-15,11-21 11 16,11-17 22-16,13-13-1 16,3-14-4-16,2-2-11 15,-4-22-6-15,-2-19-29 16,1-18-4-16,6-12-57 15,7-9-46-15,-2-1-102 16,-11 3-291-16</inkml:trace>
  <inkml:trace contextRef="#ctx0" brushRef="#br0" timeOffset="1635.99">6736 2569 480 0,'0'0'397'0,"0"0"-295"16,0 0-60-16,0 0-19 16,0 0 5-16,0 0-15 15,5 0-11-15,14 5 1 16,7 8 3-16,14 1 5 15,8-1-2-15,12-1-5 16,12-6 6-16,11-6-3 0,6 0 2 16,2-11 9-16,-12-3 2 15,-16 2-5-15,-20 2-8 16,-18 6 9-16,-12 0-5 16,-9 4-8-16,-4 0-3 15,4-3 0-15,11-2-25 16,15-9-107-16,9-12-299 15</inkml:trace>
  <inkml:trace contextRef="#ctx0" brushRef="#br0" timeOffset="2558.52">10447 2839 874 0,'0'0'199'16,"0"0"-172"-16,0 0-22 15,-27 112-5-15,24-53 4 16,3-5 2-16,0-5-5 15,6-9 0-15,6-8 0 16,2-10 0-16,0-8-2 0,-3-7 1 16,-1-7 0-16,-1 0 9 15,5-16-5-15,5-17 2 16,5-9-6-16,2-4 2 16,-2 7 5-16,2 10-3 15,-1 7-4-15,5 15-2 16,3 7-8-16,4 0 9 15,-1 10-3-15,0 9 4 16,-5-3 2-16,-4 2-2 16,-1-6 1-16,-4-2 2 15,-7-3 7-15,-3-5 10 16,-8-2-13-16,1 0 13 16,-4-2 25-16,1-20 51 0,-1-11-35 15,-1-15-61-15,0-12 3 16,0-3-6-16,0 4 2 15,0 12-40-15,0 19-10 16,9 21-7-16,17 7-117 16,14 13-147-16,5 11 30 15</inkml:trace>
  <inkml:trace contextRef="#ctx0" brushRef="#br0" timeOffset="2874.48">11363 2877 765 0,'0'0'202'0,"0"0"-143"0,0 0-1 16,0 0-19 0,0 0-20-16,-89 67-6 0,66-38 2 15,9-1-10-15,9 2-2 16,2-4 0-16,3-4-3 16,0-7-9-16,0-3 7 15,4-7 1-15,2-2-18 16,2-3-2-16,2 0 4 15,5-8 7-15,4-10 10 16,2-1 4-16,-1 4 3 16,-8 9 15-16,4 6 5 15,-4 0-22-15,6 0-4 16,4 15 0-16,-5 4-1 0,2 1 1 16,-5 1-3-1,-4 0-43-15,-6-8-106 0,-2-12-233 16</inkml:trace>
  <inkml:trace contextRef="#ctx0" brushRef="#br0" timeOffset="3405.48">11673 2909 385 0,'0'0'673'0,"0"0"-673"15,58 112 0-15,-34-63 8 16,-6-3-6-16,-7-9 14 15,-5-5-13-15,-5-13 22 16,-1-7 7-16,0-7-5 0,0-5-17 16,0 0 17-16,2-1 23 15,1-21-3-15,11-16-20 16,6-14-20-16,11-11-6 16,12 2-1-16,2 9-2 15,0 19-4-15,-6 22 2 16,-2 11-10-16,1 4 3 15,-1 19 3-15,3 6 4 16,-3-3 3-16,-5-2 1 16,-4-10-3-16,-1-3-3 15,-5-7-10-15,-4-4 6 16,1 0-16-16,-5-18 14 16,-2-11-6-16,-6-8 5 0,-6-1 1 15,0 6-19 1,-6 9 31-16,-11 13 26 0,-5 10-1 15,-6 12-20-15,-5 22 3 16,-4 16 1-16,4 6 19 16,9 2-9-16,12-2 3 15,12-3-6-15,0-8-2 16,14-7-2-16,12-10-10 16,12-6 3-16,12-8 3 15,10-7 2-15,3-7-4 16,-5 0-6-16,-13-6-11 15,-11-11-69-15,-13-8-143 0,-21-7-506 16</inkml:trace>
  <inkml:trace contextRef="#ctx0" brushRef="#br0" timeOffset="4398.76">15611 2005 251 0,'0'0'618'0,"0"0"-550"16,0 0-20-16,0 0-1 15,0 0-3-15,-45-72-26 16,45 69-8-16,0 1 4 16,0 2 15-16,0 0-10 15,0 0-16-15,0 0-3 16,0 26-8-16,0 19-1 15,0 25 9-15,4 17 2 16,-2 19 0-16,-2 14-2 16,0 4 0-16,0 4 0 0,0-2 0 15,1 2-1-15,-1-2 1 16,0 4 0-16,0-1 0 16,-3 0 2-16,-10 3-3 15,-2-4 2-15,0 0 2 16,1-1-3-16,0 0 0 15,-1 0 0-15,-3-2 1 16,0 0 2-16,-1-8 0 16,-2-2 7-16,1-7-4 15,-1-10 1-15,2-13-2 16,4-16-2-16,3-21 2 16,3-17-3-16,5-14 0 15,4-12 2-15,0-4-2 0,0-1-4 16,0-30-15-16,6-32-57 15,13-27-316-15</inkml:trace>
  <inkml:trace contextRef="#ctx0" brushRef="#br0" timeOffset="6180.51">15724 3153 615 0,'0'0'122'0,"0"0"-102"15,0 0 6-15,0 0-5 0,0 0 3 16,0 0-7-16,-5-1 12 15,5 1-3-15,0 0-7 16,-2 0 11-16,2 0-8 16,0 0 1-16,-2 0-16 15,2 0-7-15,0 0 1 16,-1 0-2-16,1 0 3 16,-2-1-3-16,2 1 1 15,0 0 0-15,0 0 2 16,0 0 4-16,0 0 15 15,0 0 0-15,0 0-5 16,0 0-4-16,0 0-9 0,0 0-5 16,0 0 4-16,0 0-2 15,0 0 2-15,0 0 8 16,0 0 4-16,0 0 4 16,0 0-15-16,0 0-3 15,0 0-2-15,0 0 2 16,0 0-11-16,3 0 5 15,4 0-4-15,4 1 10 16,4 4 2-16,7 1-2 16,5-6 0-16,4 3 1 15,4-3-1-15,1 0 2 16,1 0-2-16,3 0 9 16,5 0-8-16,6 0-1 0,8 0 1 15,4 0 0-15,0-1 1 16,4-1-2-16,6-2 0 15,-3 4 1-15,0 0 1 16,-4 0-4-16,-5 0 0 16,0 0 1-16,-1 0 1 15,4 0 2-15,3 0 1 16,4 0 2-16,3 0-4 16,2 0 0-16,1 1 4 15,5-1-4-15,-4 3 8 16,1-3-8-16,-2 2 3 15,0 2 0-15,1-3-3 0,-1 0 0 16,-2 3-1 0,-1-3-1-16,1 0-2 0,3 1 5 15,4-1-3-15,2-1 2 16,1 0 0-16,-1 0-1 16,-3 2 0-16,-1 2 0 15,-7-1 1-15,-2 2-1 16,-2-1 1-16,0 0 2 15,4 1-3-15,5 1-3 16,3-2 3-16,-1-1 0 16,0-2-2-16,-3 1 2 15,1-1 0-15,-6 3 2 16,-1 0-1-16,-6 2-1 16,0 0 0-16,0-2 0 15,0 2 0-15,1-1 0 0,4-3 0 16,6 1 6-1,4-1-4-15,3 1 2 0,2 1-4 16,-6 0-1-16,-5 0 1 16,-5-1 0-16,-5-2 0 15,-2 0 1-15,-3 1-1 16,-1-2 0-16,2 0-2 16,4 0 3-16,2 0-1 15,4 0 3-15,0 0-3 16,-6 0-1-16,-7 0 1 15,-8 0 5-15,-13 1-5 16,-8 1 0-16,-7 1 0 0,-6-2 0 16,0 0 0-16,-3-1-5 15,6 0 11-15,3 0 4 16,6 0 7-16,6 0-8 16,0 0-5-16,-8 0 0 15,-9 0-4-15,-10 0 4 16,-6 0-2-16,0 0 3 15,0 0 4-15,0 0-8 16,0 0-1-16,0-4-65 16,-1-17-102-16,1-11-451 15</inkml:trace>
  <inkml:trace contextRef="#ctx0" brushRef="#br0" timeOffset="7357.96">21741 2009 521 0,'0'0'38'16,"0"0"-38"-16,0 0-11 15,0 0 9-15,0 0-12 16,0 0 14-16,-21-75 13 15,21 61 9-15,0 2 18 16,0 5 23-16,0 1 6 16,0 2-4-16,0 1 22 15,0 2-9-15,0-1-22 16,0 0-20-16,0 1-17 0,0 0-4 16,0 1-11-1,0 0 1-15,0 0-2 0,0 0 2 16,0 0-5-16,0 0 0 15,0 0 0-15,-1 0-1 16,1 0-1-16,-3 6 2 16,-2 6-8-16,-3 8 6 15,-3 5 2-15,-1 4 0 16,-3 3 1-16,-3 5 4 16,-1 1-5-16,-1 3 0 15,1 1 1-15,-1 2-2 16,1 0 1-16,1-1 0 15,0 0 0-15,-1 0-2 16,2 1 2-16,-2 3 0 0,1 2-3 16,0-2 3-16,-1-1 0 15,-1-2 1-15,4-5 1 16,-3 1-2-16,2 0 0 16,1 0 0-16,-2 2 0 15,-3 2 0-15,2 2 2 16,-1-3-3-16,-1 3 1 15,1 0 0-15,1-1-4 16,0 0 4-16,2-4 2 16,3 4-1-16,3-3 1 15,4 1-2-15,0-3 0 16,4-1 0-16,1 1 6 16,2-1 0-16,0 5-5 0,0 4 1 15,0 3-2 1,0-1 1-16,-2 0-1 0,-2-5 0 15,2 0-2-15,1 2 2 16,-1-2 1-16,2-1-1 16,0-1-1-16,-1 0 1 15,-2-2 4-15,-2 1-4 16,-3 0-2-16,2 0 0 16,-2 1 3-16,3-1-2 15,2-3 1-15,2 4 0 16,-2 1 6-16,3-1-6 15,0-4 0-15,0 1 0 16,0-7-5-16,-4 4 5 16,-1 1 0-16,-1-1 5 0,2-1-5 15,-2-3 10-15,4-6-8 16,1-2 3-16,1-7-4 16,0-5 3-16,0-6-4 15,0-1 0-15,0-3 2 16,0-2-1-16,0 3-2 15,-3 2 2-15,2 1 5 16,-2 3 8-16,-1 2-7 16,1 1 3-16,-1-2-8 15,2-1-1-15,-1-3 0 16,0-4-1-16,2-1-14 16,-1-2-35-16,-2-9-36 15,3-24-193-15</inkml:trace>
  <inkml:trace contextRef="#ctx0" brushRef="#br0" timeOffset="9687.94">15675 3131 20 0,'0'0'0'15,"0"0"-1"-15,0 0 1 16,0 0 12-16,0 0 87 15,0 0-3-15,-15 11-23 16,3-11-17-16,4 0-14 0,5 0-6 16,2 0 27-16,-1-1-28 15,1-1-34-15,-1 1-1 16,-1 0-1-16,2 1-2 16,-3-2 1-16,1 2 2 15,0 0 2-15,-2 0-2 16,-1 0 0-16,1 0 0 15,2 0 24-15,2 0 10 16,1 0 9-16,0 0-10 16,0 0-9-16,0 0-24 15,0 0-1-15,0 0-2 16,-3 0 3-16,-1 0 0 16,-2 0-1-16,-3 4 1 0,-3 2 0 15,3 0-1 1,3-2-1-16,4-2-4 0,2-2-6 15,0 0 11-15,0 0 1 16,0 0 3-16,0 0 12 16,0 0 16-16,0 0-20 15,0 0-11-15,0 0-3 16,0 3-2-16,0 0 4 16,0 0 1-16,0 0 0 15,0-2 4-15,2-1-3 16,5 0-1-16,5 0 16 15,2 0 18-15,-2 0-13 0,1-1-9 16,-7-3-12-16,-1 2 4 16,-5 2-4-16,0 0 1 15,0 0 4-15,0 0 1 16,0 0-6-16,0 0 0 16,0 0-2-16,0 0 2 15,0 0 0-15,0 0 5 16,0 0-3-16,0 0 0 15,0 0 6-15,0 0-2 16,0 0 16-16,0 0-4 16,0 0-7-16,0 0-11 15,0 0 0-15,0 0 0 16,0 0 0-16,0 0 7 16,0 0-4-16,0 0-1 15,0 0 1-15,0 0-3 0,0 0 1 16,0 0-2-16,0 0 1 15,0 0-8-15,0 0-12 16,0 0-31-16,0 0-42 16,6 0-77-16,4-10-151 15</inkml:trace>
  <inkml:trace contextRef="#ctx0" brushRef="#br0" timeOffset="18262.22">15637 3232 134 0,'0'0'152'0,"0"0"-61"16,0 0-31-16,0 0-2 0,0 0 19 15,0 0-1-15,0 0-16 16,8 0-32-16,-5 0-3 15,-3 0-3-15,0 0-9 16,0 0-1-16,0 0-8 16,0 0-2-16,0 0 12 15,0 0 5-15,0 0-5 16,0 0-1-16,0 0 3 16,0 0 2-16,0 0-8 15,0 0-4-15,0 0-6 16,0 0-5-16,0 0-30 15,1 0 4-15,-1 0 20 0,0 0 11 16,0 0 5-16,0 0 1 16,2 0 32-16,-1-3-4 15,3 0 5-15,0-2-17 16,-1 0-18-16,0-2 9 16,0 0 4-16,0-1-12 15,3-2-2-15,0-3 0 16,1 1-2-16,-3-2 2 15,3-2-3-15,-3 0 7 16,2-1-3-16,3 0 3 16,-3 1 6-16,0 1-6 15,0-4 5-15,2 1-3 16,-1 1 2-16,3-4 1 16,-1 1-10-16,1 0 0 15,1-2 2-15,0 2-4 0,3-1-4 16,-2 1 3-16,3 3 1 15,0 3-2-15,3-4 0 16,2 0 2-16,-1 2 1 16,0-2 1-16,-2 1 0 15,2-2-2-15,1 1 0 16,2 0-1-16,0-4 1 16,2 2 0-16,2 2 2 15,-1-1-2-15,-1 4-1 16,-2 3-1-16,-5 4 1 15,2 2 1-15,2 1-1 16,3 4-2-16,7-2 2 0,3 3-3 16,3 0 4-16,-1 0-3 15,3 0 2-15,-3 0 1 16,1 0-5-16,-3 0 2 16,-2 3 3-16,-4 5-2 15,-5 4-3-15,-4 0-1 16,-4 3-3-16,-2-1 5 15,-2 0-2-15,-1 0 5 16,-2 0 1-16,2 2-3 16,1 1 3-16,2 0-2 15,1 3 2-15,0 0 2 16,-2 0-2-16,-1 1 0 0,-4 2-4 16,-1-1 3-16,-1 4 1 15,-1-4 0-15,1 4-1 16,0 1-1-16,0-4 3 15,0 5-1-15,-1-2 0 16,4 3 0-16,2 0 0 16,-1-1 0-16,1 4 0 15,2-5 0-15,-4 0 0 16,1 2 1-16,-3-4-1 16,-1 2 0-16,1 1 1 15,-1 0-1-15,0 3 0 16,-2 0 0-16,1-1 0 15,1 0 2-15,0-2-5 0,1 3 5 16,0 0-2 0,3 0 8-16,2 0-7 0,-2-3 2 15,1-2-3-15,3-5 2 16,1-2 3-16,4-3-1 16,2-2 2-16,5-2 5 15,2-2-7-15,4-5 1 16,2 1-4-16,0-2 7 15,-1 1-7-15,3-5 9 16,-2 0-10-16,2 0 3 16,1 0 7-16,0 0 0 15,0-3 1-15,0-6-5 16,-2 1-1-16,-1-4-4 16,4 2 5-16,-3 0-3 15,2-1-3-15,0 1 2 0,-5 2-2 16,-2-2 16-16,-3-4-13 15,-3 4 5-15,-5-3 6 16,3 0-5-16,-2-1-9 16,-3-1 10-16,2-5-7 15,-1-1-2-15,0-4 7 16,1-4-8-16,6-3 1 16,2-2-2-16,2-4 6 15,2 2-15-15,0 3 10 16,-4 2-3-16,-1 2 3 0,-3 4 0 15,-1 1-1 1,-3-2 1-16,-1-1-1 0,1-4 1 16,-1-1 1-16,2-3 0 15,1-1-1-15,2-4 1 16,2-1-2-16,-2 0-5 16,1 0 2-16,-3 7 2 15,3 3 1-15,-3 6 1 16,0 1 0-16,1 4 2 15,0 1-4-15,0-1 4 16,1 3-4-16,0-1 0 16,3 1 2-16,1 2-3 15,4-2 1-15,2-1 1 16,0 0 1-16,3-3-4 0,-1 3 4 16,2 2-2-16,-2 3 6 15,2 2-7-15,0 2 3 16,-3 1 0-16,1 6-5 15,-3 2 5-15,-2 0-10 16,-4 0 4-16,-3 0-4 16,-2 7-10-16,-1 5 16 15,0 0-10-15,-2 2 11 16,-1 1 1-16,-1 4 2 16,3 0-7-16,-4 3 3 15,3 2-3-15,-1 1 7 16,0-2 0-16,0 1-3 15,1-2 2-15,-1 1 1 0,2-1-2 16,-3 0 2-16,-2 0 0 16,-2 2 0-16,-5 4-8 15,-2-2 7-15,-4 5 1 16,0 2-2-16,0-1-1 16,0 3 6-16,-3 1-3 15,-3-1 1-15,2 0-2 16,1-2 2-16,0 0-1 15,0 2 1-15,3-2 0 16,0 3 3-16,0-1-3 16,0 1 2-16,0-1 2 15,6-1-2-15,3-1 6 0,2-2-2 16,0 0 2 0,1-1-4-16,3 0-3 0,-1-1-1 15,2 1 2-15,0 1 0 16,1-2-2-16,2-1 4 15,-1 1 0-15,3-4 5 16,-2-1-9-16,4-2 11 16,0-3-3-16,0-1-2 15,2 0-1-15,-2-1-2 16,0 0 1-16,1 0-4 16,-3 0-1-16,0-2 0 15,-2-3-3-15,-2-1 10 16,1-4-5-16,-3 0-1 0,1 1 0 15,3-1 1 1,4 0-1-16,4 1 3 0,3-4-1 16,1 2-2-16,2-2-1 15,1-1 3-15,1-2-2 16,-6 1 0-16,3-2-1 16,-5 0-2-16,-1 0 2 15,1 0 0-15,-5 0 0 16,5 0 1-16,-4-2 1 15,4-3 0-15,1-2-1 16,0 1-2-16,-1 1-1 16,0-2 2-16,-2 0 1 15,-2 1-1-15,-1 1 0 16,-4-1-1-16,-3 2 2 16,0 0-1-16,-2-4 0 0,-1 3 2 15,3-3 0-15,0-2-1 16,3-2 4-16,1-1-3 15,4-2-2-15,1-2 0 16,1 3-2-16,-1 1-3 16,-3 1 4-16,-2 4 1 15,-3 1 0-15,-2 0 0 16,-2 1 0-16,0 0 0 16,-2 0 3-16,3-2-2 15,0-5 2-15,4 1-2 16,3-5 4-16,4 2-5 15,0 0-1-15,-1-1 1 16,0 4 3-16,-1-3-2 16,-3 3 0-16,-2 1 1 0,-2 2 2 15,-3-2-2-15,-4 1 5 16,-1-4 2-16,0 0-6 16,1-3-2-16,2-2 2 15,2 1-2-15,2-3-1 16,0-1 0-16,1 1 4 15,2-1-8-15,-4 0 4 16,-1 0 0-16,2 0 5 16,-4-4-5-16,0-1 0 15,-1 0 3-15,2 1-3 0,-1 0 2 16,-1-1-5-16,0-1 4 16,-3-2-4-1,1 0 2-15,-2-1 1 0,-3 2-1 16,-1 0 2-16,1 3-2 15,-1 1 8-15,-1 0-9 16,0 0 2-16,0 1 0 16,0-1-2-16,-4 2-1 15,-8 3 2-15,0 0-3 16,-2 0-6-16,-2 1 8 16,-5-4-3-16,1 3 1 15,0 0-3-15,-4 2 5 16,4-1-3-16,-2 1 1 15,-2 0 4-15,1 0-8 16,-2-2 6-16,0 2 4 0,0-2-1 16,-2 2-1-16,0 0-2 15,0 2 0-15,1-1 0 16,-4 0-6-16,1 0-10 16,-3-1 15-16,0 3-3 15,2 1 0-15,-1 1 5 16,2 1-2-16,-1 3 1 15,-1 0 2-15,-3-1 1 16,1 2 1-16,-2 0-4 16,2 0 3-16,1 1-1 15,4 3 0-15,0 1 0 16,-2 1-1-16,-1 2-1 16,-4 0 2-16,-2 0-1 15,1 3-1-15,-2 4-1 0,2 2 2 16,-2 2 1-16,1 1-1 15,-1 2 1-15,4 1 0 16,1 1-1-16,2-1 1 16,4-1 0-16,5 0-2 15,0 0 0-15,2 1 2 16,1 0-2-16,-5 4 1 16,0-1 0-16,0 1 1 15,-1-1-3-15,2 0 3 16,3 0 0-16,3 1-6 15,-1-1 6-15,3 4-3 0,-3-2-1 16,0 3 1 0,-3-2 0-16,1 2-2 0,-3-1 4 15,-4 1 0-15,0 0-2 16,1-3 2-16,2 2 1 16,2-3 0-16,8 3 0 15,0-1 0-15,0 1-3 16,0 0 3-16,-2 1 2 15,1 1-2-15,-3-1 1 16,-1 1-2-16,-1 3 1 16,-1 0 0-16,1-3 0 15,1 1-4-15,-1-3 4 0,1 0 0 16,2-2 2-16,2 1-2 16,-2 0 0-16,1 0 0 15,1 2-3-15,-3-1 3 16,2 1 0-16,-4-1-2 15,2 0 1-15,-4 5 1 16,-6-1 0-16,-2 2 0 16,-4 4-2-16,1-2 3 15,3 0-1-15,0-1 2 16,5-1-2-16,-2-3 1 16,3-1-1-16,0-1 0 15,-1 0 0-15,-2 0 0 16,-1-1 10-16,1-1-5 15,-1-1-3-15,-1-2 2 16,3-1-3-16,-2 0 3 0,1-3-1 16,-1-2 0-16,0-2-2 15,-1-2 5-15,1-2-1 16,0-2 7-16,-2-4-5 16,-3 0 6-16,0 0-10 15,5 0-2-15,4 0 3 16,8-4-2-16,2-7 4 15,4-3 10-15,2-6-6 16,2-4-7-16,2-7 3 16,4-5-6-16,0-1 0 15,0-3-1-15,0 1-2 16,4 0 3-16,1 2-2 0,1 0 6 16,0 2-8-16,0 1 4 15,-2 5 0-15,3 0 1 16,0 1 1-16,0 1-4 15,2 0 2-15,1 1 0 16,-1-1 1-16,-1-1-1 16,2 1 1-16,-2 2-1 15,-1 5 1-15,-2 0-4 16,2 2 6-16,-1-1-3 16,0-1 0-16,2 2 0 15,-1-3 0-15,2-1 0 16,-2-2-1-16,-1-1 1 15,0 1 2-15,-2 1 0 16,0 2 2-16,-4 1 1 16,0 1-4-16,0 2 1 0,0 1-2 15,-3 0 0-15,-5 1-1 16,-2-1 2-16,-1 0-1 16,-2-3 0-16,-2 1 0 15,0-2-2-15,-1 2 3 16,-1 0-2-16,1-2 0 15,-3 4-1-15,-1-3 2 16,1 0-2-16,-5-1 1 16,-3-1 1-16,-3 1-3 15,2 2 2-15,1 1 1 0,7 3 2 16,1 1-2 0,2 0-1-16,-2 2-3 0,-3-1-2 15,-3-2-10-15,-3 1 8 16,-2-1 7-16,-3 2-6 15,-5 0-2-15,-4 3-3 16,-5 0-3-16,2 3 4 16,0 0 7-16,7 1 4 15,3 2 0-15,4 2-4 16,3 1 4-16,1 0 0 16,3 0 0-16,1 0 3 15,3 1-3-15,-1 7 0 16,1 3-3-16,2 3-2 15,3 6 2-15,-1 2 1 16,1 2-3-16,-1-2 4 0,1-1 1 16,-5 1 2-16,0 2-2 15,-4-4 1-15,0 3-1 16,0-3 0-16,0-1 0 16,3 2-1-16,2-1 0 15,-2 0 1-15,0 0 1 16,1-1-1-16,1 5-1 15,1-2-4-15,2 3 1 16,4 3 0-16,2-1-5 16,1 2 7-16,1-3 0 15,0-2 2-15,0 1 0 16,0-5 0-16,-1 0 3 0,-2 0-3 16,1-2-4-16,0 1 4 15,1-2 0-15,2 0 0 16,-2 2 1-16,2 3-1 15,-1-1 0-15,3 1-1 16,1 2 1-16,-1 1 0 16,1 2-3-16,-2 1 2 15,-1 1-1-15,-1 1 2 16,-1 0-1-16,-3 1 1 16,0 1-2-16,1-1 1 15,-2 0 1-15,3 0 0 16,-1-1-1-16,1-1 2 15,0 2 0-15,0-2-1 0,0 0 0 16,-2-3-1 0,-3-4 0-16,0-1 1 0,2-2 0 15,-4-3 0-15,4-2 0 16,-3 0-2-16,-2-1 4 16,0-1-1-16,-5-2 5 15,-2 0-5-15,-3-3 5 16,-3-3 1-16,-1 0-2 15,1-3-1-15,1 1-2 16,4-2 1-16,1 0 10 16,0 0-8-16,1 0 10 15,-3 0-7-15,2-6 6 0,1-1-13 16,0 0 0-16,3-1 1 16,6-4 1-16,-1-1-2 15,2-1 4-15,-1-4-1 16,0-1 0-16,1-3-3 15,0 2 0-15,-1 0 1 16,0 4 0-16,1-1-2 16,-5-2-4-16,2 1-1 15,1 0 5-15,0 3 0 16,4-2 0-16,-1-1 0 16,4-3 0-16,0-1-2 15,0-5-2-15,2 1-4 16,1 1-1-16,0 3 9 15,2 1-3-15,0 5 3 16,1-1 5-16,-1 1-5 0,1 2 0 16,0 2 0-16,1-2 2 15,2-4-4-15,-1 0-1 16,1-2 1-16,0-1 2 16,0 1 0-16,0 2 0 15,0 2 0-15,0 4 8 16,0 2-8-16,0 6 2 15,0 2 8-15,0 0 3 16,0 2-5-16,0 0 0 16,-2 0-7-16,2 0-1 15,0 0 3-15,0 0 4 16,0 0-6-16,0 0 1 0,0 0 0 16,0 0-4-16,0 0-7 15,0-2-48-15,3 0-70 16,12-2-197-16,2-2-404 15</inkml:trace>
  <inkml:trace contextRef="#ctx0" brushRef="#br0" timeOffset="26878.34">6616 3588 616 0,'0'0'21'0,"0"0"-21"16,0 0 0-16,0 0 6 16,0 0 10-16,0 0 21 15,0 0 5-15,0-17-11 16,0 16-20-16,1 1-10 0,2-2 1 16,3 0 0-1,6-1-2-15,3 0 2 0,12 0 12 16,4 2-1-16,4-1-8 15,3 2 1-15,4 0-5 16,-2 0 2-16,1 0 4 16,2 6-4-16,2 0 5 15,2-4-3-15,5 0 3 16,5-2-5-16,6 0 6 16,7 0 5-16,0 0-3 15,3 0-5-15,3-4-2 16,1 2-3-16,0 2-1 15,-5 0 2-15,-7 0-1 0,-8 0-1 16,-5 6 0 0,-4 0 0-16,-1 0 1 0,3-1-1 15,1-1-1-15,2-1 1 16,4-3 0-16,1 0 0 16,3 0 0-16,2 0 15 15,3 1-8-15,-1 0-1 16,2 4 2-16,-1-1-8 15,0 0 2-15,0 2-2 16,5-2 0-16,1 0 8 16,3-1-8-16,2-3 0 15,2 0 13-15,-3 0-4 0,7 0-2 16,-3 0-3 0,0 0-4-16,-4 0 2 0,2 0-2 15,-3 0 0-15,-1 0 0 16,-4 0 2-16,-1 0-2 15,-2 0 1-15,7 8 0 16,8-1 6-16,4 0-7 16,2-1 1-16,-3 2-2 15,-5-3 1-15,-4 1 0 16,-5-1 5-16,-10-1-5 16,-11 2-1-16,-7-2 0 15,-8 0 1-15,-5 1 19 16,-5-1 1-16,-1 1 1 0,-4-2 3 15,-3-1-14 1,-3 0 8-16,-8-2 2 0,-3 3-8 16,-3-3 0-16,0 0 14 15,0 0-14-15,0 0-8 16,0 0 3-16,0 0-7 16,0 0 0-16,0 0-8 15,0 0-15-15,0 1-68 16,0-1-203-16</inkml:trace>
  <inkml:trace contextRef="#ctx0" brushRef="#br0" timeOffset="28277.69">16081 5595 1098 0,'0'0'74'0,"0"0"-57"15,0 0 4-15,0 0 5 16,0 0-26-16,50-82 1 0,-29 40 0 15,3-6 0-15,1-9 0 16,4-8 3-16,-2-11-4 16,7-10 0-16,-1-8-12 15,0-1-15-15,-4 10 16 16,-6 17 11-16,-11 22 2 16,-4 23 7-16,-6 15-9 15,-2 8 1-15,0 0-1 16,0 4-24-16,-12 23 17 15,-6 15-2-15,-10 18 8 16,-1 6 1-16,6 0 0 16,8-3-2-16,11-10-3 0,4-8 5 15,7-7-1-15,15-12 0 16,5-7-2-16,4-5 0 16,4-8 3-16,6-6-3 15,1 0-6-15,6-14-10 16,-6-12-3-16,-3-9 13 15,-3-1 1-15,-8-1 4 16,-1 6 1-16,-7 9 5 16,-4 10-2-16,-5 10 4 15,0 2 0-15,2 4-8 16,1 19 8-16,3 10-1 16,0 7 12-16,-2 2-2 15,-3 2-13-15,-3-5 4 0,-2-6-3 16,-2-4-1-16,2-8-31 15,-2-10-128-15,-2-11-194 16</inkml:trace>
  <inkml:trace contextRef="#ctx0" brushRef="#br0" timeOffset="28432.27">16979 5006 526 0,'0'0'565'0,"0"0"-520"15,0 0-45-15,0 0-5 16,0 0-12-16,0 0-72 16,0 11-173-16,4-11-362 15</inkml:trace>
  <inkml:trace contextRef="#ctx0" brushRef="#br0" timeOffset="28812.26">17113 5082 693 0,'0'0'294'0,"0"0"-290"15,0 0-4-15,0 0-32 16,0 0 10-16,0 0 13 16,94 61 8-16,-79-28-4 15,-6-2 5-15,-5-2-2 16,-4-6-3-16,0-8-7 0,0-5 12 15,0-8 0-15,0-2 9 16,-3 0 29-16,0-2 29 16,3-19-33-16,0-10-27 15,5-3 4-15,20 0-11 16,4 11 5-16,8 10-5 16,-2 11 0-16,-2 2-5 15,-1 12 5-15,-7 9 5 16,-4 1 4-16,-6 1 1 15,-6-2-5-15,-6 1 0 16,-3 0-4-16,0-1-2 16,-6 2-13-16,-9-2-100 0,-6-10-176 15</inkml:trace>
  <inkml:trace contextRef="#ctx0" brushRef="#br0" timeOffset="29772.26">17668 5223 860 0,'0'0'164'0,"0"0"-133"0,0 0-19 15,0 0 4 1,0 0-5-16,0 0-2 15,85 8 5-15,-37-8-4 0,-1-6-10 16,-6-2 1-16,-5 2-6 16,-7-4 5-16,-5-1-16 15,-2-1 3-15,-5-2-5 16,-4 2 7-16,-5 1 11 16,-4 4 4-16,-4 4 1 15,0 3 28-15,0 0 6 16,-7 0-14-16,-14 7-23 15,-3 11-4-15,-2 7 0 16,4 7-4-16,5 2 5 0,9-2 1 16,8-1 0-1,0-3-2-15,12-6-1 0,21 2-1 16,15-6-2-16,14-6-2 16,13-6-5-16,7-6-4 15,-3 0 10-15,-14-9 7 16,-17-5-1-16,-16-1 3 15,-16 2 1-15,-14 0-2 16,-2 2 20-16,-15 0 7 16,-12 3-26-16,-3 2-2 15,4 6 3-15,7 0-3 16,10 0-3-16,3 0-5 16,6 6 1-16,0-1 4 15,0 0-1-15,5 1-13 16,13 3-4-16,12-1 8 0,4-4 0 15,6 2-3-15,-1-2 1 16,-6-1 12-16,-8 0 0 16,-4-2 3-16,-8-1 0 15,1 0 11-15,-1 0 26 16,1-4 3-16,0-11 3 16,-1-5-10-16,-4-8-12 15,-2-7-17-15,-6-5-4 16,-1-4-3-16,-3-2-9 15,-17 4-2-15,-10 8-10 16,-3 7 2-16,-1 10 17 16,2 9 5-16,7 8 0 0,1 0-6 15,7 0 5-15,6 10-1 16,3-1 2-16,7 0-2 16,1 2-1-16,0-3 2 15,7 1 2-15,19-4 7 16,9-1 4-16,13-1-4 15,6-2-1-15,-3 2-7 16,-5 2-2-16,-9 2 2 16,-10 4-1-16,-6 5 0 15,-5 1 1-15,-5 7 6 16,-1 1-4-16,-4-1 1 16,0-2 0-16,-1-2-3 15,-2-2 0-15,1-2-5 16,-1 0-40-16,-3 0-84 15,0-3-110-15,-10-4-334 0</inkml:trace>
  <inkml:trace contextRef="#ctx0" brushRef="#br0" timeOffset="30333.76">15438 5789 897 0,'0'0'73'16,"0"0"-73"-16,-80 9 2 16,54-1-2-16,6 0 0 15,13-5 18-15,7 1 35 16,0-3-24-16,3 6-17 0,25 5-11 15,29-1-1-15,41-6 20 16,47-5-2-16,43 0-6 16,31-10 18-16,23 4-21 15,10-1 4-15,0 4-13 16,-2-2-1-16,-18 2 0 16,-19 3 1-16,-26 0 3 15,-37 0-3-15,-32 0-2 16,-37 0-4-16,-33-2-1 15,-23-2 6-15,-16 3-2 16,-9 0 6-16,0 0 7 16,0 1 2-16,0-3-8 0,0-4-4 15,-8-8-35-15,-8-6-88 16,-9-7-273-16</inkml:trace>
  <inkml:trace contextRef="#ctx0" brushRef="#br0" timeOffset="38069.9">4725 4822 188 0,'0'0'485'0,"0"0"-440"16,0 0-42-16,0 0-3 16,0 0 34-16,0 0 14 15,0 0 8-15,2-6 18 16,-1 1 15-16,-1 3-40 16,1-3-19-16,-1 2-15 15,0 0-9-15,0 0-1 16,0-1-2-16,-1-2-2 15,-12 2-1-15,-2-2-1 0,-8 3-1 16,-3 3-1-16,-7 0-2 16,2 7 4-16,-5 15-1 15,-2 7-1-15,0 6 3 16,2 4 4-16,9 3-3 16,6 0 1-16,12-4-2 15,9 0 5-15,0-4-3 16,18-1-2-16,12-5 3 15,7-3-3-15,8-4 5 16,1-5-2-16,3-6-3 16,-2-7-13-16,0-3-39 0,0-2-124 15,2-17-119-15</inkml:trace>
  <inkml:trace contextRef="#ctx0" brushRef="#br0" timeOffset="38257.47">5148 4993 771 0,'0'0'242'16,"0"0"-242"-16,0 0-22 15,0 0 12-15,0 81 9 16,-2-44 2-16,2 0 3 16,0-1 1-16,0-6-3 15,0-6-2-15,2-8-12 0,1-9-78 16,0-7-126-16</inkml:trace>
  <inkml:trace contextRef="#ctx0" brushRef="#br0" timeOffset="38403.07">5206 4889 1086 0,'0'0'79'15,"0"0"-79"-15,0 0-21 16,0 0-9-16,0 0-74 15,0 0-63-15,50 34-284 16</inkml:trace>
  <inkml:trace contextRef="#ctx0" brushRef="#br0" timeOffset="38729.71">5437 5003 831 0,'0'0'211'0,"0"0"-211"16,0 0-41-16,109 53 34 15,-75-14 4-15,-8 9-3 16,-6-1 4-16,-12-6 2 16,-2-9-2-16,-4-11-5 15,-2-9 7-15,0-8 6 16,0-3 43-16,0-1 50 0,0 0 14 15,0-11 3-15,0-16-23 16,0-11-82-16,13-7 14 16,5-4-25-16,6 4-7 15,1 12 3-15,-1 10-56 16,0 12-39-16,1 8-55 16,-1 3-134-16,-6 0-368 15</inkml:trace>
  <inkml:trace contextRef="#ctx0" brushRef="#br0" timeOffset="39003.98">6070 4948 650 0,'0'0'389'0,"0"0"-345"15,0 0-44-15,0 0 4 16,-108 102 8-16,80-55 36 15,7 1 5-15,12-3-20 16,4-6 11-16,5-7-33 16,0-7 0-16,3-4 9 15,11-5-14-15,4-3-6 16,0-4-4-16,4-3-8 16,5-6-47-16,3 0-51 15,1-23-32-15,0-11-102 16,-4-6-138-16</inkml:trace>
  <inkml:trace contextRef="#ctx0" brushRef="#br0" timeOffset="39314.15">6170 5151 821 0,'0'0'198'16,"0"0"-131"-16,0 0-25 15,0 0-14-15,0 0-28 16,0 0 4-16,7 62 2 16,-1-33-2-16,2-1-2 15,6-1 4-15,-2-3-3 16,2-6-1-16,1-4-2 15,-5-8-13-15,2-6-2 16,0 0 15-16,6-23 15 0,1-12-3 16,4-9-8-16,-4-2-4 15,-4 8 1-15,-4 13 3 16,-3 13 3-16,-3 11 8 16,2 1-15-16,2 0-17 15,5 13-2-15,4 9 14 16,1 6 4-16,0 6 2 15,-2-2 2-15,-4 0-1 16,-1-8-2-16,-4-8-34 16,0-9-64-16,3-7-150 15,1-14-198-15</inkml:trace>
  <inkml:trace contextRef="#ctx0" brushRef="#br0" timeOffset="39554.25">6744 4685 985 0,'0'0'73'15,"0"0"-73"-15,0 0-13 16,9 74 13-16,0-13 39 16,-2 14 5-16,-1 7 2 15,-3 2 5-15,-1-2-4 16,-2-11-35-16,0-12-3 15,0-9-9-15,0-13-1 16,0-11-46-16,0-6-91 16,13-16-121-16,10-4-293 0</inkml:trace>
  <inkml:trace contextRef="#ctx0" brushRef="#br0" timeOffset="40283.05">7198 5186 989 0,'0'0'168'15,"0"0"-133"-15,0 0 9 16,0 0 3-16,0 0-35 16,-111 23-6-16,81-5-4 15,8 2-1-15,5 0-1 16,8-1-8-16,6-2-13 16,3-4-19-16,0-6-22 15,0-2 9-15,5-4 5 0,7-1 0 16,4-1 21-16,4-16 17 15,-1-2 10 1,-3 3 7-16,-4 7-5 0,-4 5 21 16,-3 4 13-16,1 0-24 15,5 7-11-15,4 9-1 16,5 4 11-16,-3 0 11 16,0-1-16-16,4-4 1 15,-6-3-4-15,-2-5-1 16,-2-6-2-16,-7-1 9 15,1 0 1-15,-1-19 20 16,2-10-27-16,-2-12-3 16,-2-9-6-16,-2-13-11 15,0-6-14-15,0-4-10 0,-5 7-28 16,-5 13 48-16,-2 18 21 16,3 17 11-16,-1 14 47 15,1 4-35-15,-5 5-13 16,-4 18-10-16,-1 6 0 15,4 2 9-15,2-1-7 16,11-5 8-16,2-5-8 16,0-5 0-16,2-5 5 15,16-5-6-15,5-4 6 16,10-1 3-16,9 0 2 16,4-15-9-16,-1-1 1 15,-3 2-4-15,-11 3 0 16,-4 6 0-16,-6 5-2 0,-6 0-3 15,-6 17-8 1,-2 15 9-16,-2 7 4 0,-4 5 3 16,1 1 14-16,-2-4 6 15,4-5-5-15,-1-7 18 16,6-8-13-16,0-4-12 16,1-8-6-16,2-3-2 15,11-3-1-15,5-3 1 16,14 0-3-16,10-19-20 15,2-13-44-15,-3-8-89 16,-14-7-421-16</inkml:trace>
  <inkml:trace contextRef="#ctx0" brushRef="#br0" timeOffset="42733.17">8349 4995 582 0,'0'0'315'0,"0"0"-222"0,0 0-35 15,0 0 37 1,0 0-22-16,0 0-51 0,0 0-3 15,-106-61-2-15,75 61-16 16,4 0-1-16,5 10-1 16,8 5-8-16,6 2 4 15,8 4-1-15,0 2 4 16,11 5-9-16,19 2 2 16,6 3 7-16,1 4 0 15,-2 3 0-15,-10 3-4 16,-9 0-1-16,-14-3-7 15,-2-3 14-15,-18-8-6 16,-7-6 6-16,-5-8 5 0,3-8-3 16,9-7 27-16,5 0-1 15,8-16 11-15,5-20-37 16,12-14-2-16,33-12-28 16,16-1-14-16,13 6 1 15,3 10 9-15,-7 9 24 16,-7 10 3-16,-11 5 2 15,-15 3 3-15,-10 3 1 16,-11 0 6-16,-7-4 12 16,-6-5 19-16,-3-5-27 15,0-8 4-15,0-3-3 16,-1-3-4-16,-4 2-6 16,-1 11 0-16,6 9 1 15,-3 13-2-15,3 7 5 0,0 3-6 16,0 0-4-16,-3 17-9 15,-3 22-5-15,-3 17 15 16,-3 14 3-16,-4 7 0 16,2-2 10-16,1-6-7 15,6-3 3-15,7-5-4 16,0-10-1-16,1-12-1 16,17-9 0-16,6-13-2 15,9-9 2-15,11-8 6 16,10 0-1-16,2-20-1 15,-1-7 5-15,-9-3-6 16,-10 0-3-16,-14-1-2 16,-12 3 1-16,-8 5-3 0,-2 5 0 15,-6 8-5-15,-13 5 6 16,-5 5 0-16,-3 0-6 16,3 9 7-16,-1 9-1 15,4 9 3-15,6 4 0 16,2 2-2-16,5-1-4 15,8-1 6-15,0-4-1 16,0-6-4-16,9-5-2 16,6-8-21-16,7-8-7 15,4 0 35-15,7-13 9 16,5-15 2-16,-4-10 0 16,-2-8-4-16,-5-5-4 0,-9 2 11 15,-5 14-12 1,-6 14 3-16,-2 14 12 0,-5 7-17 15,6 0-9-15,1 14-13 16,5 12 16-16,2 8 6 16,1 4 0-16,1-1 0 15,0-4-1-15,0-2 1 16,-2-6 0-16,-6-7 0 16,-2-10-2-16,-3-5-4 15,1-3 6-15,-1 0 16 16,5-15 8-16,1-11-15 15,8-6-7-15,5-2-2 16,6 4-1-16,5 5-7 16,1 11 3-16,-6 11-1 15,-5 3-4-15,-4 3-3 0,-10 15 5 16,-4 4 6-16,-5 3-1 16,0-3 3-16,-2-1 3 15,-9-5-2-15,-2-5 2 16,7-7 5-16,3-4-2 15,3 0 24-15,0-6 11 16,2-19-4-16,20-11-34 16,11-7-3-16,7-5-3 15,8 6-4-15,-6 12-1 16,-6 16 2-16,-7 13-6 16,-5 1-2-16,-3 15 0 15,-1 13 10-15,-3 6 0 0,-2 1 4 16,0-2-3-16,0-8 3 15,1-6 2-15,1-5 0 16,-4-7 1-16,2-7 0 16,6 0 0-16,4-6 4 15,4-14 3-15,-2-12-1 16,-6-2-3-16,-7-1-3 16,-11 1-3-16,-3 9 0 15,-1 4-5-15,-21 11 5 16,-10 10 0-16,-10 0 0 15,-5 24-4-15,-3 11 4 16,8 8 9-16,9 1-5 16,11-2 6-16,9-6-5 0,12-6-2 15,1-6-2 1,10-8-2-16,19-8 2 0,9-8 0 16,6 0-1-16,8-17 9 15,3-16-9-15,2-8-8 16,-7-11 8-16,-5-10-4 15,-8-11-2-15,-11-7-19 16,-8 3-19-16,-11 8 18 16,-7 18 26-16,0 20 12 15,0 17 5-15,0 12 6 16,0 2-14-16,0 0-7 16,-7 21-2-16,-7 15-6 0,-4 16 6 15,-4 10 9 1,5 5-7-16,3 1 3 0,6-2 3 15,8-4 0-15,0-5-1 16,0-8-5-16,19-11 2 16,4-12-4-16,5-11-2 15,12-15 0-15,2 0 3 16,5-19-2-16,2-13-4 16,-3-11-6-16,-4-3-4 15,-8 1 3-15,-6 7-1 16,-10 13 5-16,-9 11 8 15,-6 11 10-15,-3 3-10 16,0 6-25-16,0 17 15 0,0 8 10 16,0 3 26-1,-4-1-13-15,1-5-2 0,0-6-9 16,1-6-2-16,2-9-64 16,0-7-121-16,0-2-266 15</inkml:trace>
  <inkml:trace contextRef="#ctx0" brushRef="#br0" timeOffset="42867.94">10656 4920 1051 0,'0'0'79'0,"0"0"-79"16,0 0-96-16,0 0-32 15,0 0-78-15,0 0-375 0</inkml:trace>
  <inkml:trace contextRef="#ctx0" brushRef="#br0" timeOffset="43677.78">10719 5053 1062 0,'0'0'141'0,"0"0"-117"15,0 0-24-15,0 0-6 16,0 0-8-16,80 0 9 15,-63 26-10-15,-6 9 10 16,-6-1-9-16,-5 2 12 16,0-7-13-16,-3-6 15 0,-10-5 0 15,2-8-6-15,3-5 6 16,1-5 5-16,4 0 11 16,3-18 44-16,0-12-31 15,3-13-16-15,20-10 2 16,8-2-8-16,5 5-7 15,-1 15-13-15,-8 17 2 16,-4 15-1-16,-7 3 1 16,-4 15-11-16,3 16 22 15,-5 7 0-15,1 5-1 16,1 0 1-16,1-7-1 16,8-5 6-16,8-7-7 0,9-10 2 15,7-8-2-15,9-6-20 16,2 0 7-16,1-14-4 15,-8-4 6-15,-7-4 4 16,-12-3 9-16,-12-5-2 16,-8 0-6-16,-10 3-4 15,0 11 3-15,-13 6 7 16,-15 10-5-16,-5 3 3 16,-6 22 2-16,1 8 2 15,1 4 17-15,10-2 12 16,5 2-20-16,7-6 3 15,11-4-8-15,4-7-1 16,0-4-3-16,7-7 1 16,13-8-1-16,6-1 9 15,7-7-4-15,0-15 2 0,3-4-3 16,-8-3-1-16,-6 3-2 16,-4 7-1-16,-12 7 5 15,-3 10 4-15,-3 2-8 16,0 4-1-16,-1 31-23 15,-18 16 19-15,-10 20 4 16,-8 13 4-16,-5 9 3 16,-6-2-6-16,2-4 7 15,0-12-6-15,2-8-1 16,1-11 19-16,3-13 28 16,1-12-28-16,3-15 48 15,5-10 0-15,3-6-10 0,1-6-17 16,0-21-21-16,3-12-16 15,0-13-4-15,5-9-42 16,4-12-91-16,-3-4-118 16,-9-11-652-16</inkml:trace>
  <inkml:trace contextRef="#ctx0" brushRef="#br0" timeOffset="44276.06">8549 4713 575 0,'0'0'247'15,"0"0"-188"-15,0 0-46 16,0 0 40-16,0 0 22 15,0 0 0-15,-6-2-9 16,6 2-25-16,6 0-10 16,11 0-24-16,8 3-2 15,15 5 10-15,11-2-3 0,12-5 0 16,14-1-5-16,7 3 0 16,2-3-6-16,-8 0-1 15,-19 2 0-15,-20 0-1 16,-17 6-21-16,-15 2-64 15,-7 3-98-15,-15-3-269 16</inkml:trace>
  <inkml:trace contextRef="#ctx0" brushRef="#br0" timeOffset="45302.94">12070 5145 915 0,'0'0'158'0,"0"0"-152"16,-70 84-6-16,40-34 0 15,8-1 9-15,8-4-7 16,6-5 4-16,8-9-5 15,0-8 0-15,0-6-1 16,1-8 2-16,6-4-2 16,-4-5 3-16,2 0 5 15,1 0-2-15,6-14-1 16,6-11 7-16,2-2-7 0,-3 5-1 16,-1 9 3-16,-2 8-7 15,0 5-8-15,6 0-3 16,6 15 8-16,0 6 0 15,3 4 3-15,-3-2 0 16,-2-1 0-16,-1-4-5 16,-4-6 11-16,-5-6-6 15,-4-6 11-15,-6 0 9 16,3 0 33-16,3-11 23 16,3-14-23-16,-1-8-29 15,0-9 7-15,-6-8 4 0,-1-6-32 16,1 2-3-1,0 11-24-15,-1 14-21 0,6 18-16 16,4 11-67-16,7 0-268 16,7 15-179-16</inkml:trace>
  <inkml:trace contextRef="#ctx0" brushRef="#br0" timeOffset="45647.64">12637 5298 746 0,'0'0'262'16,"0"0"-218"-16,0 0-14 16,0 0 28-16,0 0-37 15,0 0-10-15,-82 65-3 16,69-42-4-16,8 2-1 0,4-4-2 16,1-2 1-16,0-5-2 15,0-6 0-15,0 0-7 16,3-7-10-16,1-1 2 15,6 0-8-15,3-6 23 16,9-15 0-16,5-5 7 16,-2 1-7-16,-5 6 0 15,-6 9 7-15,-5 7 14 16,-3 3-10-16,3 0-11 16,5 12-5-16,-1 4 5 15,0 6 4-15,0-3 1 16,0 1-5-16,-4-5-20 0,0-5-114 15,0-10-241-15</inkml:trace>
  <inkml:trace contextRef="#ctx0" brushRef="#br0" timeOffset="46232.08">12979 5270 1112 0,'0'0'8'0,"0"0"-8"15,0 0 0-15,43 99 1 16,-34-64 8-16,-3-1 3 16,-3-5-9-16,-3-3 4 15,0-8-6-15,0-6 7 0,0-7-4 16,0-5-1 0,0 0 11-16,0 0 9 0,1-22 26 15,13-12-8-15,10-14-41 16,10-4 1-16,6 3-4 15,3 10-2-15,-4 16 3 16,-6 15-12-16,-3 8 0 16,0 4-1-16,0 15 6 15,-5 2 6-15,-2 0 3 16,-4-1 2-16,-1-5-2 16,-3-7 1-16,-1-2-2 15,-3-4 2-15,-3-2 7 0,-1 0-4 16,5-20 0-16,-2-6-4 15,1-11-16-15,-7-1 15 16,-4 4-16-16,0 5-2 16,-7 12 15-16,-7 12 4 15,-5 5 15-15,-8 5-15 16,-7 22 0-16,-2 12 8 16,-1 7 17-16,7 3-3 15,6 2-7-15,13-4-4 16,10-5-5-16,1-7 0 15,9-5-6-15,15-5 8 16,4-7-6-16,6-7 1 16,2-4 0-16,0-7-2 15,0 0 6-15,-6-3-7 16,-6-10-9-16,-10-2-39 0,-5-1-57 16,-5 2-64-16,-4-2-226 15</inkml:trace>
  <inkml:trace contextRef="#ctx0" brushRef="#br0" timeOffset="68996">6184 6153 476 0,'0'0'89'0,"0"0"-37"16,0 0-27-16,0 0-3 16,0 0 1-16,-10-78 42 0,10 72-16 15,-2 2-11-15,2 2-8 16,-2-1 3-16,2 3-2 15,0 0-10-15,0 0-4 16,0 0-11-16,0 0-6 16,0 0 0-16,0 0-6 15,2 0 1-15,12-1 3 16,11-2 1-16,7 0 1 16,3-1 0-16,6-2 1 15,3 1 1-15,3-1-2 0,2 1 0 16,1-1 2-1,8 1-2-15,4-1-2 0,8-1-1 16,6-2 6-16,8 3-3 16,2 2 0-16,1-2 3 15,1 6-6-15,0 0 8 16,6-2-5-16,5 2 0 16,8 0 0-16,6-2 0 15,11 1 4-15,0 1-4 16,-4 0 4-16,-12 0-5 15,-14 0 5-15,-22 0 1 16,-23 0-3-16,-21 0 0 16,-16 0-2-16,-9 0 3 15,-3 0 10-15,0 0 8 16,0 0 4-16,0 0-25 0,0 0 0 16,2 1 0-16,9 11-43 15,-1 5-154-15,-6-3-233 16</inkml:trace>
  <inkml:trace contextRef="#ctx0" brushRef="#br0" timeOffset="70789.53">6570 7336 912 0,'0'0'66'0,"0"0"-26"15,0 0-39-15,0 0-1 16,0 0-7-16,0 0 5 16,122-15 4-16,-73 5 1 15,0 2-3-15,-6-3 1 16,-13 0 1-16,-9 2 0 16,-7 1 4-16,-7-4-3 15,-1-4-2-15,-6-5 1 0,0-5-2 16,0 0-14-16,-15-1 0 15,-6 7 11-15,-1 7 0 16,-3 7 3-16,-1 6-4 16,-1 9 4-16,-2 21-4 15,5 16 4-15,4 10 3 16,7 5 2-16,7 1 0 16,6 1-3-16,1-7 2 15,20-7-3-15,6-8 3 16,3-11-2-16,1-8-2 15,-4-9 1-15,-4-9 2 16,3-4 1-16,6-11 5 16,9-21-5-16,4-9-4 15,3-1-6-15,-5 10 4 0,-7 11-5 16,-5 15 5-16,-7 6 2 16,-2 3-2-16,-5 18-1 15,-1 2 3-15,-4 3 3 16,-6 0 1-16,-1-1-1 15,-4-4-3-15,-1-3 1 16,0-6-1-16,0-5 4 16,0-2-3-16,0-5 1 15,0 0 5-15,3 0 11 16,3-16 29-16,12-21-3 16,17-16-44-16,14-6-10 15,12 8 5-15,0 18 1 16,-4 21 3-16,-9 12-5 0,-7 2 4 15,-7 20 1 1,-4 5-3-16,-3 1 4 0,-6-1 0 16,0-2 2-16,1-5 0 15,2-2 1-15,2-8-3 16,2-3 3-16,2-6 6 16,0-1-7-16,0-6 3 15,-1-14-4-15,1-10 2 16,-3-7 2-16,-3 1-5 15,-11 5-1-15,-8 10 1 16,-5 13-7-16,0 5 3 16,-15 3 4-16,-9 11 0 0,-4 14 0 15,2 6 0 1,8 1 4-16,11 2-4 0,7-1-3 16,0-5 3-16,6-3 3 15,13-5-1-15,10-5-2 16,2-3 5-16,6-9-3 15,3-3 1-15,2-1 2 16,1-20 2-16,-2-9 13 16,-5-9-8-16,-5-15 0 15,-4-10-11-15,-5-7 3 16,-13 4 0-16,-9 8-8 16,0 16 2-16,-18 11-6 15,-7 13 5-15,-5 9-1 16,-3 6 4-16,8 4-3 0,2 0 1 15,10 6-4-15,4 7-1 16,8-2 1-16,1 1-9 16,1 1 15-16,17-3 2 15,7-2-1-15,8-8 3 16,6 0-3-16,10-3 7 16,4-11-4-16,2 0-4 15,-3 3-2-15,-7 7 2 16,-9 4-1-16,-11 4 1 15,-6 17-3-15,-5 8 3 16,-3 9 7-16,-2-1 9 16,2 5-2-16,4-4-5 15,1-3-2-15,10-4-4 16,2-7 4-16,12-6-7 0,8-8 5 16,7-10 3-16,-1 0-4 15,-2-10-1-15,-9-15-1 16,-13-9-2-16,-7-3-2 15,-13 3-1-15,-10 7-1 16,0 13-8-16,-27 10 3 16,-13 4 1-16,-6 10 4 15,-2 17 3-15,5 4 0 16,11 3-6-16,12-3 5 16,9 0-2-16,9-6-6 15,2-3 8-15,5-4-1 16,17-3 1-16,5-5 2 0,7-4-9 15,2-4-4-15,-4 0 13 16,-7 2-3-16,-11 7 0 16,-13 5-3-16,-1 12-1 15,-15 6 7-15,-21 6 14 16,-10-2 15-16,-2-3-2 16,-3-5 11-16,7-7-21 15,8-9 21-15,6-1-4 16,12-9-23-16,6-4-2 15,9 0 3-15,3-22-12 16,24-18-95-16,27-23-211 16</inkml:trace>
  <inkml:trace contextRef="#ctx0" brushRef="#br0" timeOffset="71179.48">9388 7352 996 0,'0'0'70'0,"0"0"-70"15,0 0-1-15,0 0 1 16,0 0 11-16,0 0 8 16,0 53-12-16,13-37-4 15,8-1 15-15,3-4-12 16,4-5-1-16,3-6-4 16,2 0 9-16,0-11-4 15,1-10-2-15,-5-3-4 0,-7 5-4 16,-10 7 4-1,-9 9-4-15,-3 4-3 0,-7 34-21 16,-22 20 16-16,-13 22 12 16,-11 14 12-16,-5 7-6 15,1 0 1-15,5-11-7 16,7-13 4-16,8-15 9 16,7-17 8-16,6-12 26 15,12-14-10-15,3-10-7 16,8-6 2-16,1-1 22 15,0-29 4-15,1-17-58 16,28-22-42-16,23-10-65 0,16 2-42 16,11 9-176-16</inkml:trace>
  <inkml:trace contextRef="#ctx0" brushRef="#br0" timeOffset="71785.67">10332 7932 1111 0,'0'0'21'16,"0"0"-21"-16,0 0-16 15,0 0 16-15,114-96 3 16,-73 71-2-16,-4-3-1 0,-4-1 2 15,-3-5-9-15,-6-1-1 16,-4-1 4-16,-6 1-17 16,-7 6 15-16,-5 5 5 15,-2 12 1-15,0 4 16 16,0 8 23-16,-6 0-21 16,-11 15-18-16,-10 17 0 15,-3 12 9-15,3 6 14 16,3 3 1-16,8-3-15 15,5-4 2-15,8-5-6 16,3-7-4-16,0-8-1 16,0-5 2-16,8-10-2 0,5-8 5 15,5-3-1-15,7-7 15 16,5-23-7-16,3-14-9 16,-1-12 0-16,-1-9-3 15,-5 2 0-15,-1 8-19 16,-2 14-1-16,0 17 19 15,-6 12-4-15,2 12-3 16,0 0-2-16,2 16-2 16,-2 14 5-16,-1 9 2 15,-3 5 5-15,0 1 3 16,-5 0 7-16,-4-4-2 16,-1-8 7-16,-5-7-7 15,0-8-3-15,0-7 3 0,-2-7-4 16,-2-4 3-1,-2 0-7-15,-2-6-19 0,-1-22-104 16,1-17-468-16</inkml:trace>
  <inkml:trace contextRef="#ctx0" brushRef="#br0" timeOffset="71928.25">10819 7353 1208 0,'0'0'12'0,"0"0"-11"15,0 0 5-15,0 0-6 16,0 0 0-16,0 0-107 16,44-12-350-16</inkml:trace>
  <inkml:trace contextRef="#ctx0" brushRef="#br0" timeOffset="73901.78">12670 7763 872 0,'0'0'143'16,"0"0"-71"0,0 0-15-16,0 0 18 0,-57-78-41 15,5 74-30-15,-12 4-4 16,-3 5-2-16,5 16-1 15,13 0 1-15,20-2 0 16,13-3-4-16,13 0-7 16,3-3 12-16,0-2-3 15,19-4 1-15,9-6-5 16,8-1 8-16,1 0 0 16,-1-12-5-16,-11-5-10 15,-5-4 14-15,-10 5-21 16,-3 2-2-16,-5 7 23 0,-2 5 2 15,0 2 13 1,0 2-14-16,0 23-23 0,1 9 23 16,2 13 23-16,3 2 3 15,2 1 4-15,1-4-15 16,-5 0 5-16,1-6-7 16,-4-4-12-16,-1-11 4 15,2-9-3-15,-1-7-1 16,-1-5-2-16,2-2 2 15,-2-2 3-15,1 0 6 16,2 0-4-16,3-3 16 16,9-21 6-16,10-16 10 15,10-14-37-15,17-9-1 16,8-7 0-16,4-5 0 0,-2 4-27 16,-6 10 5-1,-13 16 7-15,-15 20 6 0,-13 11 9 16,-10 12 0-16,-5 2-2 15,0 0-12-15,0 0 1 16,0 0 4-16,0 7-6 16,-2 7 11-16,1 3 3 15,1 0 1-15,0-2 2 16,0 1-2-16,0-2 1 16,0 2 0-16,4-2-1 15,2 5 2-15,-2 3-2 16,-1 4 0-16,0 2 0 15,4 4 0-15,-1-2 0 0,4 1 1 16,0-6 0-16,2-5-1 16,3-5 0-16,-1-6 1 15,-1-9-1-15,1 0 4 16,6-14 2-16,3-13-6 16,1-9 0-16,3-6-3 15,-1-1 3-15,3 5-15 16,-4 10 4-16,-7 14 8 15,-3 8-1-15,-7 6 4 16,5 2-8-16,-1 19 8 16,1 11 8-16,0 6 31 15,1 2-6-15,-1-3-28 0,-2-5 2 16,1-7-5 0,0-3-2-16,0-9-26 0,5-9-37 15,9-4-43-15,8 0-3 16,8-22-67-16,3-4 36 15,-4-7 126-15,-5 0 14 16,-10 3 23-16,-13 9 79 16,-8 9 53-16,-5 8-10 15,0 2-63-15,-12 2-61 16,-14 0-20-16,-6 10 3 16,-7 15-4-16,1 5 0 15,7 1-3-15,9 1-1 16,11 0 0-16,5-4 1 15,6 0 1-15,0-4-10 16,12-11-6-16,6-4-11 0,6-9 10 16,4 0 19-16,4-20 3 15,-1-12 0-15,1-5 0 16,0-6 1-16,1 0-2 16,-2 7 2-16,-1 11-4 15,-3 12-1-15,-2 12 1 16,-2 1-8-16,-2 14 8 15,-2 13-6-15,-7 2 6 16,-3 4 0-16,-8 0 0 16,-1 0 0-16,0 1 0 15,-13-5 0-15,-5-1-1 16,-1-7 1-16,7-9 0 0,1-6 3 16,10-6-3-16,1-17 24 15,0-19 14-15,22-12-32 16,19-12-2-16,12 0-4 15,4 9-3-15,-7 14-2 16,-8 20-4-16,-9 15 8 16,-5 2-6-16,-2 17 1 15,-5 11-3-15,-2 4 4 16,-3 4 5-16,-3-3 4 16,0-5-1-16,1-6-3 15,5-5 0-15,6-9 9 16,8-8 4-16,12 0-4 15,3-17-2-15,4-12-7 0,-2-4 7 16,3-11-5 0,-1-8-2-16,0-8 0 0,-9-13-3 15,-10 2-3-15,-12 6 2 16,-12 18 1-16,-4 16 6 16,-5 13 8-16,0 8 1 15,0 6-10-15,0 0-1 16,0 4 2-16,0 0 12 15,-5 0-15-15,-9 23 0 16,-8 21 0-16,-6 21 5 16,-2 14 20-16,8 5 7 15,5 0-4-15,10-9-18 16,7-6-4-16,0-10-2 16,0-10 0-16,10-10 2 0,8-13-6 15,2-12-16-15,8-12-20 16,6-2-22-16,2-18-75 15,-4-24-139-15,-10-12-497 16</inkml:trace>
  <inkml:trace contextRef="#ctx0" brushRef="#br0" timeOffset="74188.02">14760 7857 1017 0,'0'0'158'0,"0"0"-150"16,0 0-5-16,0 0 17 15,0 0-2-15,112 0-17 16,-48 0 7-16,2 0-8 0,-7 0-3 16,-6-6 3-16,-7-4-11 15,-7 0-1-15,-11 3-2 16,-13 5 7-16,-9 2 6 16,-6 0 2-16,0 0 6 15,0 14-7-15,-6 13 3 16,-5 5 20-16,0 1-11 15,2-3-12-15,3-2-3 16,3-7-3-16,0-4-27 16,3-9-44-16,0-8-98 15,0 0-155-15</inkml:trace>
  <inkml:trace contextRef="#ctx0" brushRef="#br0" timeOffset="74318.67">15387 7663 1048 0,'0'0'77'0,"0"0"-41"16,0 0-4-16,0 0-32 16,0 0-17-16,0 0-144 15,-40-12-522-15</inkml:trace>
  <inkml:trace contextRef="#ctx0" brushRef="#br0" timeOffset="75744.47">15464 7883 978 0,'0'0'81'16,"0"0"-81"-16,0 0-5 0,0 0 1 16,0 0 2-16,0 0-1 15,0 0 0-15,93-12 3 16,-68 30-10-16,-3 11 9 16,-6 11-4-16,-8 13 1 15,-8 8 4-15,0-4 0 16,-17-5 0-16,-3-11 2 15,4-10 0-15,3-9-2 16,3-10 8-16,6-6-1 16,4-5-2-16,-2-1 2 0,1 0-2 15,-2 0 5-15,-3-8 8 16,-6-6-11-16,3-3-6 16,3 3 0-16,6-1 2 15,0 2 28-15,17-4-10 16,23-3-21-16,18 2-4 15,20 3 3-15,8 4-4 16,2 7 1-16,-9 2 4 16,-7 2-2-16,-17 0-2 15,-10 0 4-15,-16 0-5 16,-10 0 3-16,-9-5-2 16,-7-15-1-16,-3-3-3 15,-3-5-46-15,-18 2-5 16,-4 3 52-16,1 10 7 15,6 7 58-15,3 6-19 0,9 0-27 16,6 7-2-16,0 13-6 16,15 6-2-16,24 5 18 15,20-2 6-15,22-2-7 16,20-5-14-16,11-5 3 16,2-4-4-16,-11-9-3 15,-20-4 1-15,-20 0-4 16,-17-10 1-16,-16-14-2 15,-15-3 3-15,-14-6 0 16,-1-1-3-16,-16 2 4 16,-20 5-1-16,-4 8 4 15,-2 8 7-15,-2 11 8 0,5 0 2 16,3 13-10-16,3 14-1 16,8 10-4-16,8 1-4 15,11 3 3-15,6-4-5 16,2-3 0-16,20-5-3 15,7-9 3-15,9-10 4 16,7-8 1-16,3-2-4 16,2-17-1-16,-3-16 1 15,-6-19-2-15,-5-17-4 16,-6-10-8-16,-6-9-8 16,-6 11-3-16,-6 15 5 15,-8 21 19-15,-4 20 27 16,0 15 10-16,0 6-28 0,-4 7-9 15,-15 31 0-15,-4 15 3 16,-4 17 24-16,6 12-6 16,9 2 8-16,12 0-25 15,0-5 3-15,21-11-7 16,9-13 0-16,7-13 0 16,6-12-30-16,2-14-60 15,3-16-83-15,-8-11-430 16</inkml:trace>
  <inkml:trace contextRef="#ctx0" brushRef="#br0" timeOffset="77221.53">7165 7967 913 0,'0'0'20'16,"0"0"-20"-16,0 0 0 15,0 0-1-15,0 0-3 16,0 0 4-16,0 0-3 16,-36-24-1-16,40 24 0 15,13 0 6-15,13 0-2 16,14 0 23-16,16 0-7 15,12 0 16-15,14 0 2 16,14 3-12-16,8 0-7 16,7 2-12-16,1 2-1 15,0 4-1-15,2 1-2 16,-1 3-5-16,2-1 5 16,3 2 2-16,2-2-4 0,10-1 3 15,6-3 0 1,7-2 1-16,5-2-1 0,0-1-3 15,2 3 3-15,1-2 0 16,-3 2 0-16,-1 4 9 16,-1 2-8-16,-3 3 0 15,5 3 0-15,2-2 2 16,2 1-3-16,11 0 0 16,2 0-4-16,10-2 4 15,4 0 0-15,5-4 4 16,5-1-4-16,1 1 0 15,-2 1-4-15,-7 0 2 0,-1 3 4 16,-7 2-1 0,-7 0 1-16,5 5-2 0,-5 1-1 15,6-2 1-15,0 2 0 16,4-2 2-16,-2 0-1 16,-1-5-1-16,0-1-2 15,-13-2 2-15,-3 2 1 16,-7-1 0-16,-11 4 0 15,-2-3-1-15,-5-1-3 16,-4 1 2-16,-3-1 1 16,-6-2 0-16,-11-2 0 15,-8-1 1-15,-13-4-1 16,-13-3 2-16,-17-1-1 16,-15-3 22-16,-17 1-5 15,-10-1 16-15,-8 0 5 0,-4 0-17 16,-3 0-6-1,1 0-10-15,-2 0 5 0,0 0 1 16,0 0 6-16,-3 0-5 16,0 0 9-16,0 0-13 15,0 0 10-15,0 0-18 16,0 0-1-16,-3 0-18 16,-21-14-159-16</inkml:trace>
  <inkml:trace contextRef="#ctx0" brushRef="#br0" timeOffset="79667.82">3563 5227 414 0,'0'0'89'15,"0"0"12"-15,0 0 2 16,-34-84-6-16,31 66 0 16,0 2 23-16,3 5-76 15,0 5-14-15,0 3 10 16,0 3-14-16,0 0-26 15,0 6-8-15,13 16-6 0,8 9 13 16,9 5-2 0,1 3 3-16,-1-8 3 0,0-4-1 15,0-8 0-15,4-10-2 16,11-9 1-16,18-3 5 16,23-27 7-16,20-17-13 15,27-16 3-15,16-14-6 16,9-3 3-16,8 0-14 15,-8 15 14-15,-13 14-5 16,-17 19 10-16,-27 15-5 16,-20 12 1-16,-26 5-1 15,-19 0-1-15,-17 0 1 16,-10 0-1-16,-7 0 1 16,-2 0 0-16,0 0 10 15,0 0 3-15,0 0-7 0,0 0-5 16,0 0 0-16,0 0-1 15,0 0-16-15,7 5-48 16,-4 9-152-16,-3-7-232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08:32.8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6738 10191 194 0,'0'0'3'15,"0"0"5"-15,0 0 67 0,0 0 101 16,0 0-66-16,0 0-7 16,0 0-26-16,-25-79-40 15,22 72 41-15,0 1-26 16,1 2 3-16,1 2-30 15,1 2 2-15,0 0-16 16,0 0-11-16,0 0 0 16,0 0-6-16,0 0-4 15,0 0 0-15,7 0-1 16,14 0 11-16,7 4 2 16,8-1 3-16,3-2-3 15,4 1-2-15,2 0 0 16,-3-1-1-16,-5 2 4 0,-4 0-3 15,-9 0 0 1,-8-2 0-16,-7 1 0 0,-7-1 0 16,-2-1-3-16,0 1-7 15,0-1-51-15,0 2-22 16,-6-2-24-16,-8 0-48 16,1 0-136-16</inkml:trace>
  <inkml:trace contextRef="#ctx0" brushRef="#br0" timeOffset="222.75">6968 10083 264 0,'0'0'244'0,"0"0"-186"16,0 0-8-16,0 0-8 0,0 0-16 15,0 0 14-15,-72-51 17 16,72 51 4-16,0 0-49 16,0 9-12-16,0 17-7 15,5 7 7-15,2 9 7 16,-1 1 1-16,-5 1-5 15,-1-1 0-15,0-2-3 16,0-7 3-16,-3-5-6 16,-2-8-23-16,5-11-53 15,0-8-76-15,0-2-211 16</inkml:trace>
  <inkml:trace contextRef="#ctx0" brushRef="#br0" timeOffset="847.63">7146 9912 349 0,'0'0'99'16,"0"0"-35"-16,29-83 21 15,-29 58-36-15,0 0 0 16,-3 2-3-16,-13 0-34 15,-4 2 13-15,-2 2-12 16,-3 2 17-16,-1 4-27 0,1 6-3 16,-4 5-3-1,-2 2 3-15,-3 2-2 0,-5 18-4 16,-3 5 5-16,-4 3-1 16,0 2 1-16,-2 1 1 15,3 0 0-15,5 4 4 16,-2 2 7-16,0 7 5 15,-4 6-2-15,1 4-2 16,2 5 3-16,8 3-15 16,9 1 2-16,8-1-1 15,11-3 1-15,7-6 2 16,6-9-4-16,28-3 9 16,18-4-8-16,8-3 5 15,8-7-2-15,6-5-4 16,6-8 2-16,2-7 5 0,2-6-7 15,-5-1 0-15,-6-1-1 16,-5-12-20-16,3-5 12 16,0-7-1-16,0-11 9 15,-3-7 1-15,-7-14 7 16,-4-8 2-16,-12-6 8 16,-11-4 8-16,-10 2-20 15,-17 0 2-15,-7 7 8 16,-9 7 8-16,-27 9 12 15,-13 10 11-15,-12 8-38 16,-8 10-4-16,-2 12-8 16,-1 10 3-16,1 7-4 0,0 24-133 15,3 0-181-15</inkml:trace>
  <inkml:trace contextRef="#ctx0" brushRef="#br0" timeOffset="29467.23">21611 6057 577 0,'0'0'0'16,"0"0"-11"-16,0 0 11 16,0 0 9-16,0 0 23 15,0-77 17-15,2 65-6 16,-2 3 19-16,0 0-5 16,0 6-15-16,0-2-3 15,0 5-25-15,0 0-3 16,0 0-10-16,0 0-2 15,-18 5-5-15,-9 24 1 16,-16 15 4-16,-14 22 2 16,-9 15 1-16,-2 11 0 0,2 0 9 15,6-4 0-15,8-12-7 16,12-13-1-16,8-13-3 16,13-15 0-16,7-12 3 15,7-9-3-15,4-5 5 16,1-8 3-16,0-1-1 15,0 0 1-15,0 0-8 16,0 0-8-16,1 0-50 16,9 0-62-16,-2 0-88 15,-3 0-357-15</inkml:trace>
  <inkml:trace contextRef="#ctx0" brushRef="#br0" timeOffset="30926.59">24716 11795 545 0,'0'0'89'0,"0"0"-57"15,0 0 3-15,0 0 24 16,0 0 3-16,0 0 7 16,0 0-32-16,19-41-28 0,-7 37 0 15,5 0-9 1,5 0 0-16,3 4-3 0,-1 0 3 15,-6 1-8-15,-10 20 2 16,-8 12-1-16,-11 10 2 16,-31 13 4-16,-14 1 1 15,-13-2 0-15,1-5-3 16,6-8 3-16,14-9 2 16,17-9 0-16,15-9 1 15,10-6 3-15,6-3-4 0,0 0 7 16,12 4-6-1,25 3 6-15,12 1 0 0,11 2-9 16,11 2 0-16,1 1-1 16,1-2 1-16,-1-1 0 15,-15 2 4-15,-11-5-3 16,-16-3-1-16,-14-5 0 16,-6-3-6-16,-7-1 6 15,-3-1 0-15,0 0 4 16,2 0-8-16,3 0-6 15,2-8-54-15,3-10-217 16</inkml:trace>
  <inkml:trace contextRef="#ctx0" brushRef="#br0" timeOffset="32287.87">21186 16140 817 0,'0'0'89'0,"0"0"-26"0,0 0-16 16,0 0-1-16,0 0-17 16,0 0-15-16,18-29-1 15,-9 26-9-15,3 0-1 16,4 3 2-16,4 0-3 16,0 0-2-16,4 8 0 15,-2 5-2-15,-6 4-1 16,-10 1-1-16,-6 2-22 15,-3 4 7-15,-24 0 14 16,-3-2 5-16,-1 0 0 16,1-8 0-16,9-2 1 15,6-3-1-15,10-4 0 16,5 5-1-16,0 0-3 16,24 6-8-16,8 5-10 0,10 3-9 15,4 5-27-15,-6 4 13 16,-7 5 14-16,-14 3 21 15,-13 1-13-15,-6-2 12 16,-19-5 9-16,-12-8 2 16,-8-7 11-16,0-7 61 15,1-5 27-15,-3-6-21 16,2-2-35-16,0 0 20 16,1-2-39-16,0-8-19 15,2-1-5-15,0-3-39 0,-3-3-71 16,-3-4-174-1</inkml:trace>
  <inkml:trace contextRef="#ctx0" brushRef="#br0" timeOffset="33536.81">14786 14249 528 0,'0'0'44'16,"0"0"-35"-16,0 0 2 15,0 0 12-15,0 0 52 16,0 0 16-16,-13-71-10 15,13 69-5-15,0 2 8 16,0 0-34-16,-4 0-50 16,-1 35-3-16,-11 25 3 15,-9 26 11-15,-8 14 20 16,-1-2-17-16,4-10-12 0,8-15-2 16,8-17 0-16,6-16 0 15,8-15 0-15,0-10-1 16,0-9 4-16,25-6-1 15,19-2 7-15,17-15-9 16,16-7-3-16,5 0-20 16,-2 4 3-16,-7 5 4 15,-10 5 4-15,-7 3 1 16,-8 0-7-16,-8 2 15 16,-8-4-6-16,-11 0 9 15,-6-3 1-15,-12 0-1 16,-3 2 0-16,0 3 0 0,0 5 12 15,-2 2 10-15,-17 14-18 16,-8 21 0-16,-9 18 10 16,2 15 9-16,4 3-6 15,8-2-16-15,10-8 5 16,3-11-6-16,3-6 2 16,0-9-2-16,3-8 0 15,3-8-8-15,0-2-60 16,0-8-87-16,0-7-120 15</inkml:trace>
  <inkml:trace contextRef="#ctx0" brushRef="#br0" timeOffset="34841.71">14792 7549 826 0,'0'0'52'15,"0"0"-2"-15,0 0-38 16,0 0-12-16,0 0 1 15,-41 94 3-15,41-58-3 16,0-2 0-16,15-7 4 16,14-2-1-16,11-1 2 15,3-2 6-15,6 5-1 16,-1 1-10-16,-3-1 2 0,-13 5-5 16,-9-4 4-16,-17 0-4 15,-6 0 4-15,-15-5-2 16,-19 2 27-16,-11-7 2 15,-10-7 11-15,-2-6-24 16,3-5-12-16,8-10-4 16,10-20-25-16,12-18-187 15,14-13-282-15</inkml:trace>
  <inkml:trace contextRef="#ctx0" brushRef="#br0" timeOffset="35018.24">14783 7547 594 0,'0'0'313'16,"0"0"-251"-16,0 0-51 0,0 0 13 16,0 0 23-16,0 0-17 15,119-25-7-15,-55 11-5 16,5-2-14-16,1 3-4 16,-12 1-31-16,-4-2-128 15,-7-6-175-15</inkml:trace>
  <inkml:trace contextRef="#ctx0" brushRef="#br0" timeOffset="43598.1">19396 7511 230 0,'0'0'167'16,"0"0"-167"-16,0 0-50 15,0 0 10-15,0 0 35 16,0 0 5-16,0 0 31 15,0 0 32-15,0-1 17 16,0 1 7-16,0 0-42 16,0 0-19-16,0 0-4 15,0 0-11-15,0 0 0 16,-3-3-5-16,1 0-2 16,-1 0 5-16,3 2 31 0,0 1-4 15,0 0-6-15,0 0-11 16,0 0-8-16,0 0 0 15,0 0-3-15,0-1-1 16,0 1 2-16,0 0-5 16,0 0-1-16,0 0 3 15,0 0-6-15,0 0 0 16,0 0 2-16,0 0-1 16,0 0-1-16,0 0 2 15,0 0-2-15,0 0 2 16,0 0-2-16,0 0 0 15,0 0 0-15,0 0-2 0,0 0 2 16,0 0 0-16,0 0 0 16,0 0 2-16,0 0-2 15,0 0 1-15,0 0-1 16,0 0 0-16,0 0 1 16,0 0-1-16,0 0 0 15,0 0 0-15,0 0 0 16,0 0 2-16,0 0-2 15,0 0 4-15,0 0-2 16,0 0 7-16,0 0-4 16,0 0-4-16,0 0 2 15,0 0-4-15,0 0 1 16,0 0-5-16,0 0 5 0,0 0 0 16,0 0 0-16,0 0 0 15,0 0 0-15,0 0 0 16,0 0 0-16,0 0-1 15,0 0 1-15,0 0 0 16,0 0-2-16,0 0 1 16,0 0 1-16,0 0-3 15,0 0 6-15,0 0-6 16,0 5 0-16,-6 8 3 16,-1 8-1-16,-7 8 1 15,-4 11 3-15,-1 9 0 16,-3 9 0-16,-2 5-1 15,0-4 7-15,4-2-8 0,1-8-1 16,1-6 0-16,5-6 0 16,2-8 0-16,4-6 1 15,4-11-1-15,2-3 3 16,1-7 0-16,0-2-3 16,0 0 3-16,0 0 7 15,0 0 4-15,0 0 1 16,0 0-4-16,0 0 3 15,0 0-5-15,0-3-9 16,0-3 0-16,1-2 0 16,2 0-17-16,4 0-42 15,4 0-89-15,-4-1-203 16</inkml:trace>
  <inkml:trace contextRef="#ctx0" brushRef="#br0" timeOffset="44968.54">22470 11669 223 0,'0'0'465'15,"0"0"-415"-15,0 0-20 0,0 0-5 16,0 0 13-16,0 0 3 16,-4-51-6-16,4 43-16 15,0-1 7-15,0 3-11 16,7-2-5-16,4 0-1 16,7 1-5-16,5 2-4 15,9 2-3-15,2 3 2 16,1 0 0-16,-3 5 1 15,-6 15 0-15,-10 5-6 16,-10 9 2-16,-6 12 1 16,-12 7 3-16,-19 5 7 15,-9 1-5-15,-3-7-1 16,4-4-1-16,6-9 0 0,4-7 4 16,10-6-4-16,9-9 0 15,4-6 3-15,6-4-1 16,0-3 5-16,3 2-3 15,22 2 2-15,14 2-1 16,11 3-5-16,12 2 1 16,8 1-1-16,6 3-2 15,4 2 2-15,2-2 2 16,-8 1-1-16,-13-2-2 16,-14-5-4-16,-18-4 5 15,-16-5 0-15,-10 0 4 16,-3-4 0-16,0 0 4 15,0 0 6-15,0 0-2 16,0 0-12-16,-6 0-1 0,0 0-2 16,-2 0-36-16,-5 0-96 15,-6-8-252-15</inkml:trace>
  <inkml:trace contextRef="#ctx0" brushRef="#br0" timeOffset="46198.84">19470 14908 755 0,'0'0'72'0,"0"0"-51"16,0 0-7-16,0 0 18 16,0 0 10-16,0 0-8 15,-3-22-22-15,3 20 4 16,2 0-5-16,5 0-5 16,4 1-4-16,2 1-1 0,6 0 2 15,4 0-2-15,2 0 1 16,1 7-2-16,-4 6 0 15,-3 7-3-15,-8 6-1 16,-11 5 3-16,0 2 1 16,-18 1-1-16,-15-3 1 15,-4-1 0-15,1-12 0 16,6-5 1-16,8-5 0 16,10-4 1-16,7-4 0 15,5 0-1-15,0 4-1 16,6 2-4-16,20 2-8 15,11 7 3-15,5 7 9 16,2 3-11-16,-6 7 3 0,-13 4-13 16,-11 3 5-16,-14 1 4 15,-2-3-6-15,-25-5 14 16,-5-7 2-16,-4-6 2 16,-2-7 14-16,2-4 23 15,0-7 40-15,1-1-9 16,1 0-29-16,2-9-15 15,4-5-20-15,2-5-4 16,2-1-43-16,4-8-119 16,1-9-608-16</inkml:trace>
  <inkml:trace contextRef="#ctx0" brushRef="#br0" timeOffset="47294.59">15706 11147 391 0,'0'0'65'0,"0"0"4"15,0 0 0-15,0 0 0 16,0 0-15-16,0 0-27 16,11-4-27-16,-26 43 0 15,-9 22 25-15,-2 11 46 16,2 9-14-16,2-4-23 16,3-4-11-16,5-14-16 15,3-10 10-15,4-10-15 16,6-11 1-16,1-7 7 15,0-7-10-15,4-3 12 0,17-2-8 16,8-1 0-16,8-2 1 16,9-4-4-16,3-2 4 15,5 0-3-15,3 0-2 16,-2-9 0-16,-4-2 2 16,-7 4-4-16,-9 0 2 15,-9 3-20-15,-9 0-11 16,-7 0-69-16,-10 0-63 15,0-5-89-15</inkml:trace>
  <inkml:trace contextRef="#ctx0" brushRef="#br0" timeOffset="47519.18">15885 11572 826 0,'0'0'84'0,"0"0"-84"15,0 0 0-15,0 127 44 16,0-54 19-16,0 5-23 16,0 1-21-16,2-2-13 15,-2-5-2-15,0-9-3 16,1-8 0-16,4-11-2 16,2-11-34-16,5-9-58 15,-2-9-68-15,0-15-228 16</inkml:trace>
  <inkml:trace contextRef="#ctx0" brushRef="#br0" timeOffset="52055.25">18265 9526 359 0,'0'0'104'0,"0"0"-101"15,0 0-6-15,0 0 7 16,0 0 14-16,0 0 73 16,0 0-35-16,0 0-15 15,0-13-17-15,0 12 0 16,0 1 2-16,0 0-5 16,0 0 7-16,0-1-8 15,0 1-2-15,0 0 4 16,0 0-4-16,0 0-8 15,0 0 0-15,0 0-7 16,0 0 3-16,0 0-2 16,0 0-3-16,0 0 13 0,0 0-6 15,1 0-1-15,-1 0 4 16,0 0-5-16,0 0-2 16,0 0-4-16,0 0 0 15,0 0-4-15,2 5-1 16,-2 10 3-16,1 1 2 15,-1 1 0-15,2-3 0 16,-1-1-1-16,2-3 1 16,-3-4 1-16,3-3-1 15,-3-1 0-15,0-1 2 16,0-1-2-16,1 0 2 16,-1 2 5-16,0 0-4 15,0-1 2-15,0 0-5 16,0 2 0-16,0-1-2 15,0 2 0-15,2 5-3 0,1 7 4 16,0 12 1-16,3 10 4 16,-1 9 5-16,1 2 1 15,2 2-5-15,-2-3-2 16,0-5-1-16,-1-4-2 16,-2-9 2-16,-1-5-2 15,2-7 0-15,-3-8 1 16,1-2-2-16,-1-6 1 15,-1-1 0-15,2-1 0 16,-2 0 2-16,0 0-2 16,0 0 0-16,0 0 3 15,0 0 3-15,0 0 4 0,0 0 2 16,0 0 15-16,0 0-14 16,0 0-5-16,0 0-6 15,0 0 0-15,0 0-2 16,3 0-1-16,1-7-67 15,4-5-109-15,-2-6-347 16</inkml:trace>
  <inkml:trace contextRef="#ctx0" brushRef="#br0" timeOffset="53554.83">21296 11572 470 0,'0'0'103'16,"0"0"-68"-16,0 0-12 15,0 0 45-15,0 0 37 16,0 0-41-16,0 0-35 16,0-1-18-16,0 1 0 15,0 0-2-15,0 0 5 16,0 0 3-16,0 0-4 15,0 0 1-15,0 0-3 16,0 0 0-16,0 0-3 16,0 0-3-16,0 0 5 15,2 0 5-15,-1 0-2 16,5 0-8-16,6 0-3 0,12 0-2 16,12 0 1-16,13 1 0 15,3 8 0-15,4 0-1 16,-3 2 2-16,-7 0-2 15,-5 2 1-15,-10-4-1 16,-4 0-4-16,-9-4 2 16,-5 0 2-16,-7-4 3 15,-4-1 0-15,-2 0 0 16,0 0 3-16,0 0 2 16,0 0 10-16,0 0-12 15,0 0 8-15,0 0-4 16,1 0-3-16,2 0-4 0,0 2 1 15,-1-1-3 1,1 0-1-16,-3-1 1 0,0 0 1 16,0 0-1-16,0 0 1 15,0 0 7-15,0 0 0 16,0 0-8-16,0 0-1 16,0 0 0-16,0 0-31 15,0 0-43-15,0 0-105 16,0 0-42-16,-9 4 4 15,-3-1 11-15,-3-3-39 16</inkml:trace>
  <inkml:trace contextRef="#ctx0" brushRef="#br0" timeOffset="54181.09">21329 11601 665 0,'0'0'24'16,"0"0"9"-16,0 0-15 15,0 0 19-15,0 0 24 16,0 0-27-16,6-25-24 15,2 22 1-15,2-1-10 0,3 0 2 16,1 0 3-16,-1 0-6 16,-2 0 4-16,2 1 0 15,4 0-3-15,3 3 5 16,7 0-6-16,-3 3 0 16,2 14-3-16,-9 9 1 15,-11 9-3-15,-6 9 5 16,-17 12 1-16,-24 7 17 15,-7 0-6-15,-2-6 6 16,8-9-2-16,10-10 0 16,9-10-8-16,7-7-1 15,6-9 2-15,6-5-3 16,4-4 1-16,0-3 12 0,0 3 2 16,0-2-5-16,12 3-7 15,16 1-6-15,17-2 0 16,16 3 1-16,11 0 4 15,6 0-8-15,-6 0 13 16,-9-2-12-16,-15-1-1 16,-18 0 0-16,-6 0 0 15,-14-3 0-15,-7 0 0 16,-3 0 3-16,0 0-1 16,0 0 12-16,0 0 10 15,-7 0-16-15,1 0-8 16,0 0 0-16,1 0-4 0,2-1-29 15,0-4-78-15,-1-4-214 16</inkml:trace>
  <inkml:trace contextRef="#ctx0" brushRef="#br0" timeOffset="55381.32">18260 13347 583 0,'0'0'101'16,"0"0"-32"-16,0 0 8 0,0 0 12 15,0 0-19-15,0 0-47 16,0 0-16-16,27-54-7 16,-16 48 0-16,-5 2 6 15,-1 1-2-15,-2 1 19 16,2-1-13-16,2 0-5 16,4 1-4-16,4-2-1 15,-2 3 1-15,5 1-1 16,1 0 0-16,1 0 0 15,1 1 0-15,-2 13 0 16,-4 3 0-16,-4 4-2 16,-4 2 0-16,-7 2-1 15,0 2 3-15,-9-5 5 16,-8-2-5-16,-2-3 2 16,3-4 0-16,-2-3 0 0,6-3 0 15,5-5-2-15,5 0 0 16,2-2 1-16,0 1 1 15,3 2-2-15,16 3-3 16,13 2 3-16,5 3 1 16,5 5-1-16,-6 2-2 15,-7 5-11-15,-9 5-1 16,-10 3-2-16,-10 3-5 16,0 1 5-16,-25-4 14 15,-11-5 2-15,-9-5 1 16,-1-9-1-16,-2-5 20 15,5-4 31-15,6-3-10 0,7 0 4 16,5 0 1-16,8-5-17 16,8 0-21-16,5 4-1 15,4 1-7-15,0 0 0 16,0-3-9-16,0 2-67 16,9-7-102-16,7-8-327 15</inkml:trace>
  <inkml:trace contextRef="#ctx0" brushRef="#br0" timeOffset="59133.75">18299 11414 153 0,'0'0'0'16,"0"0"-14"-16,0 0-6 16,0 0 17-16,0 0-32 15</inkml:trace>
  <inkml:trace contextRef="#ctx0" brushRef="#br0" timeOffset="59657.36">18299 11414 187 0,'42'-50'234'0,"-44"45"-156"0,2 2-15 16,0 0-8-16,0-1 1 15,0 1-8-15,0 1-6 16,0-1-5-16,0 1-8 15,0-2-3-15,0 1 0 16,0 0 0-16,0 2-4 16,0 1-2-16,0 0 0 15,0 0-7-15,0-2 6 16,0 2-10-16,0 0 2 16,0-1-2-16,0 1-5 15,0 0-3-15,0 0-1 16,0 0 2-16,0 0-4 0,0 0 2 15,0 0-2-15,0 0-1 16,0 9-6-16,9 16 4 16,3 12 4-16,5 10 1 15,-1 6 2-15,3 2 6 16,-1 0-6-16,-4-2 1 16,-2-1-2-16,-2-5 1 15,-2-4-2-15,-4-7 0 16,-1-9 1-16,0-8-1 15,-3-5 0-15,2-5 0 16,-2-6 1-16,0 2-1 16,0-4 3-16,0 0 10 15,0 2-2-15,0-3 2 0,0 0-9 16,0 0 1 0,0 0-5-16,0 2 0 0,0-2-4 15,0 0-39-15,0 0-74 16,0 0-126-16</inkml:trace>
  <inkml:trace contextRef="#ctx0" brushRef="#br0" timeOffset="60879.71">20322 11593 420 0,'0'0'139'15,"0"0"-111"-15,0 0-8 16,0 0 5-16,0 0 33 15,0 0-8-15,0-22-3 16,0 19-13-16,0 0-2 16,0 0-5-16,0 2 1 15,0-1 15-15,0 0-20 16,0-2-1-16,0 1-6 16,0-3 6-16,0 1-4 15,0 0-10-15,3-1-1 0,6 2 1 16,9 0-5-1,7 3-1-15,5 1-2 0,-2 0-7 16,-3 14 4-16,-8 10 0 16,-11 4-3-16,-6 9-1 15,-10 3 4-15,-25 4 3 16,-8-2 13-16,-4-5-13 16,9-7 2-16,7-8 5 15,10-9-7-15,12-1 6 16,2-8-6-16,7 0 0 15,0-2 0-15,0 2 0 16,0 0-3-16,16 2 3 16,8-1 8-16,10 2-8 15,9-2 2-15,8 1-2 16,4-3 0-16,2 0 0 0,0 0 3 16,-8-3-2-16,-15 3-1 15,-16-3 3-15,-12 1-5 16,-6-1 6-16,0 0-4 15,0 0 6-15,0 0-1 16,0 0 12-16,-3 0-13 16,0 0-1-16,-1 0-6 15,2 0 9-15,2 0-11 16,0 0 5-16,0 6-57 16,0-1-167-16,-1-5-203 15</inkml:trace>
  <inkml:trace contextRef="#ctx0" brushRef="#br0" timeOffset="75102.28">16944 2699 648 0,'0'0'130'0,"0"0"-105"0,0 0-19 15,0 0 4-15,0 0 6 16,0 0 23-16,0 0 12 16,4-76 2-16,-3 69-7 15,-1 3-26-15,0 0 1 16,3 3-15-16,-3 1 4 15,0 0-10-15,0-3 1 16,-9 3-2-16,-12 0-1 16,-12 0 2-16,-9 16-1 15,-3 9-3-15,-1 7 4 16,9 1 6-16,7 1 0 16,10-5 12-16,10-4-3 15,8-3-5-15,2 0 0 0,8 0 6 16,16 2 1-1,9-4-15-15,9-1 1 0,9-4 3 16,7-4-6-16,0-1 0 16,0-4-23-16,0-2-69 15,-2-4-115-15,-1-4-181 16</inkml:trace>
  <inkml:trace contextRef="#ctx0" brushRef="#br0" timeOffset="75292.77">17539 2750 952 0,'0'0'95'0,"0"0"-95"15,0 0-10-15,0 0 7 0,-17 88 3 16,9-57 4-16,7-4-3 16,-2-2-1-16,3-2 0 15,0-9-1-15,0-2-34 16,0-8-108-16,4-4-137 15</inkml:trace>
  <inkml:trace contextRef="#ctx0" brushRef="#br0" timeOffset="75431.39">17586 2654 1001 0,'0'0'139'0,"0"0"-139"16,0 0-6-16,0 0 4 0,0 0-31 15,0 0-160 1,21 4-158-16</inkml:trace>
  <inkml:trace contextRef="#ctx0" brushRef="#br0" timeOffset="75761.52">17787 2726 638 0,'0'0'395'0,"0"0"-367"16,0 0-28-16,0 0-18 0,0 0 1 15,0 0 17-15,64 103-1 16,-45-63 1-16,-5-5 1 16,-2-4-1-16,-4-10 0 15,-3-10 1-15,-2-7 0 16,-1-4 4-16,-2 0 34 15,0 0 39-15,3-18 11 16,6-14-36-16,6-11-40 16,5-5-3-16,3 3 17 15,1 10-7-15,3 6-20 16,1 11-1-16,3 4-39 16,4 8-83-16,-4 4-97 15,-6 2-165-15</inkml:trace>
  <inkml:trace contextRef="#ctx0" brushRef="#br0" timeOffset="76004.39">18403 2644 850 0,'0'0'131'0,"0"0"-121"15,0 0 3-15,-104 69 55 16,64-26-2-16,7-1-11 15,12-2-20-15,13-5-12 16,8-4-9-16,0-3-5 16,8-6-5-16,14-6 3 15,7-4-7-15,7-10-4 0,7-2-44 16,6 0-86-16,-4-18-93 16,-10-12-101-16</inkml:trace>
  <inkml:trace contextRef="#ctx0" brushRef="#br0" timeOffset="76330.52">18524 2781 631 0,'0'0'403'16,"0"0"-378"-16,0 0-17 15,0 0-2-15,0 0 32 16,2 76-19-16,7-54-4 16,1 1-7-16,5-4 1 15,-3-4-8-15,1-3 4 16,-1-4-5-16,-2-4-5 0,3-4-24 15,2-2 4-15,6-21 23 16,8-13 1-16,3-6-14 16,-4 8 6-16,-10 12 9 15,-6 10 8-15,-8 12 9 16,-1 0-17-16,3 14-1 16,2 13 1-16,2 9 45 15,-4 3-12-15,0 2-8 16,0-3 5-16,1-1-23 15,0-7-7-15,-1-7-12 16,1-6-49-16,5-12-54 16,1-5-160-16,5-16-214 0</inkml:trace>
  <inkml:trace contextRef="#ctx0" brushRef="#br0" timeOffset="76561.89">19200 2298 881 0,'0'0'193'16,"0"0"-193"-16,0 0-14 15,0 0 14-15,-13 123 33 16,1-50 7-16,-5 8-1 16,2 4 2-16,-2-6 4 15,4-10-35-15,0-7-7 16,3-7-2-16,1-9-1 15,4-6-6-15,5-10-80 0,0-9-67 16,11-14-159-16</inkml:trace>
  <inkml:trace contextRef="#ctx0" brushRef="#br0" timeOffset="77291.92">19557 2833 879 0,'0'0'240'0,"0"0"-207"15,0 0-25-15,0 0 25 16,0 0 11-16,-108 29-24 0,62-6-12 16,10 0-6-1,11-2-1-15,11-2-1 0,8-3-6 16,4-3 0-16,2-2-19 16,0-5-22-16,13-5 8 15,9-1 3-15,11-5 7 16,6-18 25-16,3-3 1 15,-8 4-4-15,-9 5 7 16,-10 9 7-16,-10 6 21 16,-5 2 8-16,1 0-19 15,1 12-11-15,4 10 11 16,1 6 27-16,7 2-12 16,1-1-14-16,4-4-12 15,3-4-2-15,1-6 6 16,1-5-4-16,1-5-3 0,0-5 0 15,3 0 5-15,4-20-6 16,1-16-1-16,-2-14-1 16,-1-14-14-16,-9-10 5 15,-5 2-2-15,-13 6 1 16,-3 17-3-16,-1 18 13 16,-14 11 1-16,-2 12 1 15,2 8-2-15,-4 0 2 16,0 4-2-16,-1 13-1 15,2 3 1-15,8-3 0 16,4-1 0-16,6-4 1 16,0-2 2-16,4-1 1 15,15-3-4-15,9-2 0 0,11-4 0 16,10 0 2-16,3-5-6 16,-4-9 4-16,-12 4-10 15,-15 6 6-15,-10 4-1 16,-11 0-2-16,0 15-13 15,-7 16 20-15,-14 12 12 16,-8 7 17-16,4 3 11 16,6-5-14-16,10 0-5 15,7-7-9-15,2-6-4 16,2-6-3-16,13-5-5 16,10-3 4-16,8-8-4 0,13-6-13 15,16-7-33 1,12 0-31-16,-1-20-148 15,-12-13-587-15</inkml:trace>
  <inkml:trace contextRef="#ctx0" brushRef="#br0" timeOffset="79308.86">21025 2703 903 0,'0'0'95'0,"0"0"-51"15,0 0-41-15,0 0-1 16,-104-62-1-16,60 81-1 16,-5 15 0-16,3 5 7 15,8 2 4-15,14-2-11 16,17-2 4-16,7-2-3 15,15 1 0-15,21-1-2 16,8 0-4-16,4 1 5 16,-2-3 2-16,-10-2-2 15,-10-5-1-15,-16-6-5 16,-10-8-5-16,0-3 11 0,-24-4 0 16,-8-5 10-16,-4 0 21 15,1-10 10-15,12-8 8 16,10-7 0-16,13-9-31 15,16-4-4-15,31-6-14 16,19 2-29-16,14 4 8 16,7 3 16-16,1 8 5 15,-2-2-4-15,-8 2 8 16,-14 1-3-16,-14-4 12 16,-14-3 3-16,-8-7 10 15,-6-8-23-15,-4-8 2 16,-8-3-5-16,-2 6 1 15,-5 8 6-15,-3 16-7 0,0 15 17 16,0 5 4-16,0 9-11 16,0 0-10-16,-11 28-21 15,-14 23 2-15,-6 20 19 16,-7 8 6-16,5 1-3 16,8-11-2-16,12-7-1 15,9-8 1-15,4-8 0 16,7-5-1-16,18-9 1 15,9-5 2-15,8-10-3 16,6-7 3-16,3-6-3 0,-1-4 0 16,-2 0-3-1,-2-14 1-15,-7-7 2 0,-6-6 3 16,-6-1-2-16,-8-2 0 16,-8 4 2-16,-8 9 3 15,-3 3-1-15,0 4-5 16,-3 5-3-16,-8 5-3 15,-7 0-4-15,-3 0 5 16,-6 17-1-16,1 6 5 16,2 3 0-16,6 4-5 15,7-2 3-15,4-2-5 16,7-5-11-16,0-5-6 16,0-9-2-16,9-2 18 15,13-5 3-15,11 0 6 0,6-12 6 16,4-13 5-16,-3-6-5 15,-2-2 2-15,-7-2 0 16,-4 8 1-16,-6 8 1 16,-9 11-1-16,-5 6-9 15,2 2-1-15,-2 10-16 16,6 18-1-16,0 10 17 16,-6 4 1-16,-4 0 1 15,-3-4-1-15,0-7-1 16,0-6-1-16,-3-9 2 15,-4-7 1-15,0-5-1 16,4-4 0-16,1 0 14 16,2-12 0-16,0-16-13 0,16-13-1 15,19-11-12 1,14-6 12-16,5 8-9 0,-1 12 9 16,-5 15-2-16,-8 21-2 15,-5 2 0-15,-1 1-1 16,-2 21 5-16,-3 5 3 15,-2 3 1-15,0 4 2 16,-2-1 2-16,2-5-4 16,-1-5 3-16,7-7-4 15,2-7-3-15,1-7 9 16,3-2-8-16,-2-7-1 16,5-15-1-16,-5-9-10 15,-3-5 6-15,-8-4 2 16,-11 5 3-16,-11 7 0 15,-4 6 14-15,-10 7 2 0,-18 5 4 16,-13 7-20-16,-8 3 9 16,-2 8-6-16,-3 16 13 15,5 7-5-15,12 5-3 16,6 2-7-16,13-3 2 16,10-2-2-16,8-6-1 15,0-3 0-15,15-6-2 16,13-7-1-16,7-8-13 15,11-3 5-15,3-9 11 16,2-17-2-16,-2-15 3 16,-4-14-1-16,0-12 0 15,-6-8-11-15,-6 1 2 0,-8 8-2 16,-7 10 11-16,-9 19 0 16,-5 14 0-16,-2 11 9 15,-2 11-1-15,0 1 3 16,0 0-11-16,0 4-2 15,-6 25-7-15,-12 13 8 16,-3 13 1-16,-3 4 4 16,5 0-3-16,5 2 0 15,5-4 2-15,5-6-1 16,4-7 3-16,0-9-5 16,12-9 0-16,7-9 1 15,8-8 3-15,7-8 5 16,8-1-3-16,1-8-2 0,3-15-4 15,-2-4-10-15,-4-3 0 16,-4 4 6-16,-13 4 1 16,-6 10 2-16,-9 8 1 15,-7 4-2-15,-1 0-1 16,0 6-4-16,0 14-6 16,0 10 13-16,0 3 14 15,0-3-7-15,0-1-7 16,-3-5 0-16,0-6-4 15,-3-5-72-15,-3-9-78 16,2-4-261-16</inkml:trace>
  <inkml:trace contextRef="#ctx0" brushRef="#br0" timeOffset="79458.45">23469 2779 1197 0,'0'0'0'0,"0"0"-100"16,0 0-39-16,0 0 18 16,0 0-194-16</inkml:trace>
  <inkml:trace contextRef="#ctx0" brushRef="#br0" timeOffset="80239.39">23469 2779 931 0,'37'57'226'0,"-37"-58"-189"0,0 1-22 16,0 0 10-16,10 0-25 15,2 15-21-15,0 11 7 16,2 9 11-16,-11 2 1 16,-3 3-3-16,0-7 2 15,-11-8 3-15,-4-8 0 16,6-7-3-16,3-7-2 15,3-3 5-15,3 0 9 16,0-10 1-16,2-17-10 16,22-14-12-16,17-15-1 15,14-4 7-15,3 4 4 0,-5 15-20 16,-11 20 14-16,-14 17 6 16,-2 4 0-16,-7 11-8 15,-4 19 10-15,-2 9 13 16,-7 9 14-16,-1 5-11 15,2-3-15-15,8-6 2 16,3-9 6-16,8-11-7 16,2-10 3-16,3-6-5 15,4-8-7-15,-1 0 4 16,1-20-17-16,-3-9-4 16,-10-5 2-16,-5-1 14 15,-13 7 8-15,-4 6 0 16,0 13 30-16,-15 8 4 0,-12 1-33 15,-13 14-1-15,-9 16 19 16,0 5 4-16,7 1 5 16,13-3-11-16,15-6-11 15,8-5-1-15,6-6-2 16,0-4-1-16,7-5-1 16,16-4 0-16,3-3 1 15,6 0 1-15,-1-15-6 16,-3-4-1-16,-4 3-5 15,-9 7 3-15,-6 6-5 16,-6 3 1-16,-3 20-17 16,-9 26 4-16,-19 22 23 0,-19 15 2 15,-8 3 6-15,-6-2-6 16,0-8-2-16,7-8 0 16,5-8 0-16,-2-9 0 15,3-12 21-15,1-10 20 16,8-12-11-16,9-10 51 15,11-7-23-15,5 0 4 16,3-18-8-16,2-15-33 16,5-12-21-16,4-12-6 15,8-6-55-15,22-4-41 16,1-3-42-16,-8-1-168 16</inkml:trace>
  <inkml:trace contextRef="#ctx0" brushRef="#br0" timeOffset="80787.92">21302 2554 801 0,'0'0'186'16,"0"0"-149"-16,0 0 17 15,0 0 42 1,0 0-15-16,0 0-44 0,0 0-15 16,85-16-22-16,-18 4 1 15,16 2 1-15,6 4 1 16,-4 6-6-16,-6 0-4 16,-13 0 7-16,-11 4-26 15,-13 6-47-15,-11 4-53 16,-10-6-71-16,-17 0-190 15</inkml:trace>
  <inkml:trace contextRef="#ctx0" brushRef="#br0" timeOffset="81797.73">21191 4084 1017 0,'0'0'48'16,"0"0"-23"-16,0 0-21 16,0 0-4-16,0 0 0 15,-30 115 44-15,11-47-15 0,6-3-25 16,7-9 0-16,6-9-2 16,0-12-2-16,0-11 1 15,8-9-1-15,-1-9-4 16,4-6-1-16,4 0-8 15,7-23 6-15,6-12 4 16,5-15-18-16,-5-3 1 16,-1 6 17-16,-5 10-8 15,-6 15 9-15,-3 16-5 16,0 6-13-16,1 4-5 16,4 21 7-16,2 5 18 15,0 1 1-15,1 0 5 16,-4-6-2-16,0-6 4 0,-1-5 5 15,-5-8-9-15,-2-4 13 16,-4-2 2-16,2 0 23 16,3-12 5-16,4-14 25 15,4-12-43-15,-3-12-23 16,-5-5-1-16,-2 0-2 16,-3 8-2-16,0 15-2 15,1 19-7-15,-2 10-29 16,7 3-99-16,5 18-174 15,4 3-34-15</inkml:trace>
  <inkml:trace contextRef="#ctx0" brushRef="#br0" timeOffset="82138.82">21920 4273 845 0,'0'0'147'16,"0"0"-142"-16,-80 28 10 15,53-13 24-15,6 1-16 16,7 0-17-16,7 0-4 16,5-2-2-16,2-3 0 15,0 1-1-15,2-4-9 16,7-2-8-16,6-4 4 16,3-2 4-16,5 0 10 15,3-16 4-15,7-6 21 16,-7 0-17-16,-3 4 1 15,-10 7-4-15,-7 6 35 0,-4 5-6 16,1 0-31 0,6 8-3-16,0 12 0 0,3 7 12 15,2 6 1-15,2-1-10 16,-2 1-3-16,0-8-39 16,1-5-100-16,-6-12-136 15,-2-8-354-15</inkml:trace>
  <inkml:trace contextRef="#ctx0" brushRef="#br0" timeOffset="82678.73">22281 4289 956 0,'0'0'90'16,"0"0"-90"-16,0 0-6 16,43 81 6-16,-31-50 12 15,-1 0 5-15,-4-6 9 16,-4-9-23-16,-1-7 3 15,-2-5-3-15,0-4 2 16,0 0 16-16,0 0 46 16,1-2-14-16,4-22-10 15,12-11-37-15,13-12-6 16,11-5-1-16,8 8 0 16,-4 12-8-16,-4 16 7 15,-6 12-6-15,-6 4 4 16,-2 4-2-16,-3 8 1 0,-3 3 1 15,-3 0-5 1,-6-3 2-16,-4-5 7 0,-2-4-2 16,-2-2-17-16,-3-1-18 15,-1 0 34-15,0-11-2 16,0-7-9-16,0-2-45 16,-8 6 54-16,-5 7 5 15,-4 7 29-15,-8 0-14 16,-6 15-5-16,-6 14 15 15,4 7-12-15,8 6 14 16,10-2-3-16,12-2-8 16,3-1 5-16,6-5-6 15,21-3-9-15,10-7-5 0,14-5 21 16,11-4-17-16,6-6-4 16,-1-1 4-16,-14-6 0 15,-18 0-5-15,-18 0-49 16,-17 0-16-16,0-3-60 15,-32-4-140-15,-22-5-389 16</inkml:trace>
  <inkml:trace contextRef="#ctx0" brushRef="#br0" timeOffset="83248.97">19645 4950 843 0,'0'0'147'16,"0"0"-103"-16,0 0-30 15,0 0-7-15,0 0-7 16,0 0-26-16,107-8 26 16,-2 8 3-16,34 6 0 15,32 2 8-15,25 2 15 16,21 3 7-16,16 5 9 16,7 1-12-16,3 1 2 15,-11-3-26-15,-25-4-5 16,-37-9 7-16,-44-2-4 0,-46-2-3 15,-38 0 15 1,-24 0 26-16,-15 0 12 0,-3 0-15 16,0 0-18-16,0 0-21 15,0 0-1-15,-12-12-52 16,-9-6-42-16,-11-2-171 16,-13-7-497-16</inkml:trace>
  <inkml:trace contextRef="#ctx0" brushRef="#br0" timeOffset="84323.12">16703 3638 14 0,'0'0'758'16,"0"0"-714"-16,0 0-43 15,0 0-1-15,0 0-11 16,0 0 11-16,43-9 18 16,-7 9-5-16,11 2-4 15,13 3-4-15,10 1-3 16,20-3 2-16,20-3 7 16,25 0 7-16,29 0 11 15,21 0-12-15,12 0 3 16,5-3 8-16,-6 3-16 0,-5 0 11 15,-12 0-1-15,-3 0-5 16,-5 4-10-16,0 6 16 16,11 1-11-16,4 0 1 15,10 2-4-15,10-3-9 16,8-2 0-16,1-6 3 16,-2 1-3-16,-8 0 0 15,-17 0-2-15,-19-2 2 16,-20 1-4-16,-19-2 3 15,-19 0-4-15,-17 0 9 16,-19 0-8-16,-17 0 8 16,-7 0-4-16,-2 0 14 0,-4 0-1 15,0 0 8-15,-1 9-13 16,-5 1-4 0,-8-1-4-16,-8-6 3 0,-14 0-5 15,-6-1 2-15,-3-2 0 16,0 0 9-16,0 0-3 15,-3 0 2-15,-3 0-2 16,1 0-5-16,2 0 2 16,3 0-3-16,0 0 0 15,0 0 1-15,0 0-1 16,0 0 0-16,0 0-1 16,-3 0 1-16,-4 0 0 15,-5 0 0-15,-7 0 0 16,-2 1 0-16,0 2-13 15,0 0-20-15,4 1-26 0,-2 3-8 16,-1-4-150-16,-2-3-384 16</inkml:trace>
  <inkml:trace contextRef="#ctx0" brushRef="#br0" timeOffset="113094.52">18944 9643 264 0,'0'0'9'15,"0"0"50"-15,0 0 16 16,0 0-26-16,0 0-7 16,0 0 2-16,0 0-11 15,-17-42 7-15,14 36-19 16,1 1-1-16,-2-1 17 0,3-2 2 16,-2 6-9-16,3-2-23 15,-2 2-5-15,2 2-1 16,0 0-1-16,-1 0 3 15,1 0-3-15,0 0-2 16,0 0 2-16,0 0-1 16,0 0 1-16,0 0 0 15,0 0-1-15,0 0-1 16,14 2 4-16,9 6-1 16,7-2-1-16,4 1 0 15,3-1-1-15,-2 1 1 16,1 0 0-16,-4 0 1 15,3 0 0-15,-2 0-1 0,0 0 0 16,-1-2 0-16,0 1 2 16,-4 0-1-16,0 0-1 15,-4 0-1-15,0 0 1 16,3-1 3-16,2 2-3 16,6 0 0-16,5 1 0 15,4 1 0-15,3 0 1 16,-2 3-1-16,1-4 0 15,-7 0-1-15,-1 1 1 16,0-3 0-16,-1 0 1 16,5-4 4-16,1 2 0 15,-1-3-3-15,0-1 0 16,0 1-2-16,-3 2 0 0,1-2 5 16,-2-1-6-1,0 0 2-15,-2 0 2 0,-6 0-1 16,-7 0-2-16,-5 0 1 15,-4-4 3-15,-2-6-3 16,1-5 33-16,2-1-33 16,-1-4 6-16,0-1-6 15,-3 1 2-15,-3-4 1 16,-1 3-3-16,-3-1-1 16,2 2 0-16,-2 1-1 15,1-2 1-15,-3 2-2 16,-2-3 2-16,0 1-4 15,0 0 3-15,-5 1-9 0,-1 2 8 16,0 1 0-16,3 1 2 16,-1-2 0-16,0 0-1 15,1-1 1-15,1 2 0 16,1-3 5-16,-1 0-4 16,0-1-1-16,-4-1-3 15,0 0 3-15,-4-1 2 16,-3-1-2-16,0 2 0 15,-4 0 0-15,-2 5-2 16,1 2 0-16,-2 2 1 16,0 1 1-16,1-1-1 15,-5 1-2-15,2-5 3 16,-4 3 0-16,-2-2 0 16,-3 0-2-16,-2 2 0 0,-2 1 2 15,3 3-12-15,3-2 9 16,6-1-7-16,0 2 10 15,3-3 0-15,-3 1 0 16,1 3 0-16,-5 0-1 16,-3 3-1-16,-4 1 2 15,-2 3-1-15,-4 3-3 16,0 0 3-16,4 0 1 16,-3 0 0-16,3 0-1 15,-1 0 1-15,4-1 0 0,5-4-3 16,2 2 3-1,4 0 3-15,1-1-3 0,3 1 2 16,-4 2-7-16,1-1 10 16,-6 2-6-16,-1 0 1 15,1 0 0-15,0-1 1 16,-2 1-1-16,3 0-2 16,-4 0 2-16,1 0-2 15,3 0 1-15,-1 0-1 16,2 4 2-16,2 0 0 15,2 2 0-15,3-3-5 16,2 3 0-16,0 1 1 16,-6-1 1-16,-3 1 2 15,-2 3 1-15,-1-4 0 16,-2 4 0-16,3-1 0 0,2-1 0 16,4-2-4-16,3 0 2 15,3 0 2-15,0 0 0 16,3 1 0-16,-1-1 0 15,1 0 0-15,-4 3 0 16,1 2 0-16,-6 1 0 16,1 7 3-16,-2 2-3 15,0 6-1-15,1 3-1 16,1 3 4-16,1 0-2 16,-3 0 0-16,7-7 0 15,-2-2 0-15,4-3 1 16,1-5-2-16,1 0-1 0,2-4 2 15,2 2 0 1,4 3 0-16,0 0-1 0,3 3 1 16,0 1-1-16,0 2 1 15,0 2 0-15,3 1 0 16,0 0 0-16,0-2 1 16,1-1 0-16,-1-5-1 15,2 0-1-15,0-1 1 16,0 1 0-16,3-3 0 15,1 2 1-15,0 0 1 16,6 0 0-16,0-2 4 16,5 1-5-16,3-2 2 15,0-1-3-15,3-2 1 16,4-1-2-16,1 0 2 16,1 3 3-16,3-2-1 0,-2 2-3 15,1-2 2-15,1 0-2 16,-1-1-1-16,-1 1 0 15,1-2 0-15,1-2 1 16,5-1 0-16,-1-1 0 16,-1-1 2-16,1-1-2 15,-6 0 0-15,-6 0 1 16,-3 0-1-16,-8 0 0 16,-2 2 0-16,-4-1-3 15,0 2 3-15,-2-2 0 16,1 0 3-16,4 0-3 15,1 0 0-15,5-4 0 0,4 2-3 16,5-2 3 0,5 0-1-16,1 0-28 0,-5 0-76 15,-7 0-183-15</inkml:trace>
  <inkml:trace contextRef="#ctx0" brushRef="#br0" timeOffset="131784.31">2486 2465 136 0,'0'0'2'15,"0"0"-2"-15,0 0 0 0,0 0 1 16,-76 87 17 0,58-74-13-16,0-4-4 0,6-8-1 15,0-1-8-15,5-6 3 16,1-14 2-16</inkml:trace>
  <inkml:trace contextRef="#ctx0" brushRef="#br0" timeOffset="132841">1843 2514 574 0,'0'0'0'0,"0"0"-66"16,0 0-74-16,0 0 7 15,0 0 133-15,0 0 20 16,-64-34-18-16,64 33-1 16,0 1 155-16,0 0-2 15,-2-3-59-15,-1-2-48 16,-3 0-47-16,-1 0-11 16,4-3-18-16,0 3 28 15,3 2 1-15,0 2 62 16,0-1 4-16,0 2-13 15,0-1-6-15,0-1-6 16,0-2 2-16,0-2 9 16,-3-3-35-16,-2-1 11 15,1-1-3-15,1 0-5 0,3-3-3 16,0 3-9-16,0-1-3 16,9-2-5-16,16 3-10 15,8 4-13-15,3 7 15 16,4 1 0-16,-4 25 0 15,-6 14 1-15,-8 9-2 16,-7 8 9-16,-9-5-4 16,-3-5 2-16,-3-8 1 15,0-12 0-15,0-9 1 16,0-11-1-16,0-6 4 16,0-1-2-16,0 0 13 0,6-14 12 15,9-28-2 1,6-14-24-16,10-2-3 15,-2 10-3-15,-6 21 2 0,-5 17-1 16,-4 10 1-16,2 4-9 16,1 19 5-16,-1 8 0 15,-4 4 5-15,0 3 3 16,-6-5-4-16,-3-5 2 16,-3-10 4-16,0-8-4 15,0-6 2-15,3-2 0 16,-2-2 4-16,1 0 1 15,1-13 14-15,10-27 5 16,11-19-24-16,9-10-9 0,3 12 8 16,-3 20-5-1,-8 18 4-15,-4 18 1 0,1 1-7 16,1 11 1-16,5 18 0 16,-3 4 7-16,-1 4 7 15,-3 0-5-15,-6-1-1 16,3-3-1-16,-2-6 0 15,5-9 3-15,1-6 1 16,0-6-2-16,6-6 5 16,0-6-7-16,2-19 7 15,-2-13-5-15,-4-7 2 16,-9 6-3-16,-6 11 4 16,-9 15 0-16,0 10 53 15,0 3-16-15,0 0-37 0,-7 7-5 16,-5 14-12-16,-3 9 7 15,9 3 5-15,6 0-9 16,0-3 6-16,13-6 3 16,14-5 0-16,6-9 0 15,1-6 1-15,5-4 7 16,-6 0-8-16,-6-8 3 16,-11-12 5-16,-6-5-3 15,-10-5 7-15,0-7-2 16,-16 5-6-16,-9 5-4 15,4 11 5-15,0 5-5 16,12 7 0-16,3 4-12 16,6 0-109-16,0 0-242 0,3 2-403 15</inkml:trace>
  <inkml:trace contextRef="#ctx0" brushRef="#br0" timeOffset="133393.76">3137 2412 1030 0,'0'0'52'15,"0"0"-32"-15,0 0-20 16,0 0-9-16,0 0 3 16,86 14 0-16,-74 17-8 0,-7 4 13 15,-2-1-1-15,-3-5 2 16,0-9 0-16,0-10 1 15,-3-8 2-15,1-2 12 16,2 0 20-16,0-8 19 16,-3-23-30-16,3-17-20 15,13-13-4-15,23-1-33 16,12 14 1-16,12 19 18 16,-1 19 9-16,-3 10 2 15,0 6-4-15,-8 14 7 16,-5-1-3-16,-9 0 0 15,-5 0 6-15,-7-6-4 16,-5-5 2-16,-8-3-2 16,-4-5 2-16,-3 0 1 15,-2 0 6-15,0-22 6 0,0-9-11 16,-4-2-3-16,-11 3-2 16,-3 10 2-16,-3 9 24 15,-5 11-6-15,0 1-5 16,-7 26-10-16,1 10 7 15,6 6 7-15,6 3-5 16,13-1 1-16,7-2-1 16,0-5-3-16,15-5-5 15,15-6 2-15,10-5 6 16,9-8-4-16,6-2-2 16,8-7-6-16,1-5-25 15,-7 0-122-15,-16-7-267 0</inkml:trace>
  <inkml:trace contextRef="#ctx0" brushRef="#br0" timeOffset="134375.15">4510 2198 417 0,'0'0'586'16,"0"0"-548"-16,0 0-38 15,0 0-11-15,-19 112 11 16,3-59 0-16,3-6 0 16,8-8 0-16,5-12 3 15,0-7-2-15,0-9 0 16,3-5 2-16,3-5-3 16,4-1-4-16,5-7 2 15,4-17-5-15,1-8-6 16,2-3 5-16,-5 8-13 0,-2 8 12 15,-4 12-8 1,4 7 8-16,-1 6-9 0,5 17 5 16,2 8 6-16,3 3 5 15,3-1 4-15,3-2-2 16,-2-7 8-16,-4-6-1 16,-6-10 31-16,0-5-9 15,-2-3 12-15,4-9 10 16,5-18-1-16,2-11-4 15,-5-9-21-15,-2-10-15 16,-9-1 0-16,-8 0-10 16,-3 10-4-16,0 18 3 15,-1 16 1-15,-6 14-8 16,-1 0-12-16,-2 20-116 0,-1 14-89 16,2 2-6-16</inkml:trace>
  <inkml:trace contextRef="#ctx0" brushRef="#br0" timeOffset="134729.01">5373 2327 400 0,'0'0'569'0,"0"0"-524"16,0 0-44-16,-90 15 5 15,39 9 6-15,5 2 15 16,11-2-14-16,15-3-7 0,8-3-2 15,9-2-1-15,3-4-1 16,0-3-2-16,0-5-2 16,12-2-3-16,5-2 0 15,5 0-1-15,6-21 6 16,2-5 9-16,-2-1-9 16,-11 7 2-16,-4 8 1 15,-8 8 26-15,-5 4 0 16,6 0-29-16,3 0-2 15,7 12-10-15,5 5 11 16,3 4 1-16,1 0 0 16,-2 2 0-16,-1-5-20 15,-4-5-85-15,3-12-145 0,-9-1-364 16</inkml:trace>
  <inkml:trace contextRef="#ctx0" brushRef="#br0" timeOffset="135231.96">5564 2241 688 0,'0'0'305'16,"0"0"-305"-16,31 75-8 15,-14-38 8-15,-3 2 0 16,-3-5 0-16,2-5 2 16,-5-4-2-16,-2-7 0 15,-3-8 3-15,-3-4-2 0,1-6-1 16,1 0 3-16,2 0 29 15,5-22 44-15,11-17-16 16,8-14-60-16,11-6-44 16,4 12 29-16,-7 10-13 15,-5 21 21-15,-4 13 1 16,-3 3 0-16,-5 0-3 16,-2 4 3-16,-8 5-5 15,0-3 5-15,-2-5 4 16,-4 1 0-16,-2-2 4 15,-1 0 2-15,0 0 12 16,0-6 27-16,0-10-10 16,-1-3-33-16,-9 2-5 0,1 7 5 15,4 6 13 1,1 4 10-16,-4 0-23 0,-7 20-5 16,-5 13-3-16,-2 10 8 15,6 4 0-15,9-1 4 16,7-3-2-16,0-4 2 15,12-3-3-15,10-10 1 16,6-6 0-16,7-10 11 16,11-10-3-16,3 0-10 15,2-25-60-15,-11-18-220 16,-13-13-545-16</inkml:trace>
  <inkml:trace contextRef="#ctx0" brushRef="#br0" timeOffset="135483.28">6393 1823 865 0,'0'0'173'0,"0"0"-154"16,0 0-19-16,0 0 1 16,0 0-1-16,0 0-8 15,9 110 8-15,-9-38 38 16,0 5-8-16,0-1 5 15,0-5-15-15,0-10-20 16,0-9 3-16,0-5-4 0,0-9 2 16,0-2-2-1,-10-7-65-15,-2-14-173 0,3-12-467 16</inkml:trace>
  <inkml:trace contextRef="#ctx0" brushRef="#br0" timeOffset="137430.44">6653 2448 883 0,'0'0'0'16,"0"0"0"-16,0 0-3 16,97-11 3-16,-78 1 1 15,-7-1 18-15,0-5 12 0,-3-5-31 16,-3-5-2-16,-3-6-61 15,-3-1-45-15,0 3 15 16,-7 9 91-16,-4 8 2 16,2 8 76-16,3 5-11 15,-6 2-38-15,-2 23-25 16,-3 9 0-16,1 6 25 16,7 0-8-16,6 0-7 15,3-3-8-15,0-5-1 16,0-6 4-16,7-8-6 15,1-8 2-15,0-6-1 16,0-4 3-16,9 0 4 16,8-25 2-16,8-8 1 15,8-9-12-15,-3 3-2 0,-4 8-4 16,-1 9 1-16,-5 14-2 16,0 8 3-16,-4 5-2 15,-3 20-6-15,-4 12 12 16,-10 1 3-16,-5 1 6 15,-2 0 10-15,0-4-5 16,-3-6 6-16,-6-9-3 16,-2-11 1-16,4-5-8 15,4-4-3-15,1 0 6 16,1-15 17-16,1-18 3 16,0-16-33-16,16-13-28 15,15-3 8-15,4 11-28 16,-2 13-4-16,-7 22 52 0,-4 12 7 15,0 7-7-15,-3 8-6 16,5 16 3-16,2 5 3 16,0 2 13-16,3 4 0 15,-1-4 4-15,2-6-15 16,1-5 6-16,2-9 7 16,0-7-2-16,1-4 0 15,-1 0-1-15,-3-19-9 16,-2-5 2-16,-6-6-4 15,-9-1 2-15,-6 4-3 16,-7 5-4-16,-3 9-1 16,-15 7 5-16,-7 6 0 15,-7 3-3-15,-1 18 1 0,4 6-8 16,3 0 10-16,11 0 0 16,5-3-2-16,4-6 2 15,6-4-3-15,0-6 3 16,0-3 3-16,18-5-1 15,0 0 4-15,6-5-6 16,1-11 0-16,-1-3-24 16,-6 3 2-16,0 3 13 15,-8 7 6-15,-2 6 3 16,-1 7-22-16,-3 31-10 16,-4 23 32-16,0 18 6 15,-19 8 21-15,-17 11-8 0,-1-5-5 16,1-10-11-16,-1-9 5 15,7-24-8-15,6-16 1 16,3-13 4-16,9-12 7 16,1-9 8-16,1-3 13 15,4-25 7-15,6-18-33 16,0-17-7-16,30-17-4 16,12-6-13-16,10 3-8 15,5 16 6-15,-2 15 19 16,5 13 4-16,-2 3-1 15,-3 7 4-15,-4 2 4 16,-11 1 1-16,-7 2 0 16,-3-5 2-16,-4-6-3 15,2-12-4-15,-7-10-7 0,-2-2 0 16,-3 0-5-16,-5 6 2 16,-4 9-4-16,-2 7 1 15,-2 8 0-15,1 11 12 16,-4 9-4-16,0 4 2 15,0 5 15-15,0 0-19 16,0 0-12-16,-7 21-2 16,-8 16 5-16,-11 16 9 15,-2 14 1-15,1 5 6 16,4 3 6-16,4 0-11 16,6-5 5-16,7-9-5 0,6-8-1 15,0-13 1 1,0-14 2-16,12-12-4 0,3-9 2 15,13-5 7-15,8-10 2 16,9-21-5-16,4-14-6 16,2-14-1-16,-5-9-3 15,-1-6-29-15,-8 1 21 16,-7 6 11-16,-9 6-2 16,-8 12 3-16,-5 15 10 15,-5 9 5-15,-3 7 3 16,4 7-9-16,-4 5 12 15,0 4-9-15,0 2-8 16,0 0-4-16,0 8-12 0,0 23-15 16,-4 18 21-1,-11 16 6-15,-3 7 0 0,-2 2 0 16,1-7 0-16,1-3 0 16,3-7 1-16,3-13 0 15,2-13-1-15,6-18 2 16,2-12 1-16,2-1-3 15,0-6 10-15,8-30 16 16,17-19-12-16,12-11-14 16,6 3-12-16,-2 14 5 15,-13 23 5-15,-10 14 1 16,-11 12-4-16,-4 7-11 16,0 23-7-16,-3 12 18 15,0 11 5-15,0 4 5 0,-9-6 15 16,5-9-11-16,4-13-5 15,0-9 2-15,1-8 0 16,11-5 1-16,3-6-2 16,5-1 7-16,3 0 11 15,3-14 3-15,4-16-6 16,-2-13 1-16,-1-14-17 16,-5-4-3-16,-2-2-1 15,-8 11-4-15,-1 13 4 16,-8 16-1-16,-3 13 2 15,0 10-2-15,0 0-4 16,0 0-6-16,0 10-4 16,0 14 2-16,8 9 13 15,4 10-1-15,4 6 1 16,-1 4 0-16,-1 1-4 0,-8-5 4 16,-6-10-2-16,0-10 0 15,-8-11 2-15,-17-8 0 16,-10-6 8-16,-12-4-8 15,-6-11-10-15,0-24-213 16</inkml:trace>
  <inkml:trace contextRef="#ctx0" brushRef="#br0" timeOffset="137677.37">7799 2123 1147 0,'0'0'88'16,"0"0"-83"-16,0 0 0 16,0 0 14-16,0 0-6 15,0 0 2-15,0 0-14 16,117 0-1-16,-37 0 0 15,-7-2-95-15,-21-12-223 16</inkml:trace>
  <inkml:trace contextRef="#ctx0" brushRef="#br0" timeOffset="138285.64">9022 2302 992 0,'0'0'98'0,"0"0"-93"16,0 0 0-16,0 0 15 16,0 0 7-16,0 0-9 15,79 4 1-15,-28-6 7 16,6-6-6-16,-2 0-10 16,-9 2-8-16,-6-2-2 0,-11 4-21 15,-5 1-63-15,-13 3-49 16,-11 0-193-16</inkml:trace>
  <inkml:trace contextRef="#ctx0" brushRef="#br0" timeOffset="138520.01">8972 2554 901 0,'0'0'126'0,"0"0"-110"15,0 0 23-15,0 0 21 16,0 0-14-16,80-12-28 16,-16-9-4-16,12 2-6 15,-1 3 5-15,-8 3-9 0,-12 6-3 16,-14 4-1-16,-6-2-34 16,-5 2-65-16,-4-1-145 15,-12-5-449-15</inkml:trace>
  <inkml:trace contextRef="#ctx0" brushRef="#br0" timeOffset="140452.41">9960 2225 470 0,'0'0'413'15,"0"0"-299"-15,0 0-39 16,0 0-30-16,0 0-8 16,0 0-19-16,12-41-18 0,2 42-15 15,2 16 3-15,1 10 1 16,-4 6 9-16,-10 1-1 15,-3-1-5-15,0-2-4 16,-3-1 4-16,-9-6 7 16,0-5-1-16,3-6-5 15,5-6-6-15,4-7 13 16,0-1 4-16,1-25 20 16,18-16-24-16,15-11-42 15,10 0 29-15,6 8 10 16,0 11 2-16,-8 15 1 15,-8 13-1-15,-11 6 0 16,-5 4-16-16,-8 19 6 16,-4 3 8-16,-4 7 3 15,-2-2 1-15,0-1 3 0,0-6 3 16,-6-5-2-16,0-4 9 16,1-8-7-16,4-3-4 15,1-4 3-15,0 0 8 16,0-6 30-16,6-18 5 15,16-15-42-15,11-16-7 16,7-3-9-16,5 6-1 16,-6 17 0-16,-7 15 7 15,-5 15 3-15,-5 5-7 16,1 7 0-16,1 21-3 16,-2 7 10-16,-2 6 0 15,2-2 2-15,0-2 8 0,2-6-1 16,6-8 0-16,1-8 4 15,5-4-2-15,2-8 3 16,1-3-12-16,-4 0 4 16,-5-12 2-16,-4-5-7 15,-6-7 0-15,-6-3-1 16,-2-1-9-16,-11 7 3 16,-1 5 2-16,0 10 0 15,-6 5 4-15,-9 1 3 16,-7 7-3-16,-2 18-5 15,-3 5 2-15,5 4 3 16,8 1 1-16,10-3 2 16,4-1-2-16,0-4 0 15,19-7 0-15,5-6-1 0,3-6 4 16,1-8 3-16,-1 0-7 16,-1-4 0-16,-4-17-6 15,2-5 2-15,-9-4-27 16,-3 0 8-16,-6 6-1 15,-6 8 19-15,0 7 5 16,0 5 0-16,0 4 16 16,0 0-14-16,0 0-2 15,0 0-14-15,1 14 5 16,4 4 9-16,4 4 9 16,1 1 2-16,2-3 0 0,3-3-10 15,-2-6 6 1,-2-4-5-16,-1-6 2 0,-2-1 7 15,-1 0 2-15,1-5 3 16,2-17 1-16,-1-8-7 16,0-10-10-16,-3-8-6 15,-3-5 5-15,-2-3-26 16,-1 2 6-16,0 8 2 16,0 12 7-16,-10 11 8 15,-8 8-1-15,-6 10-2 16,-3 5-1-16,-4 0 8 15,1 6-9-15,2 12 8 16,6 1-1-16,6 0 2 0,9-2-4 16,5-3 0-1,2-1 4-15,0-3-3 0,16-3 6 16,7-3-3-16,10-4 7 16,7 0-4-16,11-16 6 15,6-8-8-15,4-2 5 16,0-1-6-16,-6 4-3 15,-11 7 1-15,-12 11 1 16,-8 5-1-16,-7 0 1 16,-4 15-6-16,-6 9-2 15,1 6 9-15,-6 1 6 16,-1 2 3-16,-1-2 0 16,0-5-2-16,0-4-1 15,6-7-5-15,-2-5 3 0,2-6 1 16,2-2-2-16,7-2 5 15,6 0 5-15,12-10 0 16,7-7-3-16,2 1-7 16,1 0-3-16,-3 0 1 15,-6 0 2-15,-2 0-3 16,-10 1 0-16,-7 4 1 16,-7 1 5-16,-7 4 0 15,-1 3 4-15,0-1 0 16,-12 1-10-16,-13 3-3 15,-11 0-8-15,-5 10 3 16,-1 16 4-16,6 6 4 16,6 7-6-16,12 4 8 0,8-4-2 15,10-1 6 1,0-8-5-16,22-3 1 0,11-4 11 16,6-5 2-16,8-5 7 15,7-8 1-15,1-4-10 16,-1-1-4-16,-10 0-1 15,-16-5-8-15,-11-7-5 16,-17-4-71-16,-3-2-124 16,-34-1-691-16</inkml:trace>
  <inkml:trace contextRef="#ctx0" brushRef="#br0" timeOffset="142793.37">12285 2188 910 0,'0'0'117'15,"0"0"-114"-15,0 0 1 16,0 0 7-16,116-3 27 16,-80-5-20-16,-3-2-12 15,-5 0 15-15,-4 2-11 16,-6-2 5-16,-5 0-1 16,-7 0-13-16,-2-8 3 15,-4-1-4-15,0-3-18 16,0 2-3-16,-7 5 17 15,1 7 4-15,1 6 2 16,0 2 0-16,-1 0-2 16,-4 12-2-16,-5 17-8 0,-2 7 10 15,4 5 4 1,6 2 0-16,5-2-2 0,2-7-1 16,5-3 0-16,12-7 2 15,4-6-1-15,8-7 3 16,2-5-3-16,9-6 9 15,4 0-7-15,5-18 7 16,0-11-9-16,-1-8-2 16,-5 1-5-16,-10 7 4 15,-8 11-3-15,-6 8 3 16,-8 9 0-16,0 1-9 16,-1 4-6-16,-3 14 8 0,1 8 0 15,-4 2 8 1,-4-1-2-16,0 1 2 0,0-9 0 15,0-3 0-15,0-6 0 16,-3-5 0-16,2-4 2 16,1-1 5-16,0 0 7 15,0-8 28-15,0-19 3 16,4-16-45-16,19-10-17 16,10-1 13-16,5 9 0 15,-1 13-8-15,-5 16 11 16,-5 12 0-16,-8 4-9 15,1 0-3-15,-1 13 3 16,-1 2 4-16,0 2 0 16,0 0 5-16,4 0 1 15,3-4 0-15,2-5 5 0,0-2-1 16,0-6 0-16,0 0-4 16,-5-2-5-16,-1-13 4 15,-6-4 1-15,-4-5 0 16,-4-2 0-16,-6 5-5 15,-1 1 5-15,-1 7-9 16,-14 7 9-16,-3 6 10 16,-6 0-10-16,-7 21-2 15,-1 6 2-15,3 10 0 16,6 1 1-16,11-2 5 16,8-1-6-16,4-6 0 15,0-4 1-15,12-5 0 0,10-4 0 16,5-9 6-16,6-5-4 15,7-2 8-15,5-5 1 16,4-15 1-16,-4-8-9 16,-5-8 6-16,-7-7 7 15,-9-6-14-15,-11-4-3 16,-9 1-2-16,-4 5-4 16,0 10-12-16,-17 8 14 15,-10 8-10-15,-7 8 11 16,-3 7-8-16,-1 6 9 15,5 0-3-15,7 10-3 16,6 2 5-16,5 1-5 16,9-1 7-16,5 0-5 0,1-2 2 15,0-2 3 1,4-1 0-16,17-2 2 0,10-5 4 16,11 0 2-16,10-5-4 15,8-15 12-15,3-2-11 16,-1-1 9-16,-2 4-13 15,-9 7 4-15,-13 8 2 16,-15 4-6-16,-7 3-7 16,-7 16-7-16,-1 10 4 15,1 5 10-15,-3 7 4 16,-2-1 0-16,5-1 6 16,6-6-6-16,3-6-1 0,7-5 0 15,3-8-1-15,6-9 4 16,1-5 5-16,5 0-10 15,-2-10 0-15,-2-14-2 16,-5-4-2-16,-10-3-3 16,-11 1 3-16,-7 6 4 15,-3 9-7-15,0 6 5 16,-6 9 1-16,-7 0 0 16,-8 14-13-16,-4 20 3 15,-1 9 9-15,5 11 1 16,5 6 4-16,5 6-3 15,0 0 3-15,0-3 1 16,-1-4-5-16,-3-12 0 16,-1-14 1-16,0-10 0 15,-2-10 3-15,0-10 9 0,-3-3 39 16,-3-15 6-16,-2-17-22 16,3-12-9-16,5-4-19 15,10 3 1-15,8 8-8 16,0 8-1-16,24 3-4 15,9 4 4-15,12 0-10 16,12 3-8-16,7 3-2 16,0-2 0-16,6 1-2 15,-6 0-8-15,-6-2 1 16,-7-3 10-16,-9 1 17 16,-15-1 2-16,-8 5 5 15,-8 3-4-15,-8 6 22 0,-3 2 13 16,0 4-6-16,0 2-18 15,0 0-12-15,0 3-13 16,0 18-8-16,0 8 14 16,0 9 4-16,2 2 2 15,12-3 1-15,5-3-8 16,5-9-1-16,5-5-11 16,0-12 2-16,0-8 4 15,-1 0 5-15,0-17-7 16,-2-9 3-16,-4-3-17 15,-6-1 3-15,-8 10 27 16,-2 7 0-16,-6 8 1 16,0 5-2-16,-2 15-9 0,-19 27-19 15,-8 23 25-15,-7 22 4 16,-9 16 1-16,2 1-1 16,-2-2 0-16,2-7 3 15,1-17-2-15,5-13-1 16,1-10 0-16,1-21 4 15,6-7 18-15,4-15 20 16,6-10-3-16,2-2 22 16,3-17-12-16,2-19-25 15,8-17 4-15,4-11-27 16,15-7-1-16,17 1-21 16,12 5-3-16,5 5 11 15,2 4 12-15,3 9-3 16,2 2-24-16,1 6-92 0,-9-4-196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10:59.6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4239 12405 89 0,'0'0'244'16,"0"0"-244"-16,0 0-13 15,-95-59 13-15,83 45 8 16,7-2-2-16,5 2-6 16,0-3-33-16,8-2-102 15</inkml:trace>
  <inkml:trace contextRef="#ctx0" brushRef="#br0" timeOffset="15971.66">6259 13214 150 0,'0'0'76'16,"0"0"-52"-16,0 0-22 15,0 0-2-15,0 0 0 16,0 0 0-16,0 0 4 16,0 0 16-16,-21 26 91 0,18-26-30 15,0 0-17-15,-3 0-37 16,0 0-27-16,2 0 0 16,2-3 0-16,-1 2 1 15,2-2-1-15,1 2 8 16,-2-3 5-16,1 3 6 15,1-3 36-15,-2 2-10 16,1-1-14-16,-2 1-12 16,2 0 16-16,-1 0-16 15,1-1-6-15,-5-1 5 16,6 1-1-16,-2 0 5 16,2 1 2-16,0 0-4 0,0 2-10 15,0 0-10 1,0 0-1-16,0 7-6 0,0 24 2 15,0 19 2-15,0 17 3 16,0 10 4-16,-3-2 0 16,-3-6-4-16,3-15 10 15,1-10-8-15,2-14 1 16,0-15-1-16,0-7-2 16,0-6 2-16,0-2 15 15,0 0 6-15,0 0-10 16,0 0-8-16,0 0-5 15,0-5 0-15,-7 0-101 16,-6 1-107-16</inkml:trace>
  <inkml:trace contextRef="#ctx0" brushRef="#br0" timeOffset="17165.08">10334 13022 529 0,'0'0'46'0,"0"0"2"15,0 0-30-15,0 0-15 0,0 0-3 16,0 0 0-16,40-10-1 15,-27 14 1-15,1 14-2 16,-5 5-3-16,-9 9 4 16,0 4 2-16,-9 4 4 15,-15 2 2-15,-3-5 11 16,3-6 22-16,5-6-20 16,5-11 1-16,8-6 15 15,3-3-22-15,3-3-7 16,0 2 0-16,3-1-6 15,18 0 7-15,7-2 3 16,8-1 11-16,2 0-6 16,1 0-5-16,-4-7 5 0,-9 1-13 15,-7 2-3 1,-1-1-1-16,-3-1-41 0,1-9-87 16,-1-8-143-16</inkml:trace>
  <inkml:trace contextRef="#ctx0" brushRef="#br0" timeOffset="18148.46">11015 12507 496 0,'0'0'9'15,"0"0"28"-15,0 0-4 16,0 0-20-16,0 0 30 16,0 0 20-16,0 0-13 15,0 0-1-15,-20-51-11 16,20 51-34-16,0 21-4 16,0 21-1-16,0 19 1 15,3 9 14-15,1 1 3 16,2-8 0-16,0-10-10 15,-2-12 0-15,1-9 0 16,-4-12-4-16,1-9-1 0,-1-5 0 16,-1-6-1-1,2 3 1-15,-2-3-4 0,0-14-89 16,0-24-320-16</inkml:trace>
  <inkml:trace contextRef="#ctx0" brushRef="#br0" timeOffset="19107.74">14226 11082 685 0,'0'0'56'0,"0"0"-10"16,0 0-31-16,0 0-7 16,0 0 9-1,0 0-14-15,42-60 6 0,-21 60-9 16,-1 0-4-16,-3 6 4 16,-2 14-2-16,-11 13 0 15,-4 9-4-15,-9 5 2 16,-19 0 4-16,-2-5 5 15,5-8 0-15,7-12 11 16,11-9 2-16,4-9-4 16,3-4 14-16,0 0 36 15,12 0-1-15,25-6-35 16,14-5-23-16,10 2-4 0,0-3-1 16,-4 4 0-16,-10 2 2 15,-10 4-2-15,-15 2 1 16,-12 0-4-16,-9 0-31 15,-1 4-38-15,-3 15-22 16,-17 4-9-16,-7-1-240 16</inkml:trace>
  <inkml:trace contextRef="#ctx0" brushRef="#br0" timeOffset="20273.58">13823 15343 289 0,'0'0'185'16,"0"0"-72"-16,0 0-6 15,0 0-14-15,0 0-6 16,0 0-9-16,0 0-18 16,2 0 3-16,-2 0 0 15,1 0 12-15,-1 0-15 16,2 0-40-16,-2 0-17 0,1 0-3 15,1 0 0-15,-2 0 0 16,3 0 1-16,-2 0 4 16,3 0-4-16,8-2-2 15,5-5-3-15,8 3 4 16,2 3-10-16,-3 1 1 16,-9 0-14-16,-6 7 3 15,-9 9-1-15,0 3 10 16,-23 1 6-16,-3 0 4 15,2-5 2-15,6-7 3 16,12-2-4-16,6-3-5 16,0 2-4-16,13 1-52 15,23 1 35-15,13 3 10 0,4 2-1 16,-6 0-18 0,-14 6 13-16,-15 5-5 0,-18 2 11 15,-7 1 15-15,-26-2 1 16,-7-4 27-16,-11-2 40 15,0-7-1-15,-4-5 3 16,3-4-14-16,5-2-29 16,9 0-26-16,6 0-1 15,8 0-35-15,0-20-149 16,7-16-701-16</inkml:trace>
  <inkml:trace contextRef="#ctx0" brushRef="#br0" timeOffset="21533.3">15860 11732 501 0,'0'0'39'0,"0"0"4"15,0 0-29-15,0 0 3 16,0 0 10-16,0 0 18 0,0 0-9 16,-12-39-1-16,12 39 14 15,-2 0-10-15,2 0-28 16,0 1-11-16,0 27-14 16,0 20 14-16,0 16 4 15,0 11 23-15,-1 0-2 16,1-10-16-16,0-11-7 15,0-16-2-15,0-11 9 16,1-12-7-16,2-8 14 16,-1-4-12-16,-1-3 6 15,-1 0-1-15,3 0-4 16,2-4-5-16,-4-17-148 0,-1-7-473 16</inkml:trace>
  <inkml:trace contextRef="#ctx0" brushRef="#br0" timeOffset="22468.3">18796 11103 539 0,'0'0'61'0,"0"0"-19"16,0 0-41-16,0 0-1 0,0 0-4 15,80-35 4-15,-56 37-3 16,-7 18 2-16,-7 9-2 16,-10 8 3-16,0 7 2 15,-28-1 24-15,-7 0 3 16,2-8 4-16,10-11 2 15,8-10 1-15,9-8-7 16,6-6-9-16,0 0 21 16,3 0 21-16,27 0-20 15,19 0-27-15,18-3-10 0,6 0-2 16,-1 1-5-16,-10 2 7 16,-14 0-9-16,-12 0 4 15,-14 7-3-15,-12 5-45 16,-10 8-50-16,0 2 7 15,-6-3-21-15,-13-5-398 16</inkml:trace>
  <inkml:trace contextRef="#ctx0" brushRef="#br0" timeOffset="23743.97">19952 13926 257 0,'0'0'405'0,"0"0"-323"16,0 0 14-16,0 0-54 15,0 0 54-15,0 0-23 16,11-31-27-16,-11 30-8 16,1 1-16-16,1 0-21 15,-2 0-1-15,1 0-2 16,-1 0-4-16,0 0 2 16,4 0-4-16,-1 0 6 15,3 2 2-15,-1 3 0 16,-2 0 0-16,-2 1 0 15,-1 1-6-15,0 1 4 0,0 1 1 16,-3-1 0-16,-6 2 1 16,-2-3-4-16,2-2 5 15,-2 0-1-15,3-5 0 16,1 0 7-16,3 0-4 16,1 0 4-16,1 0 2 15,2 0 0-15,0 0 3 16,0 0-11-16,0 0-1 15,0 0 0-15,0 0-2 16,0 0 2-16,5 0-1 16,2 0-6-16,3 4 6 15,1 5-2-15,-2 4-7 16,-3 5 0-16,-6 6-9 0,0 6 10 16,-26 0-1-16,-8 1 10 15,-3-5 3-15,4-6-3 16,14-7 0-16,7-5-3 15,9-3 3-15,3-2 0 16,0 6 0-16,24 2-11 16,10 3 8-16,5 3-2 15,-1-1 4-15,-12 5-8 16,-11 0 7-16,-14 0-1 16,-1-1-10-16,-23 2 13 15,-18-6 3-15,-9-3 13 16,-10-5 29-16,-3-6 0 15,4-2 11-15,2 0-30 0,11 0-26 16,8-10 0-16,14-13-113 16,7-11-436-16</inkml:trace>
  <inkml:trace contextRef="#ctx0" brushRef="#br0" timeOffset="24544.99">16980 15166 179 0,'0'0'121'15,"0"0"-43"-15,0 0 11 0,-7-78 21 16,7 62 20-16,0-1 7 15,0 3 0-15,0 8-42 16,0 5-25-16,0 1-55 16,0 3-15-16,0 22-8 15,0 15 4-15,-2 9 3 16,-5 4 1-16,2-5 2 16,2-14-2-16,3-14 0 15,0-10 2-15,0-6-2 16,0-4-1-16,5 0 1 15,20 0 0-15,15 0 6 16,11 0-6-16,3 0-2 0,1-2-21 16,-4-1-2-16,-8-2-16 15,-7 1-17-15,-9-2-35 16,-11-3-50-16,-10-3 34 16,-6-6-55-16,0-10-186 15</inkml:trace>
  <inkml:trace contextRef="#ctx0" brushRef="#br0" timeOffset="24683.39">17299 15130 599 0,'0'0'201'0,"0"0"-147"16,0 0-49-16,-6 84 20 15,3-33 70-15,3 2-49 16,-2-3-31-16,-1-2-12 0,-2-2-6 16,-4 0-8-16,-3-10-165 15,-4-12-321-15</inkml:trace>
  <inkml:trace contextRef="#ctx0" brushRef="#br0" timeOffset="26017.44">20468 11464 540 0,'0'0'95'0,"0"0"-75"16,0 0-20-16,0 0-2 16,0 0-3-16,0 0 5 15,0 0 12-15,11 105 23 16,-9-64 8-16,2 3 12 16,-3 5-30-16,1 1 0 15,-1 0-5-15,-1-4-10 16,2-6 8-16,-2-11-10 15,0-10-8-15,0-6 3 0,0-5 2 16,0-4-5 0,0-1 0-16,0-2 0 0,2 3-56 15,1-4-105-15,-1 0-294 16</inkml:trace>
  <inkml:trace contextRef="#ctx0" brushRef="#br0" timeOffset="26921.44">23124 10893 731 0,'0'0'18'15,"0"0"0"-15,0 0-6 16,0 0-2-16,0 0 1 0,0 0-3 15,0 0-7-15,40-26-1 16,-19 42 0-16,1 8 0 16,-10 11 0-16,-10 7-3 15,-2 7-1-15,-24 0 8 16,-7-5-2-16,0-10 0 16,12-12 1-16,6-8-3 15,9-10 11-15,4-3 9 16,0-1 7-16,0 0 9 15,3 0 2-15,17 0-21 16,13 0-10-16,8 0-3 16,6 0-4-16,-3 0 4 0,-7 0-2 15,-11 0-2 1,-9 0-11-16,-11 2-25 0,-4 4-78 16,-2 3-49-16,0-1-162 15</inkml:trace>
  <inkml:trace contextRef="#ctx0" brushRef="#br0" timeOffset="28017.48">24571 13239 520 0,'0'0'0'0,"0"0"-62"0,0 0 54 16,0 0 8-16,0 0 52 15,0 0 2-15,-18-11 29 16,15 8-33-16,0 0-3 15,-1 2 18-15,1-1-11 16,1 1-12-16,2 1-36 16,0 0 11-16,0 0-7 15,0 0-1-15,3 0 0 16,11 0-9-16,5 0 1 16,2 7-1-16,-6 5 0 15,-7 5-1-15,-8-1-16 16,0 3 8-16,-20-3 4 15,-10 0 5-15,-3-3 2 0,8-3-1 16,7-2 9-16,11-2-10 16,7 0 2-16,0 4-4 15,5 5-2-15,23 1-3 16,7 6 6-16,4 1-20 16,-11 4-23-16,-13 1 17 15,-15 0-11-15,-11-6 23 16,-24-4 15-16,-11-4 16 15,-8-7 69-15,0-1 23 16,-4-4-21-16,1-1-25 0,5-1-33 16,10 1-23-1,8 3-6-15,6-4-96 0,5 0-446 16</inkml:trace>
  <inkml:trace contextRef="#ctx0" brushRef="#br0" timeOffset="28836.29">22718 15173 694 0,'0'0'160'0,"0"0"-92"15,0 0 11-15,0 0-19 0,0 0-26 16,0 0-8-16,0-18-11 16,0 18-14-16,0 0-1 15,0 10-4-15,-10 18-6 16,-11 16 10-16,-8 10 2 16,1 1-2-16,1-4-19 15,4-11 11-15,10-11-6 16,3-8 5-16,3-10 4 15,7-8 5-15,0-3 0 16,0 0 8-16,8 0 0 16,22 0 2-16,17 0-8 15,14-6 5-15,0 4-7 0,-7-1-1 16,-12 0 1-16,-11 3 0 16,-9-2 0-16,-8 1 0 15,-3 0 0-15,-5-2 0 16,-3-2-59-16,1-4-103 15,-4-3-165-15</inkml:trace>
  <inkml:trace contextRef="#ctx0" brushRef="#br0" timeOffset="29041.4">22915 15324 1007 0,'0'0'159'0,"0"0"-159"15,0 0-6-15,0 0 6 16,-16 100 6-16,8-70-5 16,1-4 2-16,1-1-2 15,-5-3 2-15,-2-1-3 16,-5-3-36-16,-6-5-119 16,-3-12-252-16</inkml:trace>
  <inkml:trace contextRef="#ctx0" brushRef="#br0" timeOffset="29691.71">20774 14716 905 0,'0'0'150'15,"0"0"-100"-15,0 0-33 0,0 0-16 16,0 0 1-16,0 0-2 16,-64 67 0-16,64-43 1 15,0-1-1-15,20 1 5 16,8 2 0-16,5 2-5 15,0 0 3-15,-6 4-6 16,-7-2-14-16,-12-1 0 16,-8-4 15-16,-2-3-1 15,-24-3 2-15,-9-4 1 16,-9-5 30-16,0-7 0 16,4-3-14-16,5-3-15 15,13-22-1-15,13-14-58 16,7-19-281-16</inkml:trace>
  <inkml:trace contextRef="#ctx0" brushRef="#br0" timeOffset="29820.37">20807 14668 795 0,'0'0'150'0,"0"0"-126"16,118-36-22-16,-44 19 11 15,8 1-4-15,-4 0-9 16,-15-6-177-16</inkml:trace>
  <inkml:trace contextRef="#ctx0" brushRef="#br0" timeOffset="33573.81">4960 2502 194 0,'0'0'385'0,"0"0"-315"16,0 0-48-16,0 0 7 15,0 0 31-15,0 0 10 16,0 0 3-16,0 0-16 16,0-3 4-16,0 3-18 15,0 0-20-15,0 0-5 16,0 0-9-16,0 0 3 16,0-5 2-16,0-4 2 15,0-5-4-15,0-5-12 16,4-4 2-16,6-4-2 0,4 1-2 15,8 1-15-15,2 3-4 16,-1 9 12-16,2 5-1 16,2 8-5-16,1 5-2 15,0 23 3-15,-5 14 3 16,-7 8 11-16,-8 9-7 16,-7-3 4-16,-1-3-1 15,0-10 2-15,0-10-3 16,0-11 4-16,0-12 1 15,0-9 0-15,0-1 0 16,0 0 9-16,0 0 14 16,6-15 18-16,0-16-20 15,3-16-21-15,2-15-3 0,3-10 2 16,-3 1-1 0,7 7-4-16,0 14-8 0,0 18 0 15,1 11 10-15,-4 9-14 16,3 6 13-16,-3 4 1 15,-2 2-4-15,4 2 3 16,-1 22-3-16,-4 9 7 16,4 9 1-16,-8 5 6 15,-2-1-1-15,-5-4-4 16,-1-7 1-16,0-8-2 16,0-5 1-16,0-4-1 15,0-4 0-15,0-2-5 16,0-3-136-16,3-9-127 15</inkml:trace>
  <inkml:trace contextRef="#ctx0" brushRef="#br0" timeOffset="34007.65">5928 1977 819 0,'0'0'93'16,"0"0"-68"-16,0 0 8 15,0 0-6-15,0 0-4 16,0 0-23-16,0-26-1 16,0 41-16-16,0 18 8 15,0 18 6-15,0 10 3 16,0 5 1-16,0-2 2 16,0-4-3-16,1-4 1 15,4-7 2-15,-2-7-3 16,0-10 0-16,-2-10-1 0,1-10 1 15,-2-5-2-15,0-4 2 16,0-1 0-16,0 1-28 16,0 3-78-16,-6 1-32 15,-7-3-104-15</inkml:trace>
  <inkml:trace contextRef="#ctx0" brushRef="#br0" timeOffset="34585.93">6019 1952 250 0,'0'0'545'16,"0"0"-496"-16,0 0-40 16,0 0 8-16,0 0 13 15,0 0-3-15,1-29-18 16,-1 29-7-16,-16 0-4 16,-3 11-4-16,-10 12 4 15,-8 5 2-15,1 4 13 0,3 0-4 16,5-7-5-1,6-3 5-15,5-5 0 0,8-9-6 16,2-2 1-16,7-4-2 16,0-2 3-16,0 0 7 15,0 0 0-15,16-16 21 16,9-10-23-16,7-9-10 16,4-4-1-16,-4 0 1 15,-5 5 0-15,-6 2-9 16,-7 9 9-16,-4 5 0 15,-1 6 1-15,-6 7 1 16,-2 5 22-16,-1 0-20 16,0 0-4-16,5 0-8 15,4 4-12-15,7 11 17 16,8 3 2-16,6 2 1 0,3 1 2 16,-2 1 0-16,0-2-1 15,1-3-2-15,-4-1-13 16,1 0-71-16,-10-8-148 15,-13-3-349-15</inkml:trace>
  <inkml:trace contextRef="#ctx0" brushRef="#br0" timeOffset="35523.44">5728 2131 118 0,'0'0'265'0,"0"0"-241"15,0 0-15-15,0 0 50 16,0 0 27-16,0 0-10 16,0 0-35-16,0 0-23 15,0 0-6-15,0 0-2 16,0 0-1-16,0 0-9 15,0 0-4-15,0 0 4 16,0 0-1-16,0 1 0 16,0-1 1-16,0 0 0 15,0 0 11-15,0 0 13 16,11 0-2-16,6 1 6 0,10-1 20 16,7 0-9-16,8 0-16 15,6 0-20-15,4 0-3 16,2-4 5-16,0-2-4 15,-1 2 0-15,-3 0-1 16,-3 0 0-16,2 0 0 16,-4-2-2-16,1 0 2 15,-5 2 3-15,-7 0-2 16,-10 0-1-16,-12 3 0 16,-9 1 1-16,-3 0 6 15,0 0 31-15,0 0 10 16,0 0-19-16,0 0-20 15,0 0-9-15,0 0-2 16,0 0 1-16,0 0 0 0,0 0-11 16,0 0-16-16,0 0-18 15,5 0-64-15,-4 0-24 16,-1 0-243-16</inkml:trace>
  <inkml:trace contextRef="#ctx0" brushRef="#br0" timeOffset="42082.57">8093 2002 768 0,'0'0'49'16,"0"0"-27"-16,0 0-9 15,0 0 17-15,0 0 19 16,0 0-22-16,0 0-18 0,0 0-4 15,15 5-5 1,7 20 0-16,5 13 9 0,6 8-9 16,-2 7 13-16,0-1-11 15,-2 3-2-15,-6-7 7 16,-3-3-7-16,-2-7 0 16,-3-8 0-16,-4-8 1 15,-3-8-1-15,-2-4-34 16,-1-4-74-16,-5-6-64 15,0 0-286-15</inkml:trace>
  <inkml:trace contextRef="#ctx0" brushRef="#br0" timeOffset="42310.89">8212 2271 753 0,'0'0'116'16,"-66"86"-101"-16,20-22 6 16,3 1-15-16,4-6 4 15,10-15-1-15,12-12-2 16,8-8-7-16,2-5 1 16,4-6-1-16,1-3-67 15,1-10-80-15,-1 0-304 0</inkml:trace>
  <inkml:trace contextRef="#ctx0" brushRef="#br0" timeOffset="42851.6">8942 1626 784 0,'0'0'161'0,"0"0"-158"0,0 0-3 15,0 0-37-15,0 0 28 16,0 122 9-16,0-53 1 16,8 5 12-16,3-2-11 15,0-5 7-15,0-3-8 16,-3-10-1-16,-4-11-1 16,-1-10 1-16,-1-8 2 15,-1-7 2-15,1-5-4 16,-2-5-8-16,0-6-57 15,0-2-73-15,0-2-46 16,-5-16-345-16</inkml:trace>
  <inkml:trace contextRef="#ctx0" brushRef="#br0" timeOffset="43396.14">8979 1580 653 0,'0'0'122'0,"0"0"-119"15,0 0-3-15,0 0-3 16,0 0 1-16,-100 26-4 15,64 19 6-15,2 9 19 0,1 2 4 16,8-3-7-16,2-7 10 16,7-12-6-16,8-12-3 15,4-11-7-15,4-6-1 16,0-5-3-16,0 0 3 16,0 0 8-16,1-9 26 15,14-18 1-15,8-11-44 16,3-10 0-16,1-7 7 15,-4-4-7-15,-2 2-2 16,-5 8 0-16,-1 12 2 16,-6 14 1-16,-3 7 7 15,-2 9-4-15,-4 4 4 0,0 3-2 16,0 0-6-16,0 0-3 16,5 3-9-16,5 11 3 15,5 10 7-15,5 5 2 16,2 5 1-16,5 2 0 15,0 0 1-15,1 0 4 16,2-4-5-16,-2-1-1 16,3-4 2-16,-1-1-2 15,-1-6-74-15,-1-7-148 16,-4-8-309-16</inkml:trace>
  <inkml:trace contextRef="#ctx0" brushRef="#br0" timeOffset="45081.81">10890 2080 826 0,'0'0'16'16,"-88"25"-12"-16,39 14-6 15,5 2 2-15,13-2 0 16,13-9-2-16,14-6-1 0,4-8 3 16,1-4 11-1,20-5 0-15,6-7 1 0,6 0-6 16,3-3 5-16,-2-13-4 15,-6-5 3-15,-5-1-10 16,-7-8-1-16,-4-2-3 16,-6-2 3-16,0 4-2 15,-3 8 3-15,-1 13 21 16,-2 7 32-16,1 2-35 16,4 6-18-16,4 17-18 15,7 8 18-15,5 5 8 16,1 0 5-16,2-2-2 0,1-4-6 15,-1-5 4-15,-6-11-5 16,-6-3-1-16,-4-8 5 16,-4-3 3-16,-1 0-2 15,-1 0 18-15,4-8 23 16,5-15 9-16,4-13-45 16,0-11-6-16,-3-11-6 15,-2-10 2-15,-2-6-4 16,-5 4-1-16,-3 14-5 15,0 16 3-15,0 19-2 16,0 13 3-16,-3 6 1 16,-3 2-1-16,-7 10-14 15,-1 19 4-15,2 9 6 16,6 7 1-16,6 1-2 16,17-2-1-16,17-4-7 0,8-3-6 15,4-4 12-15,3 3-3 16,-1-3-8-16,-6 4-5 15,-11 1-3-15,-16-1-4 16,-15 0 14-16,0-5 12 16,-19-7 2-16,-1-7 8 15,1-10 13-15,1-4 38 16,0-4-5-16,-1 0-2 16,-1-2-26-16,-1-9-11 15,5-4-11-15,5 2-8 16,7-1-65-16,4 4-115 15,11-2-263-15</inkml:trace>
  <inkml:trace contextRef="#ctx0" brushRef="#br0" timeOffset="45576.66">12233 1679 859 0,'0'0'61'0,"0"0"1"16,0 0-20-16,0 0 1 15,21-72-6-15,-21 72-4 16,1 9-33-16,5 28-12 0,0 20 4 15,4 18 8 1,-4 4 8-16,-1-2-8 0,0-3 0 16,-1-7 1-16,3-10 1 15,-2-5-1-15,1-10-1 16,-3-9 0-16,-2-9 0 16,1-7-4-16,-2-5-25 15,0-5-57-15,0-4-59 16,-12-3-62-16,-7 0-283 15</inkml:trace>
  <inkml:trace contextRef="#ctx0" brushRef="#br0" timeOffset="45795.85">12095 2135 872 0,'0'0'52'15,"0"0"-51"-15,-116 109 1 16,63-59 9-16,8-7 3 16,7-6-7-16,10-7 2 15,7-8-5-15,4-6-3 16,6-5-1-16,6-6-9 16,5-5-133-16,3-13-136 15</inkml:trace>
  <inkml:trace contextRef="#ctx0" brushRef="#br0" timeOffset="46145.92">12829 1511 597 0,'0'0'78'0,"0"0"9"15,0 0 32-15,0 0-23 16,0 0-52-16,0 0-44 0,6 6-5 16,-6 38 5-16,0 15 17 15,0 4 8-15,-3-1-9 16,2-5-7-16,-1-8-7 15,1-5-2-15,-2-7 1 16,-1-6-2-16,-2-6 1 16,-2-4-28-16,-5-7-117 15,-5-11-97-15,-3-3-379 16</inkml:trace>
  <inkml:trace contextRef="#ctx0" brushRef="#br0" timeOffset="46587.73">12862 1544 716 0,'0'0'180'16,"0"0"-168"-16,0 0-8 16,0 0-3-16,0 0-1 15,-86-68-5-15,47 87 3 16,-7 16-3-16,1 6 5 15,3 5 4-15,11-8-3 16,10-7 6-16,6-9-1 16,11-9 10-16,2-7-4 15,2-6-2-15,0 0 12 16,2 0 5-16,21-13 21 16,9-12-15-16,11-12-30 0,6-8-3 15,-5-7 3-15,-3-3 0 16,-8 0-3-16,-6 8-2 15,-4 13 1-15,-7 12-3 16,-7 12 4-16,-5 8 5 16,2 2-5-16,3 6-1 15,3 14-2-15,6 10 3 16,-1 3 3-16,3 3 8 16,0-1-4-16,-2-4-4 15,3 1-1-15,1-3-2 0,-3-1 0 16,2-3-2-1,0-3-94-15,-6-10-249 0</inkml:trace>
  <inkml:trace contextRef="#ctx0" brushRef="#br0" timeOffset="47329.82">13299 1905 687 0,'0'0'166'15,"0"0"-150"-15,0 0-16 16,29-85-19-16,-7 66-14 16,5 6 33-16,0 6 2 15,3 7-2-15,-2 0-2 16,-4 10 2-16,-2 12 0 16,-4 9 0-16,-1 2 2 0,-4-2 6 15,4 1-7-15,1-5 2 16,4-6 0-16,3-6 11 15,2-5 32-15,3-7 0 16,-2-3-8-16,2 0 3 16,-2-7-4-16,-4-8-25 15,0-6 5-15,-5-4-4 16,0-2-12-16,-2 0 1 16,1 3-2-16,-6 6-5 15,-1 8-21-15,-8 10-90 16,-2 0-61-16,-1 8-106 15,-6 13-170-15</inkml:trace>
  <inkml:trace contextRef="#ctx0" brushRef="#br0" timeOffset="47696.9">13352 2276 796 0,'0'0'114'0,"-6"-77"-88"16,6 38-16-16,15 2 8 16,8 8-13-16,6 9 5 15,1 12 1-15,-1 8-10 16,1 0-1-16,-4 22-5 0,-1 9 3 16,-3 2-8-1,-2 0 10-15,-2-3 0 0,3-3-2 16,-2-6 5-16,2-6 4 15,4-5 21-15,2-7 16 16,6-3-8-16,3 0 7 16,4-18 2-16,5-4-8 15,-2-5-15-15,-4-1-8 16,-3 2-14-16,-11 2 4 16,-4 5-4-16,-5 5-11 15,-7 6-5-15,0 2-64 16,2 2-84-16,-5-6-324 0</inkml:trace>
  <inkml:trace contextRef="#ctx0" brushRef="#br0" timeOffset="49549.96">14172 2032 34 0,'0'0'974'15,"0"0"-974"-15,0 0-10 0,0 0-25 16,100-9 34-16,-73 3 1 16,-3 2 5-16,-5-2 0 15,-2-3 1-15,-1-1-6 16,-2-2 0-16,-1-4-11 16,-7-4-20-16,-1-3 19 15,-5 0-60-15,0 3 60 16,0 6 12-16,-3 6 24 15,-5 6 10-15,-1 2-19 16,-6 5-15-16,-6 21-8 16,0 12 5-16,-3 6 3 15,5 2 8-15,10-1-2 16,6-5-4-16,3-5 0 0,0-8 4 16,6-6-3-1,5-4-1-15,3-7 4 0,0-6-7 16,7-4 2-16,4 0 3 15,6-17 2-15,4-12 1 16,3-8 5-16,2-3-12 16,-3 5 3-16,-6 10-9 15,-8 13 6-15,-4 12-1 16,-1 0-7-16,-2 14-6 16,2 11 14-16,-5 8-1 15,-1-2 4-15,-6-1-5 16,-4-5 2-16,-2-7 0 0,0-5-4 15,0-4 7 1,0-5-6-16,0-2 4 0,0-2-1 16,0 0 15-16,0-12 55 15,3-15-27-15,12-10-36 16,10-13-5-16,8-3-2 16,7 6 0-16,-1 12 0 15,-8 13-3-15,-4 16 0 16,-2 6-6-16,-3 4 1 15,-2 15-3-15,-2 6 10 16,0 2-1-16,-2 3 3 16,1-1-4-16,2-6 3 15,1-1 0-15,7-8 3 0,3-2-2 16,2-7 4 0,7-5-4-16,-3 0 2 0,0-11-3 15,-5-9-3-15,-3-5-2 16,-8-5 0-16,-4 1-8 15,-11 4-3-15,-5 4 16 16,0 10 0-16,-12 3 1 16,-11 8 0-16,-5 2 3 15,-3 18-3-15,-1 7 5 16,4 8 7-16,6-1 3 16,11 3-7-16,7-5 1 15,4-3-8-15,1-5-1 16,17-3 1-16,6-8-2 15,4-3 1-15,5-7-1 0,2-3 3 16,-2 0 2-16,-4-14 0 16,-2-9-4-16,-5-9 1 15,-4-9-2-15,-7-11-2 16,-4-5 2-16,-5 2-14 16,-2 7-11-16,0 10 20 15,-11 14 5-15,-3 7 2 16,0 8 6-16,0 6-8 15,1 1-2-15,1 2 2 16,-3 0-4-16,2 8 5 16,3 5-1-16,3 1 0 15,4-2-5-15,3 2 5 16,0-4-4-16,2-4-3 0,16-6-6 16,5 0 13-16,9 0 0 15,8-12 14-15,4-3-12 16,2-1 3-16,-1 3 5 15,-1 4-1-15,-5 8-4 16,-5 1-5-16,-7 4-5 16,-6 18 4-16,-7 5 1 15,-8 5 0-15,-2 5 6 16,-4 1-5-16,3-1 3 16,0-6-4-16,4-5 0 15,5-5 1-15,11-5 2 16,7-4-1-16,10-8 4 15,6-4-1-15,0 0-2 0,2-12 1 16,-9-8-4-16,-8-4 6 16,-7-1 0-16,-9 2-5 15,-12 6 4-15,-3 3 1 16,-1 6 5-16,-21 4-11 16,-7 4-3-16,-9 0-2 15,0 15 4-15,2 8-1 16,8 4 1-16,8-1 1 15,8-2-3-15,9-1 3 16,3-4-1-16,2-1-2 16,15-3 1-16,5-1-3 15,6-4-1-15,2-4-20 0,0 0 20 16,-5-1-8-16,-7 8 10 16,-12 8-18-16,-6 14-19 15,-9 13 33-15,-23 5 7 16,-6 2 1-16,-1-10 12 15,3-9 9-15,3-9 22 16,6-7 0-16,4-9 18 16,4-5 10-16,5-6-19 15,3 0-15-15,1-3-13 16,4-25-13-16,6-14-11 16,12-18-98-16,31-19-82 15,20 0-190-15</inkml:trace>
  <inkml:trace contextRef="#ctx0" brushRef="#br0" timeOffset="49947.9">16264 2103 294 0,'0'0'589'0,"0"0"-559"15,0 0-30-15,0 0 0 16,0 0 4-16,0 0 16 16,10 73 49-16,7-57-37 15,11 3-12-15,7-5-2 16,5-6-5-16,6-4-5 15,-1-4-7-15,-1 0 12 16,-8-8-4-16,-9-4 8 16,-6-1-5-16,-9 4-3 15,-6 3 9-15,-4 5-6 16,-2 1-12-16,0 0-5 0,-11 21-10 16,-22 23 0-1,-13 20 15-15,-8 8 0 0,0-2 0 16,7-8-2-16,8-12 2 15,11-9 1-15,7-9 2 16,6-11-3-16,4-9 0 16,4-6 16-16,4-4 12 15,2-2 31-15,-5 0 23 16,-2-20 7-16,-4-12-57 16,0-12-31-16,5-7-2 15,1 2-28-15,6 4-46 16,0 8-24-16,0 6-133 0</inkml:trace>
  <inkml:trace contextRef="#ctx0" brushRef="#br0" timeOffset="50814.17">16846 2506 1052 0,'0'0'126'16,"0"0"-126"-16,0 0-5 15,0 0 5-15,0 0 3 0,106-77-2 16,-75 54 2-16,0-6-3 16,1-2-3-16,-3-2-7 15,-3-9-27-15,-2-2 13 16,-6-1 6-16,-6 4-9 16,-8 11 23-16,-3 13 4 15,-1 8 8-15,0 9 2 16,0 0-4-16,0 10-6 15,-13 21-10-15,-5 13 10 16,0 7 16-16,2 5-6 16,7-1-3-16,4-3 0 15,5-7-2-15,0-8-4 16,0-11 1-16,10-11 2 0,6-6 1 16,0-8 1-1,7-1 11-15,0-1 9 0,2-20-5 16,0-11-9-16,0-12-1 15,1-8-10-15,-3-1-1 16,-3 5-1-16,-2 14-7 16,-6 13 8-16,-6 11-1 15,-1 8 1-15,-2 2-4 16,5 0-4-16,4 5-10 16,10 15 13-16,5 8 2 15,5 8 3-15,-1 3 0 16,-1 4-1-16,-2-3 1 0,-7-5 0 15,-9-4-1 1,-6-7 0-16,-6-4-5 0,0-6 4 16,-2-4 1-16,-8-5 2 15,-3-2 1-15,-2-3 18 16,-8 0 8-16,-2-6-6 16,-2-16-20-16,-4-13-2 15,4-19-99-15,0-14-200 16</inkml:trace>
  <inkml:trace contextRef="#ctx0" brushRef="#br0" timeOffset="50955.8">17188 1883 1038 0,'0'0'93'0,"0"0"-93"0,0 0-18 15,0 0 0-15,0 0-38 16,0 0-155-16,71-8-367 15</inkml:trace>
  <inkml:trace contextRef="#ctx0" brushRef="#br0" timeOffset="51795.75">18345 2107 1073 0,'0'0'11'15,"0"0"-11"-15,-11 71-18 16,0-32 18-16,0-5 0 16,5-2 0-16,2-4 3 15,3-7-2-15,-1-5 1 16,2-7-2-16,0-6-20 16,0-3-168-16,0-18-207 15</inkml:trace>
  <inkml:trace contextRef="#ctx0" brushRef="#br0" timeOffset="51946.61">18354 1871 604 0,'0'0'543'0,"0"0"-517"16,0 0-26-16,0 0-42 15,0 0-60-15,0 0-158 16,64 16 2-16</inkml:trace>
  <inkml:trace contextRef="#ctx0" brushRef="#br0" timeOffset="52342.07">18629 2058 1040 0,'0'0'103'0,"0"0"-103"0,0 0-27 16,0 0-1-16,0 0 22 16,0 0-7-16,58 86 1 15,-54-61-30-15,-4-2-1 16,0-6 0-16,0-2 10 16,0-7 9-16,-4-3 5 15,1-5 19-15,3 0 0 16,0-20 66-16,1-13-53 15,20-6-12-15,6-3 2 0,6 5 12 16,3 10 37 0,-5 11 5-16,-4 10-44 0,-2 6-7 15,-5 3-5-15,-3 17 4 16,-6 6-1-16,-5 6 6 16,-6 2 4-16,0 1-13 15,0-1 1-15,-9-3-1 16,-3-3-1-16,6-2-21 15,3-12-129-15,3-13-233 16</inkml:trace>
  <inkml:trace contextRef="#ctx0" brushRef="#br0" timeOffset="52617.58">19367 2020 917 0,'0'0'60'0,"0"0"-51"15,-104-1 36-15,77 21-15 16,5 7-20-16,9 6 4 16,5 1 4-16,8 3 5 15,0-5-7-15,10-3-2 16,11-3-5-16,9-5-6 15,6-1-1-15,5-5-2 16,4-7-8-16,1-3-76 0,-5-5-148 16,-8-9-286-16</inkml:trace>
  <inkml:trace contextRef="#ctx0" brushRef="#br0" timeOffset="54095.67">19607 2105 855 0,'0'0'39'0,"0"0"-33"16,0 0-6-16,81 89 16 16,-66-50-10-16,-7 2 2 15,-2-2-5-15,-5-6-3 16,-1-10 2-16,0-9 0 0,0-8-2 16,0-6 5-16,0 0 49 15,0-3 54-15,0-19-7 16,7-13-52-16,7-11-38 15,10-5-11-15,4 3-5 16,3 12 0-16,-1 13-7 16,0 17 3-16,1 6-13 15,2 0 2-15,1 16 11 16,4 1 9-16,-4 1 2 16,1-4-2-16,-3-3 3 15,-5-5-5-15,-8-2 5 16,-10-4-3-16,-5 0 5 15,-4 0-4-15,0-4-1 0,0-12-6 16,-13-3-70 0,-4 2 48-16,-5 4 27 0,-1 8-4 15,-3 5 4-15,1 0 1 16,2 15 8-16,7 5 2 16,4 3 9-16,7 3-7 15,5 1 12-15,0 2 1 16,25 1-6-16,14-2-7 15,17-4 10-15,14-6 0 16,2-3-8-16,-6-7 6 16,-11-6-20-16,-16-2 0 15,-10 0 0-15,-3-6 0 16,-10-10 0-16,-4 2-1 16,-7 3-1-16,-5 3-5 0,0 2 6 15,0 4 1-15,0 2 0 16,-8 0 0-16,-4 4-9 15,2 10 2-15,-1 1-1 16,4-1-7-16,7-2-9 16,0-5-2-16,0-4 8 15,0 1-1-15,6-4 4 16,6 0 7-16,1-10 8 16,8-15 3-16,6-5-3 15,1-1 2-15,-1 5 8 16,-6 8-10-16,-3 6 2 15,-7 9 14-15,-1 3-11 16,-3 0-3-16,-1 0-4 0,0 2 5 16,3 8-3-16,-3 3 1 15,2-1 1-15,-4-4-2 16,1-4 1-16,-2-4-1 16,-1 0 5-16,0 0 2 15,1 0 9-15,0-12 25 16,1-10-2-16,2-7-39 15,1-3 0-15,1-2 0 16,3 2 0-16,2 8 0 16,2 5-6-16,-3 12-1 15,1 7-4-15,2 0 2 16,3 16-12-16,0 10 16 0,2 3-4 16,-7 3 6-16,-1 3-8 15,-3-4 0-15,-3 2-8 16,3-4 14-16,-3-10-5 15,0-6 10-15,0-8-3 16,3-5 3-16,3 0 8 16,1-5 2-16,6-12 11 15,-3-5-17-15,-3-1-1 16,-3-1-1-16,-2 3 5 16,-3 3-7-16,-2 4 2 15,1 5-5-15,-3 4 3 16,-1 5-4-16,0 0-1 15,0 5-10-15,0 24-7 16,-15 20 13-16,-7 15 9 16,-7 9 4-16,-2-2 3 0,-6-2 4 15,0-5-6-15,-4-6 11 16,2-9-16-16,5-12 2 16,9-15 0-16,9-10 0 15,9-10 7-15,4-2 12 16,3 0 5-16,0-18-6 15,27-18 6-15,20-17-26 16,21-5-38-16,10 5 7 16,4 7 22-16,-6 13-5 15,-9 7 14-15,-9 11 6 16,-9 3-6-16,-14 5 0 16,-10 2 0-16,-11 2 1 0,-10 0-1 15,-2 3 0-15,-2-2 3 16,0 2-3-16,0 0-10 15,0-1 2-15,0 1 3 16,-3 0-17-16,1 0-10 16,-1 0 26-16,2 0-9 15,-2 3 12-15,0 6 0 16,1 2 0-16,2 3 1 16,0-4 4-16,0 1-2 15,0-1 0-15,6-2-2 16,3 0 2-16,6-4-24 15,2-4-85-15,8 0-38 16,3-6-202-16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43:24.9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15731 1710 28 0,'0'0'514'0,"0"0"-450"15,0 0-52-15,0 0 8 16,0 0 20-16,0 0 21 16,0 0 13-16,0-8-26 15,0 8-8-15,0 0-12 16,0 0-7-16,0 0-14 0,2 19-7 16,-1 21-3-16,2 22 3 15,-1 18 0 1,-1 15 4-16,-1 6 4 0,0-2-4 15,0-7-4-15,0-11 0 16,0-13 2-16,0-12-1 16,0-13 11-16,0-10 1 15,0-10-7-15,0-10-4 16,-1-10 1-16,-1-3 1 16,1 0-4-16,-2-12-21 15,0-21-116-15,0-15-602 16</inkml:trace>
  <inkml:trace contextRef="#ctx0" brushRef="#br0" timeOffset="293.69">15815 1792 161 0,'0'0'752'0,"0"0"-697"16,0 0-55-16,0 0 2 15,0 0 1-15,0 0 4 16,9-1-5-16,18 1 8 0,16 0 26 16,15-3 0-16,13-12-28 15,4 0-7-15,0-4-1 16,-9 4-4-16,-10 4-50 15,-13 6-64-15,-14 5-67 16,-23 0-171-16</inkml:trace>
  <inkml:trace contextRef="#ctx0" brushRef="#br0" timeOffset="576.91">15837 2102 397 0,'0'0'406'0,"0"0"-383"0,0 0-19 15,0 0 2-15,0 0 22 16,0 0-2-16,-15 30 5 16,30-27 6-16,14-2 9 15,14-1 4-15,9 0-6 16,10-4-22-16,4-7 6 15,-5-1-7-15,-8 2-13 16,-7 3-7-16,-7 2-2 16,-6 1-25-16,-5 4-59 15,-7-1-124-15,-8 1-167 16</inkml:trace>
  <inkml:trace contextRef="#ctx0" brushRef="#br0" timeOffset="857.18">16882 2001 1056 0,'0'0'100'16,"0"0"-88"-16,0 0-12 0,0 0 8 16,127-45-3-16,-71 27-3 15,1 3-4-15,-4 4-3 16,-11 6-71-16,-10 5-121 16,-18 0-129-16</inkml:trace>
  <inkml:trace contextRef="#ctx0" brushRef="#br0" timeOffset="1048.65">16961 2227 638 0,'0'0'224'0,"0"0"-184"0,0 0-15 16,0 0 61-16,0 0-3 15,0 0-29-15,103 10-1 16,-36-26-39-16,12-1-14 15,1-2-9-15,-5 1-81 16,-14-1-325-16</inkml:trace>
  <inkml:trace contextRef="#ctx0" brushRef="#br0" timeOffset="2009.81">17759 1882 884 0,'0'0'126'16,"0"0"-115"-16,0 0 30 15,0 0 9-15,0 0-29 16,0 0-15-16,-2-72-6 0,28 70-2 16,2 2-2-16,6 18-2 15,-6 16-3-15,-3 9 8 16,-7 4-1-16,-8-2-2 16,-6-4 4-16,-4-7-5 15,0-9 1-15,0-7 4 16,0-10-1-16,0-4 1 15,0-4 2-15,0 0-1 16,0-9 20-16,9-16 6 16,5-14-27-16,5-12-2 15,9-4 2-15,5 3 0 16,0 10 0-16,-2 17-2 0,-4 15 0 16,-4 10-5-16,-1 3-3 15,-3 19 7-15,-3 7-5 16,-5 2 6-16,-3 0-1 15,-8-4 3-15,3-4-1 16,-3-4 1-16,0-6-1 16,0-5 1-16,0-5 0 15,0-3 1-15,0 0-1 16,0 0 7-16,0-11 10 16,1-19 0-16,13-14-17 15,7-10-4-15,6 0 4 16,1 9 0-16,2 15 0 15,-2 17-1-15,2 13 0 0,-1 0 0 16,0 24 1-16,-3 9 2 16,-6 7 12-16,-6 3 10 15,-5-2-12-15,-3-4 3 16,-3-6-13-16,4-5-1 16,0-4-2-16,3-8-15 15,6-8-63-15,13-6-116 16,10-8-149-16</inkml:trace>
  <inkml:trace contextRef="#ctx0" brushRef="#br0" timeOffset="2385.8">19136 1766 187 0,'0'0'807'0,"0"0"-761"0,0 0-45 15,0 0 33-15,0 0 13 16,-107 60 2-16,69-34-20 15,7 5-8-15,6 2-11 16,7-1-6-16,4 1-1 16,8-5-3-16,6-2-1 15,0-5-11-15,5-4-4 16,10-8 3-16,6-3-15 16,1-5 9-16,5-1 18 15,1-7 1-15,2-15 3 16,-3-8 6-16,-2-5-9 15,-4 0 8-15,-4 2 1 16,-3 9 13-16,-5 10-1 0,-2 8-2 16,3 6-16-16,2 0-3 15,9 9 0-15,10 11 2 16,9 2 20-16,9 1-9 16,5-3-9-16,5-6-4 15,-1-7-21-15,-2-7-103 16,-11 0-307-16</inkml:trace>
  <inkml:trace contextRef="#ctx0" brushRef="#br0" timeOffset="5558.13">15315 1373 749 0,'0'0'110'0,"0"0"-106"15,0 0-4-15,0 0-3 16,0 0-13-16,0 0 16 15,20 115 0-15,-10-42 7 16,5 14-3-16,-3 7 6 0,1 9 3 16,-2 9-12-16,-4 9 2 15,-2 5-2-15,-4-3-1 16,2-5 0-16,1-15 0 16,1-18 0-16,1-15-1 15,2-13-2-15,0-14 3 16,0-6 0-16,-1-6 0 15,1-6 0-15,2-5 7 16,1-3-7-16,-1-2 3 16,2-5-3-16,-1 1 1 15,-2 0-1-15,1 0 1 16,2 0-1-16,-1 2 0 0,0-1 0 16,1 0-5-16,0-3 7 15,2-3-6-15,2-3-1 16,5-3 0-16,7 0 4 15,7 0 1-15,8-11 1 16,11-4-1-16,7-3-1 16,9-1 1-16,4-2 4 15,5 4-4-15,2 3 2 16,3 4-2-16,7 3 2 16,3 1 0-16,4 1-2 15,6 2 3-15,-4-1 0 16,3-4-2-16,3 0 2 15,-1-1-3-15,-3-3-4 0,3 0 4 16,-6 2 2 0,-2-2 0-16,-3 2-4 0,-2 3 4 15,-2-2-2-15,-1 2 0 16,-3 0-1-16,-5-1 0 16,4 1 1-16,-3-1 0 15,2-1-3-15,-4-3 3 16,-1 2 0-16,-1 0 0 15,-2-1 0-15,-3 3 2 16,-4 2 1-16,-2 1-3 16,-2 1 1-16,0 1 1 15,-3 0-1-15,-1 0-1 16,-2-1-7-16,-7-4 7 16,-4 2-1-16,-2-2 2 0,2-1 2 15,-2-1-3-15,3 0-1 16,5 2 1-16,1-1 5 15,-1-1 13-15,1 1-9 16,-4 0-9-16,-6 1 6 16,-5 2-6-16,-5 0 8 15,-5 2-6-15,-1 2 7 16,-4-2 15-16,1 3-2 16,-1 1 7-16,-1 0-23 15,-6 0 2-15,-3 0-5 16,-2 0 2-16,-1-1 4 15,-3-1 1-15,0 1-10 16,1 1 0-16,-2 0 0 16,-2 0 0-16,-2 0 0 0,-2 0 0 15,-2 0 1-15,1 0 2 16,-1 0 8-16,0 0 13 16,0 0 7-16,0-6 2 15,0-10 4-15,0-14-26 16,-3-9-11-16,-6-10 0 15,0-6-4-15,-1-6-1 16,1-10-3-16,0-4-5 16,-1-1 8-16,2-5-4 15,1 0-8-15,0 2 2 16,0 3 2-16,0 6 13 0,-1 7-2 16,-1 3 4-16,-2 1 1 15,1 0 0-15,1-5-1 16,-2 0-2-16,0 2 3 15,3 9-3-15,0 5 12 16,2 8-10-16,3 5 7 16,0 7-9-16,1 2 7 15,1 6-5-15,-2 4-2 16,1 0 5-16,-1 3-4 16,0 2 4-16,2 4-6 15,-2 0 2-15,3 5 8 16,0-3-7-16,-1 2 1 15,1 1-1-15,0-1-2 0,0 1 8 16,0 1-7 0,0 0 1-16,-2 1 1 0,2 0-2 15,-1 0-1-15,-3 0 1 16,1-3-2-16,-3 0-2 16,-4 0 1-16,-6 0 1 15,-5 0-3-15,-3 0 4 16,-5 3-4-16,-2 0 3 15,-3 0 1-15,0 0-3 16,-1 0 1-16,-4 0 2 16,-4 0-4-16,-6 0 0 15,-5 0 2-15,-2 0-2 0,0 3 3 16,-2 3 1-16,-2-2 0 16,-1 3-2-16,-6 0 1 15,0 1 1-15,3-2-2 16,3 1 0-16,4-1 2 15,0 0 1-15,-3-2-1 16,-2 1-4-16,-1-2 4 16,3-1-1-16,1-2 1 15,5 0 0-15,-2 0 0 16,-1 0 0-16,0 0 0 16,-4 0 0-16,-2 0 1 15,-1 2-1-15,0 4 0 16,2-1 0-16,-6 1 1 15,1-2-1-15,0 0-1 16,0 0 0-16,0-2 0 0,3 0 1 16,-2 1-8-16,-1 0-4 15,1 1 11-15,2 0-5 16,0 0 6-16,4 5-1 16,0-1 0-16,4 1 0 15,2 0 2-15,5-3-4 16,1 2 1-16,5-2 2 15,7 0-5-15,0-1 5 16,9-3-5-16,3 1 5 16,2 0 0-16,1 0 6 15,2 0-6-15,-4 0-8 16,1-1 8-16,1-1-1 0,0 1 0 16,0-1 1-16,3 1-2 15,-2-1 4-15,0 0-4 16,2 1 2-16,-1-1 0 15,-2 1 0-15,1-1 0 16,-2 2 0-16,-2 0-1 16,-4-2-6-16,1 3 7 15,-4-1 2-15,-6 1-2 16,-1 1-2-16,-1 0 2 16,0 1-2-16,1 2 3 15,2-2-1-15,3 0 1 16,3 0-1-16,1-2 0 15,3 0-1-15,4-1 2 0,-1 0-1 16,6-1 0 0,0 2 0-16,4-3 2 0,-1 2-2 15,4-1 0-15,-1 2-2 16,1 0 2-16,1 1 0 16,-3-2 0-16,3 0 0 15,1 1-1-15,-2-1 0 16,0-1 1-16,-4 1 0 15,-2 2 1-15,-2-3 0 16,3 3-2-16,-1-3 4 16,4 1-6-16,1-1 4 15,1-1-2-15,2 1 1 0,-1 1 0 16,-2 1 0-16,2-3 0 16,-1 1 0-16,3 0-1 15,-2 0 1-15,2 1 0 16,1 0 0-16,0-1 0 15,1-1-1-15,-1 2 0 16,3-1 1-16,-1 0 0 16,-1 0 0-16,1-1 0 15,-2 1 0-15,3-2 1 16,-1 0-1-16,2 0 1 16,1 0 0-16,-1 0 0 15,-1 0 3-15,-1 0-1 16,-3 1-3-16,1-1 0 15,-2 0 0-15,2 1 0 16,-2-1-1-16,1 2 1 0,-2 1 0 16,3-2 1-16,0 1-1 15,0 0-1-15,0-2 1 16,0 2 0-16,2-1-2 16,2-1 4-16,2 0-4 15,0 0-2-15,0 0 3 16,0 1 1-16,-3 2-1 15,-3 4 0-15,-3 2 0 16,-4 1 0-16,1-4 1 16,2 0-1-16,3 0-3 15,4-4 4-15,2-1 1 16,1-1-1-16,0 0 0 0,0 0-2 16,0 0 1-1,0 0 1-15,0 0 3 0,0 0-2 16,0 0-1-16,0 0 0 15,0 0-2-15,0 0-53 16,0 0-99-16,0 3-28 16,-2 0-18-16</inkml:trace>
  <inkml:trace contextRef="#ctx0" brushRef="#br0" timeOffset="7260.48">20628 1614 810 0,'0'0'21'16,"0"0"-21"-16,0 0-26 15,-25 96 24-15,19-33 2 16,3 5 22-16,1-6-1 0,2-9-1 15,0-10-3 1,0-12 3-16,0-9-2 0,0-8 10 16,0-7-9-16,0-6-7 15,0-1 20-15,-2 0 17 16,1-11-4-16,-5-16 4 16,3-14-49-16,0-13-10 15,3-7 3-15,0-6 0 16,0 9-8-16,6 16 4 15,3 18 11-15,0 20 0 16,4 4-1-16,10 28-22 16,6 18 12-16,8 14 8 15,0 3 3-15,-3-1 0 16,-1-11 0-16,-3-10 0 0,-4-11 1 16,-6-11-1-16,-5-9 2 15,-8-6 4 1,-2-4 6-16,0 0 5 0,1-3 27 15,5-17 21-15,4-12-35 16,-1-11-17-16,-7-8-3 16,-5-7 4-16,-2-2-13 15,0 3 5-15,-6 10-4 16,-2 15 4-16,2 13 1 16,3 12-7-16,2 6-8 15,-1 1-55-15,2 2-85 0,-4 16-234 16</inkml:trace>
  <inkml:trace contextRef="#ctx0" brushRef="#br0" timeOffset="8203.04">21246 1952 927 0,'0'0'182'0,"0"0"-182"16,0 0-2-16,0 0 0 15,81-19 1-15,-56 5 1 0,-6 2 3 16,-6-4-3-16,-2 0 0 16,-10-2-1-16,-1-4-29 15,-3 1-19-15,-14 1-30 16,-6 2 53-16,5 11 26 15,-1 7 10-15,2 0-2 16,1 16-5-16,1 15 3 16,3 7 15-16,6 3 6 15,6 0-7-15,0-4-5 16,21-7 4-16,7-3 11 16,11-7-12-16,7-7-2 15,8-9 5-15,3-4-10 16,-2-1-4-16,-2-19-5 0,-8-3-2 15,-6-6-13 1,-12-5-2-16,-8-2-11 0,-11 0-22 16,-8 3-24-16,0 8-31 15,-5 7-21-15,-5 8 35 16,0 4 72-16,4 1 17 16,3 2 17-16,1-2 65 15,2 1 4-15,0 0 39 16,0 2-26-16,0 0-45 15,0 2-18-15,0 0-24 16,0 0-11-16,0 0-1 16,0 0-3-16,0 0 3 15,0 0 9-15,0 0-9 0,0 0 7 16,0 0-6-16,0 2-1 16,0 21-19-16,0 13 13 15,0 9 6-15,0 6 12 16,3-3-8-16,5-9 2 15,3-5-1-15,-2-10-5 16,2-6 1-16,1-6 1 16,-3-4 0-16,-2-6-2 15,-2-2-19-15,5 0-14 16,-1-15 32-16,0-12-6 16,3-6-6-16,-5-3 10 15,1 8-5-15,-2 11-6 16,4 10 10-16,1 7-5 15,11 0-15-15,6 11 7 0,5 5 14 16,5 2 2-16,-3-3 1 16,0-2 1-16,-4-4 0 15,-6-3 0-15,-2-5 3 16,-8-1 6-16,1 0 20 16,-5-16 1-16,-1-6 7 15,-3-8 5-15,-4-8-9 16,-3-6-20-16,0-5 1 15,-1-6-15-15,-12 4-1 16,4 7-3-16,1 13-4 16,5 11-21-16,3 8-49 15,0 8-61-15,9-2-218 16</inkml:trace>
  <inkml:trace contextRef="#ctx0" brushRef="#br0" timeOffset="8406.5">22398 1549 884 0,'0'0'134'16,"0"0"-133"-16,0 0-1 15,0 0 0-15,-7 81 28 16,6-28 20-16,1 2-18 16,3 1-12-16,13-8-11 15,2-3-5-15,0-8-2 16,-6-5-6-16,-3-6-51 0,-6-7-132 15,-3-13-117 1</inkml:trace>
  <inkml:trace contextRef="#ctx0" brushRef="#br0" timeOffset="8817.42">22314 1820 948 0,'0'0'119'0,"0"0"-119"16,98-39-7-16,-35 24 7 15,7 2 5-15,3 4-4 16,-1 4 1-16,-8 1-2 16,-14 4-3-16,-14 0-14 0,-17 0-33 15,-9 0 14 1,-10 7 6-16,-7 12-10 0,-19 9 40 16,-10 4 33-16,5 2-10 15,10-1 1 1,9-2-2-16,12-4-3 0,2-2-13 15,28-5 2-15,13-9 0 16,5-6 5-16,8-5-7 16,1 0-4-16,-1-18-2 15,-6-4-1-15,-6-1-9 16,-14-5-8-16,-13-1 13 16,-16-3 2-16,-2 0-23 15,-29 1-15-15,-12 2 39 0,-4 11 2 16,1 8 42-1,9 9 5-15,10 1-36 0,6 0-10 16,10 11-1-16,8 7-55 16,2 0-96-16,5-4-266 15</inkml:trace>
  <inkml:trace contextRef="#ctx0" brushRef="#br0" timeOffset="9191.41">23190 1789 981 0,'0'0'94'0,"0"0"-93"15,0 0-1-15,88-16-2 16,-56 24-4-16,-3 12 6 0,-5 5-13 16,-8 4 6-16,-6-2-19 15,-8-2-11-15,-2-4 12 16,0-5 8-16,-6-4 3 15,-3-7-3-15,2-5-7 16,1 0 16-16,6-11 8 16,0-16 19-16,7-8-19 15,15-3-7-15,5 2 7 16,0 11 9-16,-1 9 23 16,-3 12 1-16,1 4-14 15,-6 7-11-15,0 16 8 16,-6 4 10-16,-5 4 4 15,-4 0-9-15,-3-3-11 0,0-3-5 16,0-5-5-16,-8-8-17 16,-3-12-137-16,1 0-306 15</inkml:trace>
  <inkml:trace contextRef="#ctx0" brushRef="#br0" timeOffset="9403.84">23719 1508 610 0,'0'0'184'0,"0"0"-162"15,69 91 45-15,-47-51-19 16,-4 3-7-16,-7-4-4 16,-7-2-1-16,-4-6-13 0,0-6-7 15,-4-6-5-15,-8-7-11 16,4-9-8-16,8-3-171 15,0-13-150-15</inkml:trace>
  <inkml:trace contextRef="#ctx0" brushRef="#br0" timeOffset="9621.68">24155 1601 595 0,'0'0'448'0,"0"0"-447"15,0 0-2-15,0 0 2 0,-52 94-1 16,47-62 2-1,5 2 2-15,9 1 2 0,18 1-3 16,1-3-1-16,-4 0-1 16,-6-5-1-16,-10-2-3 15,-8-1 1-15,0-6 2 16,-21 0 15-16,-9-4 19 16,-12-1-34-16,-9-14-15 15,-16 0-515-15</inkml:trace>
  <inkml:trace contextRef="#ctx0" brushRef="#br0" timeOffset="10400.2">21499 2477 1115 0,'0'0'48'0,"0"0"-27"16,0 0 1-16,0 0-22 16,-106-25 0-16,69 48-6 15,1 4-7-15,14 6 10 16,5 1-4-16,11-5 0 16,6-6-13-16,0 0-3 15,23-3 17-15,8-1 4 0,8 1 0 16,3 1-16-1,-2 5 8-15,-9 0 2 0,-10 3-1 16,-12 1-2-16,-9-2-3 16,-2-2 9-16,-21-2 5 15,-12-8 19-15,-2-4 16 16,-1-7 33-16,0-3-21 16,8-2 7-16,7 0-18 15,7-17-26-15,12-10-10 16,4-7-73-16,10-6-128 15,23 1-447-15</inkml:trace>
  <inkml:trace contextRef="#ctx0" brushRef="#br0" timeOffset="10797.39">21742 2781 878 0,'0'0'184'16,"0"0"-162"-16,0 0-22 16,0 0 0-16,94-27 1 15,-61 22-1-15,2 0 2 16,-7-1-1-16,-4 0-1 16,-8-2 0-16,-10-3-2 15,-6-1 2-15,0-7 0 16,0-3-7-16,-18 0-1 0,-1 4-2 15,-4 5 10-15,1 7 4 16,0 6 4-16,-1 0-1 16,2 9 1-16,-1 16 5 15,6 9 11-15,2 1 7 16,7 3 4-16,7-2 1 16,0-4-12-16,13-2 4 15,14-4-17-15,6-8-3 16,7-6-3-16,3-6-5 15,5-6-47-15,2 0-88 16,2-23-155-16,-2-7-541 16</inkml:trace>
  <inkml:trace contextRef="#ctx0" brushRef="#br0" timeOffset="11277.38">22333 2571 1013 0,'0'0'69'16,"0"0"-62"-16,-79 37-6 15,51-4 55-15,4 3-12 16,10 4-17-16,6 0-3 16,8-1-4-16,0-3-18 15,0-5-1-15,13-5 1 16,4-1 1-16,3-4-3 16,6-5-34-16,3-7-37 15,6-9-62-15,4 0-39 0,1-25 124 16,2-9-11-1,-10-3-13-15,-8 3 56 0,-10 7 16 16,-8 12 116-16,-5 6 14 16,-1 8 5-16,0 1-89 15,0 0-46-15,0 13-8 16,3 11-3-16,4 7 11 16,4 1 4-16,7-1-2 15,3-2-1-15,7-7 4 16,2-5 0-16,0-6 1 15,-2-9-4-15,1-2 1 16,-1-5-2-16,-1-16 3 16,-6-7 2-16,-6-4 6 15,-12-6 8-15,-3-3 7 0,0-1-13 16,-18 5-5-16,-3 11 7 16,-5 9-6-16,0 10-10 15,-1 7-7-15,2 0-42 16,5 11-26-16,4 6-78 15,10 3-176-15</inkml:trace>
  <inkml:trace contextRef="#ctx0" brushRef="#br0" timeOffset="12064.26">22993 2776 1009 0,'0'0'0'0,"0"0"-66"16,83-3 29-16,-62 19-1 15,-10 8 15-15,-9 1 15 16,-2 1 7-16,0-1-1 16,-4-3-5-16,-5-7 4 15,0-8-1-15,1-4 4 16,3-3 35-16,2 0 62 15,3-15-10-15,0-11-45 16,4-12-16-16,20-6 1 16,8-6-12-16,6 3-15 0,2 10 0 15,-4 13-2-15,-6 14-3 16,-6 10 2-16,-6 0-4 16,1 16 4-16,-2 11-5 15,-1 4 6-15,3 0 2 16,1-2 1-16,4-3 1 15,1-6-1-15,5-7 4 16,1-7-1-16,2-6-3 16,0 0-2-16,-2-11-1 15,-1-7-6-15,-5-5-8 16,-6 0 12-16,-8-4 4 16,-8-1 0-16,-3 5-1 15,0 2 1-15,-16 6 24 16,-4 8-11-16,-5 7-12 15,-3 3-1-15,-2 20 0 0,0 5 4 16,3 6 3-16,7 0-7 16,4-1 1-16,9 0-1 15,4-6 0-15,3-6 1 16,0-6-2-16,6-6-1 16,15-9-5-16,7 0 5 15,9-16-6-15,5-10 6 16,-1-7-5-16,2-6 7 15,-9-9 5-15,-3-6-5 16,-7-8 0-16,-7-10-7 0,-8-3 7 16,-5 9 1-1,-4 15 0-15,0 22 13 0,0 16 37 16,0 12-15-16,0 1-32 16,-6 18-4-16,-1 25 0 15,-1 22 5-15,1 12 35 16,-2 1-6-16,8-1-13 15,1-6-8-15,0-2-11 16,0-2-2-16,0-2-12 16,0-7-112-16,0-16-203 15</inkml:trace>
  <inkml:trace contextRef="#ctx0" brushRef="#br0" timeOffset="12532.01">22730 2945 565 0,'0'0'515'16,"0"0"-420"-16,0 0-83 16,0 0-12-16,0 75-13 15,-3-4 13-15,-7 14 61 16,-1 0-18-16,2-2-21 16,3-7-13-16,-1-4-7 15,0-12 1-15,1-14-3 16,4-13-26-16,2-16-64 15,0-14-58-15,24-3-150 0</inkml:trace>
  <inkml:trace contextRef="#ctx0" brushRef="#br0" timeOffset="12896.88">23093 3344 956 0,'0'0'101'15,"0"0"-94"-15,0 0 10 16,-102 38 20-16,77-25-11 16,6 1-4-16,8 1-14 15,5 0-6-15,6 0-2 0,0-2 0 16,0-3-12-16,4-3-3 16,12-4 9-16,1-3-19 15,4 0 4-15,0-6 12 16,4-14 9-16,1-2 7 15,-6-5-5-15,-1 7 12 16,-8 5 15-16,-5 8 19 16,-3 6-10-16,-1 1-22 15,1 0-16-15,2 15-8 16,1 4 8-16,1 7 4 16,-1-3-2-16,-2 3-2 15,1-2-4-15,1-3-72 16,0-2-36-16,3-11-149 0,-5-6-312 15</inkml:trace>
  <inkml:trace contextRef="#ctx0" brushRef="#br0" timeOffset="13292.82">23350 3351 893 0,'0'0'152'0,"0"0"-152"15,0 0-25-15,0 0 10 16,0 0 14-16,48 83 1 15,-37-51 2-15,2-2 1 16,-1-1-3-16,0-6 8 16,-1-4-6-16,-5-7-1 0,-2-6 0 15,-1-4-1-15,2-2 0 16,3-14 24-16,6-11-7 16,2-4-12-16,1 2-4 15,1 8 1-15,-3 6 13 16,1 7 5-16,-1 4-14 15,4 2-6-15,-1 0 0 16,5 0 0-16,-3 9 0 16,0 0 2-16,1-3 1 15,0-3-3-15,-5-3 6 16,2 0 9-16,1-1 11 16,-1-13 0-16,0-7 10 15,-3-6 7-15,-2-8-16 16,-4-8-7-16,-2-9-20 15,-6 0-17-15,-1 10-41 0,0 10-64 16,-20 18-128-16</inkml:trace>
  <inkml:trace contextRef="#ctx0" brushRef="#br0" timeOffset="13721.68">22117 3966 680 0,'0'0'283'16,"0"0"-244"-16,0 0-39 15,0 0-20-15,0 0 10 16,0 0 10-16,154 1 19 16,-56-9 28-16,30-3-25 15,23-2 5-15,13 1 1 16,3-2 3-16,-4 3-17 16,-17 3 7-16,-13 2-19 15,-19-2 0-15,-18-1 1 16,-23 2-2-16,-26 2-1 0,-20 1 0 15,-16 2-6-15,-9 1 13 16,-2-1 2-16,0 1 3 16,-2-5-12-16,-16 1-4 15,-7-2-70-15,-11 1-49 16,-7 2-95-16,-11 4-221 16</inkml:trace>
  <inkml:trace contextRef="#ctx0" brushRef="#br0" timeOffset="14007.67">22541 4018 951 0,'0'0'102'16,"0"0"-102"-16,0 0 4 0,0 0-4 16,0 0 15-16,120 10 55 15,-16-10-19-15,21 0-34 16,12-10-8-16,-6 2-9 15,-13 2 1-15,-21 3 0 16,-24 0-2-16,-19 1 2 16,-23 2-3-16,-13-1 2 15,-13 1-2-15,-5 0-5 16,0-3-4-16,-11 3 11 16,-5 0-4-16,-3-1-48 15,-1 1-50-15,-1-5-131 0,-3-5-281 16</inkml:trace>
  <inkml:trace contextRef="#ctx0" brushRef="#br0" timeOffset="55689.34">14351 11331 802 0,'0'0'32'0,"0"0"-1"15,0 0-10-15,0 0 9 16,0 0 21-16,0 0-2 16,0 0-12-16,9-49-11 15,-9 47-4-15,0-3-10 16,0-2-2-16,-7-1-5 0,-15 1-5 15,-13 3-5 1,-11 4 4-16,-9 0 1 0,-8 15 0 16,-6 8 0-16,-4 9-4 15,4 2 4-15,10 5 3 16,10-3 1-16,16 0 3 16,10-4-4-16,16-2-3 15,7 3-3-15,0 3 1 16,24 2 2-16,15 3 5 15,9 4-4-15,10 1 0 16,1 5-1-16,-5 3-1 16,-11 4-8-16,-13 1 5 15,-12-5 1-15,-15-4 0 16,-3-10 1-16,-21-10 2 0,-13-9 0 16,-8-9 8-16,-6-6 40 15,2-6 15-15,1 0-16 16,5-6-5-16,7-6-14 15,6-4-15-15,10 5-13 16,8 3-6-16,7 5-78 16,2 0-68-16,25 1-193 15</inkml:trace>
  <inkml:trace contextRef="#ctx0" brushRef="#br0" timeOffset="56027.23">14742 11739 696 0,'0'0'25'0,"0"0"59"16,0 0 10-16,0 0 5 15,0 0-53-15,-100-52-33 16,42 86 6-16,1 13 5 0,10 8-7 16,14 2 4-1,19-6-19-15,14-7 8 0,6-5-7 16,27-6 9-16,16-4-10 16,11-7 4-16,7-6 3 15,5-14-9-15,1-2-29 16,-2 0-50-16,-8-22-134 15,-9-14-251-15</inkml:trace>
  <inkml:trace contextRef="#ctx0" brushRef="#br0" timeOffset="56394.3">15263 11372 859 0,'0'0'150'0,"0"0"-150"0,0 85-2 15,-5-16 2-15,-7 8 53 16,2 4-11-16,2-1-5 16,-2-5-20-16,1-7-4 15,3-11-13-15,0-13 1 16,2-13-1-16,2-12 2 16,1-11-1-16,1-8 1 15,0 0 15-15,0-10 30 16,3-24-11-16,21-16-36 15,10-7-4-15,6 4-6 16,1 13-17-16,-4 19 24 16,-4 20-1-16,-3 1-4 0,-5 25-3 15,-3 10 11 1,-8 6 1-16,-5 3 0 0,-4-3 9 16,-2-1-6-16,0-4 1 15,1-4-5-15,0-5-53 16,5-8-84-16,6-12-181 15</inkml:trace>
  <inkml:trace contextRef="#ctx0" brushRef="#br0" timeOffset="57017.64">15743 11859 637 0,'0'0'77'16,"0"0"-18"-16,0 0 32 16,0 0 1-16,11-78-4 15,-2 69-28-15,3 8-24 16,7 1-30-16,8 12-6 15,6 20 0-15,-4 13 0 16,-5 10 2-16,-10 2 2 0,-11-1 8 16,-3-8-7-1,0-10-1-15,-8-11 4 0,-2-11 1 16,0-8 15-16,5-5 0 16,1-3 21-16,0 0-8 15,4-16-7-15,0-14-30 16,24-11-3-16,21-12-17 15,18-3-33-15,4 7-1 16,-7 16 19-16,-14 14 32 16,-18 18 2-16,-11 1-7 15,-11 16-3-15,-6 14-7 16,0 7 18-16,-15 4 10 16,0-4 12-16,9-2-13 15,6-5-3-15,9-5-6 16,22-6 2-16,9-7 10 0,10-7-5 15,0-5-4 1,1 0-1-16,-6-17 2 0,-11-5 0 16,-7-6 0-16,-12-7-2 15,-15-6 3-15,-9-4-4 16,-25 2-1-16,-13 10 9 16,-3 10-9-16,3 17-1 15,9 6-5-15,6 16-30 16,14 12-126-16,14-1-251 15</inkml:trace>
  <inkml:trace contextRef="#ctx0" brushRef="#br0" timeOffset="57678.07">16940 11946 874 0,'0'0'71'15,"0"0"-21"-15,0 0 1 16,-109 0-3-16,66 30 13 16,2 9-16-16,7 4-12 15,9-3-12-15,9-3-12 0,9-6-3 16,7-4 0-1,0-6-4-15,9-8 1 0,11-6 3 16,7-7-2-16,7 0 3 16,5-12-5-16,4-14-2 15,-3-12-5-15,-2-10-3 16,-7-13-8-16,-2-13-14 16,-1-14-36-16,-6-4 21 15,-3 8 34-15,-8 20-10 16,-8 27 21-16,-3 22 24 15,0 15 16-15,0 1-40 16,-5 25-16-16,-13 17 16 16,-1 15 39-16,0 8-19 15,5-1-7-15,6 0 3 0,8-8-4 16,0-5-2-16,2-9-4 16,16-8 0-16,3-8-2 15,6-10-1-15,7-9 2 16,6-8-3-16,8-1-2 15,6-23-7-15,4-12-19 16,-3-10-12-16,-4-2-20 16,-15 5 15-16,-14 16 38 15,-12 15 5-15,-8 12 51 16,-2 4-51-16,0 20 0 16,0 11 40-16,0 5 15 15,-5 2-26-15,-2 0-11 16,1-3-13-16,3-3-2 0,2-5-6 15,1-8-27 1,0-9-99-16,0-12-166 0,0-2-442 16</inkml:trace>
  <inkml:trace contextRef="#ctx0" brushRef="#br0" timeOffset="57806.73">17562 11833 128 0,'0'0'999'0,"0"0"-970"15,0 0-29-15,0 0-45 16,0 0-47-16,0 0-65 16,-15 70-355-16</inkml:trace>
  <inkml:trace contextRef="#ctx0" brushRef="#br0" timeOffset="58164.09">17719 11966 997 0,'0'0'53'0,"0"0"-53"16,0 0-10-16,0 0-1 15,91 46 3-15,-83-11 8 16,-6 8 0-16,-2-3 5 16,0-5-5-16,-12-9 1 15,-3-5 9-15,2-11-5 16,4-5 11-16,1-5-2 15,4 0 21-15,4-17 23 0,0-14-36 16,28-11-16-16,19-8-6 16,12 0-7-16,4 7 4 15,3 15-7-15,-11 15 6 16,-11 13-2-16,-11 9 4 16,-10 19 2-16,-8 7 15 15,-10 5 13-15,-5 1 10 16,0 0-24-16,-16 2-7 15,-9-2-7-15,-7-7-39 16,-2-16-257-16</inkml:trace>
  <inkml:trace contextRef="#ctx0" brushRef="#br0" timeOffset="59620.95">18615 11901 637 0,'0'0'143'15,"0"0"-63"-15,0 0 40 16,0 0-21-16,0 0-13 16,-35-82 1-16,17 77-38 15,-6 5-12-15,-5 0-34 16,0 12-3-16,0 11-3 16,8 2 1-16,8-2 1 15,8-2-6-15,5-2 6 0,0-6-7 16,9-1 7-1,4-8-7-15,0 0-1 0,0-4 8 16,-1 0 0-16,-3-4 2 16,-1-13 0-16,-1-3-1 15,-3 2-9-15,-2 7-3 16,-1 5 12-16,1 6 0 16,-1 14-21-16,1 23-27 15,-2 18 42-15,0 14 6 16,0 6-7-16,-9 7 7 15,-10-3 0-15,-4-7 6 16,-2-10-5-16,-2-18 0 16,2-18 1-16,-1-12 16 15,1-12 25-15,-3-2-13 16,2-13-9-16,5-16-8 0,16-13 1 16,7-10-14-16,42-10-3 15,24-3-30-15,20 7-22 16,8 15 11-16,-2 15 21 15,-9 13 23-15,-11 9-2 16,-14 6 0-16,-14 0-3 16,-13 0 1-16,-12 0 4 15,-12-2 0-15,-8 0 2 16,-1-6 1-16,0-3 7 16,-10-3-10-16,-9-2-4 15,-2 2 1-15,3 6 3 16,-2 5 7-16,2 3-5 0,4 5-2 15,0 18-8-15,5 6 8 16,9 8 5-16,0 1 1 16,11-1 8-16,14-3-13 15,6-7 12-15,3-4-11 16,5-7 2-16,2-5 3 16,-1-9-2-16,-4-2 0 15,-8-1 7-15,-7-19-4 16,-6-11-1-16,-9-11 0 15,-6-11-7-15,0-12-6 16,-14-6-17-16,-9-3-14 16,-4 11-10-16,0 14 32 15,9 21 15-15,5 17 10 16,11 10 12-16,2 1-11 0,0 0-11 16,0 0-2-16,6 7-4 15,16 7 6-15,8 2 12 16,8 2-8-16,6-4 6 15,1-3-10-15,3-1 0 16,-2-4 0-16,2 2 3 16,-3-3-3-16,-3 0 0 15,-4-1 2-15,-8 2-1 16,-10 2-2-16,-6 3 1 16,-8 8-5-16,-6 8 5 15,0 6 1-15,-10 10 15 16,-11 0-5-16,-1 4 3 15,3-3 8-15,8-4-9 0,5-7-1 16,6-6-5 0,0-7-3-16,7-6 1 0,14-6 4 15,15-3 2-15,15-5 1 16,14 0-6-16,12 0-6 16,6-12-57-16,-3-9-108 15,-11-9-360-15</inkml:trace>
  <inkml:trace contextRef="#ctx0" brushRef="#br0" timeOffset="60503.39">20555 11884 474 0,'0'0'446'16,"0"0"-333"-16,0 0 3 15,0 0-32-15,0 0-67 16,0 0-10-16,0 0-7 16,-72 92 34-16,51-29-20 15,8-5-9-15,10-5-3 16,3-7-1-16,0-6 1 16,0-12 1-16,0-9-4 15,3-11 4-15,0-6-6 0,2-2 2 16,8-4 1-16,10-21 1 15,13-12-1-15,11-3-15 16,2 5-5-16,-3 11 7 16,-3 14 11-16,-4 10-9 15,-1 3-13-15,-2 20 12 16,-5 4 4-16,-1-1 4 16,-5-3 4-16,-6-7 0 15,-4-5 0-15,-5-7 12 16,-5-2 3-16,0-2 27 15,4-7 14-15,5-21 15 0,8-9-62 16,3-13 11 0,-3-9 0-16,-3-5-8 15,-2-1-12-15,-5 3-1 0,-1 15-7 16,-6 20-21-16,0 21 3 16,-4 17-75-16,2 31-202 15,2 11 102-15,5-1-189 16</inkml:trace>
  <inkml:trace contextRef="#ctx0" brushRef="#br0" timeOffset="60857.16">21450 12056 657 0,'0'0'300'16,"0"0"-237"-16,0 0-25 15,-84-15 1-15,47 33 10 0,4 7-20 16,9 6-17-16,10 1-9 15,9 2 0-15,5-5-3 16,0-2 2-16,10-6 0 16,4-4-4-16,7-7-2 15,-2-8-2-15,5-2 5 16,1-4 1-16,2-20 3 16,3-7 5-16,-2-3-8 15,-1 4 2-15,-7 6 0 16,-4 9 13-16,-2 14 23 15,2 1-37-15,4 11-1 16,6 16-1-16,1 5 1 16,0 5-5-16,-3 0 6 0,-5-2-2 15,-1-5-69 1,-7-6-63-16,-7-12-56 0,-2-10-92 16,-2-2-261-16</inkml:trace>
  <inkml:trace contextRef="#ctx0" brushRef="#br0" timeOffset="61388.27">21780 12187 349 0,'0'0'341'16,"0"0"-141"-16,0 0-109 16,82-36-86-16,-52 58 4 15,-4 9 3-15,-3 4 11 16,-7 1-7-16,-5-3 5 16,-1-8 1-16,-7-8 2 15,-1-10-2-15,-2-7-4 0,0 0 16 16,0 0 40-16,0-7-14 15,0-16-10-15,0-11-40 16,6-12-8-16,25-10-2 16,18-2-9-16,5 3-11 15,3 16-3-15,-5 18 11 16,-7 18 2-16,-4 3-2 16,-3 18-2-16,-3 8 9 15,-2 4-1-15,-3-3 5 16,-1 1 0-16,-1-6-1 15,0-5 2-15,-1-6-2 16,1-8 2-16,1-3-9 16,0-1-21-16,3-18-23 0,-4-8 6 15,-7-5 22-15,-8 0-6 16,-10 7 21 0,-3 5 10-16,0 13 20 0,-11 7 25 15,-10 0-17-15,-9 18-8 16,-8 12 12-16,1 8 8 15,9 1 5-15,10 2-4 16,10-1-13-16,8-3-10 16,0-2 2-16,14-4-4 15,14-5-7-15,10-4 1 16,11-8-3-16,12-5 4 16,8-7-11-16,11-2-10 15,4 0-41-15,1-1-67 0,-13-5-116 16,-25 2-490-16</inkml:trace>
  <inkml:trace contextRef="#ctx0" brushRef="#br0" timeOffset="63256.41">19776 12802 1094 0,'0'0'104'0,"0"0"-104"15,0 0-7-15,0 0 1 16,96 1 6-16,-25 5 11 16,8 0 13-16,6 1-13 15,-3-2-6-15,-9-3-1 16,-10 0-4-16,-15-2 1 16,-16 0-1-16,-13 0 0 15,-12-10-14-15,-7-8 3 16,0-2-18-16,-24-1-12 15,-16 2 27-15,-12 9 4 16,-8 5 9-16,3 5 0 16,5 1 1-16,10 17 11 15,9 7 6-15,10 5-7 0,10 2-4 16,13 2-3 0,8 2 2-16,30 1 9 0,20-1 0 15,20-7-2-15,15-7 0 16,18-6-8-16,6-7 0 15,3-5-2-15,-13-4 0 16,-16 0-1-16,-22-16-1 16,-21-6-11-16,-19-3-1 15,-15 0 2-15,-14 1 3 16,-15 6 1-16,-22 7-9 16,-12 6 4-16,-7 5 11 15,5 7 2-15,5 15 5 0,17 2 6 16,14-1-13-16,14 2-2 15,1-4 0-15,17-2 2 16,13-6 3-16,5-6 2 16,4-2-4-16,-1-5 1 15,-3 0-2-15,-3-12-5 16,-7-6-7-16,-3-3-2 16,-5 4 13-16,-5 4 1 15,-6 8 1-15,-2 5 4 16,1 12-5-16,2 21 0 15,3 14 18-15,1 7 12 16,-2 3 4-16,1-5-20 16,-2-8 3-16,-2-9 11 0,0-11-6 15,-1-9-10 1,-4-9-2-16,-1-4-6 0,0-2 5 16,3 0 3-16,1 0 8 15,7-20-7-15,6-13-3 16,9-14-10-16,8-10-2 15,0-5-3-15,-2 6-10 16,-7 16 2-16,-8 17 13 16,-7 15 0-16,1 8-5 15,-2 0-5-15,1 20-13 16,2 11 16-16,-6 6 7 16,0 2 0-16,0-1 0 15,1-7 1-15,1-5-1 0,-2-6 1 16,0-8 0-16,0-7-1 15,4-5-2-15,8 0-6 16,14-20 2-16,9-9-9 16,2-10 4-16,2-11 4 15,-6-1 6-15,-3 5-24 16,-5 12-4-16,-7 14 26 16,-6 18 2-16,0 2-8 15,-2 22-2-15,7 10 11 16,0 6 10-16,3 4-9 15,2-5 17-15,5-3-8 0,3-6-6 16,3-11-1 0,2-7 5-16,-2-9-7 15,-5-1-1-15,-5-2-1 0,-6-17-11 16,-4-7 8-16,-9-5 2 16,-9-3-6-16,-1 5 4 15,-10 8-5-15,-14 11 8 16,-3 10-9-16,-3 0 10 15,2 12 0-15,1 12 0 16,6 4 0-16,11 2 0 16,7-4-1-16,3-1 1 15,1-7 1-15,16-4 4 16,4-8-2-16,9-6-3 0,1 0 0 16,-1-2-3-1,-2-16-6-15,-1-7-1 0,0-7 10 16,-5 1 1-16,1 6-1 15,-9 8 0-15,-5 10 2 16,-4 6 17-16,-2 1-14 16,5 6-5-16,2 13 0 15,3 9 19-15,3 5-6 16,4 1-4-16,5-2-9 16,7-3 10-16,1-7-3 15,1-10-2-15,-3-8-3 16,1-4 5-16,-2-6-3 15,4-21-4-15,-3-13-8 16,-2-9-5-16,-6-15-10 16,-2-11 3-16,-6-7 6 0,-2 0-6 15,-5 4 7-15,-5 18 13 16,-3 18 5-16,0 20 11 16,0 15 7-16,0 7-23 15,0 7-1-15,-2 26-11 16,-10 17 12-16,-4 19 29 15,1 12 9-15,3 2-15 16,8 4-11-16,2-7 14 16,2-10-8-16,0-11-15 15,0-7-1-15,11-15-2 16,1-8-1-16,0-10-25 16,-2-10-31-16,2-8-49 15,0-1-45-15,1-16-38 16,-1-19-196-16</inkml:trace>
  <inkml:trace contextRef="#ctx0" brushRef="#br0" timeOffset="63541.65">22635 13066 164 0,'0'0'870'0,"0"0"-790"16,0 0-80-16,0 0-7 15,0 0 7-15,130 9 7 16,-58 5 10-16,-1-1-14 15,-7 0-1-15,-11-2 1 16,-11-3-3-16,-10-3 0 16,-16-1 0-16,-10-3 0 15,-6 1-4-15,0 6 1 0,0 9-6 16,-8 9 9-16,-8 5 43 16,1 5-19-16,2-5-18 15,5-3-2-15,4-7 0 16,2-5-4-16,2-4-11 15,0-4-51-15,0-8-110 16,17 0-134-16</inkml:trace>
  <inkml:trace contextRef="#ctx0" brushRef="#br0" timeOffset="63686.51">23285 12997 977 0,'0'0'90'16,"0"0"-90"-16,0 0-33 15,0 0-32-15,0 0-41 16,0 0-48-16,24-3-40 16,-6 13-199-16</inkml:trace>
  <inkml:trace contextRef="#ctx0" brushRef="#br0" timeOffset="64327.77">23285 12997 468 0,'104'43'292'15,"-112"-36"-233"-15,-10 8-1 16,-6 6 34-16,0 5 3 15,2 4-46-15,5 0-26 16,6 2-8-16,4-1-4 16,6-5-9-16,1-1 1 0,0-6-3 15,16-5 4 1,8-3 1-16,6-5 0 0,4-6-4 16,2 0 3-16,-2-10-2 15,-1-13-2-15,-5-12 7 16,-4-8-7-16,-10-8-5 15,-7 0-10-15,-7 2 9 16,0 10 2-16,-9 11 1 16,-6 11-2-16,1 13 2 15,0 4-6-15,-4 6 2 16,0 19 3-16,-1 4 3 16,1 1 1-16,7 2 1 0,5-5 1 15,6-4-2-15,0-6 0 16,0 0 0-16,0-7-1 15,3-1 3-15,3-3 4 16,9-5-6-16,8-1 0 16,15-3 2-16,12-15 0 15,7-5-2-15,1-1 0 16,-9 5 0-16,-6 9-2 16,-10 6 2-16,-8 4-10 15,-5 2 10-15,-5 15-6 16,-3 8 3-16,-1 1-7 15,-5 1 10-15,-3-2 0 16,-1-3 5-16,-2-8-4 16,1-2 5-16,1-5-5 15,1-4 4-15,5-2-3 0,9-1 6 16,19 0 5-16,16 0 19 16,11 0-16-16,1 0-4 15,-4 0 4-15,-8 8 2 16,-6 14 0-16,-5 3-6 15,-6 2-12-15,-9-2 2 16,-11-4-5-16,-8-3 3 16,-7 1-43-16,-3-2-76 15,-24-7-160-15,-15-10-512 16</inkml:trace>
  <inkml:trace contextRef="#ctx0" brushRef="#br0" timeOffset="94983.92">15209 12570 66 0,'0'0'35'0,"0"0"50"16,0 0-52-16,0 0-22 15,0 0 30-15,0 0 22 0,-82-16-13 16,76 9-24-16,-3 0-3 16,-4-1-2-16,1-1-1 15,1 1 37-15,0 0-5 16,3 1-18-16,3 2-10 15,2 4 8-15,2-2 7 16,1 3-14-16,-2 0-1 16,2 0 0-16,0 0-5 15,0 0 5-15,0 0 7 16,0 0-4-16,0-1 2 16,0 1-9-16,0 0-10 15,0 0-8-15,0 0-1 16,0 0-1-16,0 0 2 15,0 0-5-15,0 0-2 16,0 4-4-16,-1 25 0 0,-6 22 7 16,-1 21 2-1,-1 17 3-15,2 11 1 0,-1 1 3 16,4-7-3-16,1-14-1 16,0-12-3-16,3-14 6 15,0-12-5-15,-2-9 3 16,2-11-1-16,0-7-1 15,-1-6 2-15,1-3-3 16,-2-3-1-16,2-1 2 16,0 0-2-16,0 1 0 15,0-2 1-15,0 3-1 16,0 2-5-16,0 1-77 0,0 2-44 16,-4-8-90-16</inkml:trace>
  <inkml:trace contextRef="#ctx0" brushRef="#br0" timeOffset="95375.13">14590 13225 673 0,'0'0'53'15,"0"0"12"-15,0 0-65 0,0 0-12 16,0 0 12 0,55 128 31-16,-31-60 36 0,0 0-50 15,0 4-3-15,0-5-1 16,-1-5-13-16,-1-5 0 16,-3-14 11-16,-1-9 4 15,-2-11 4-15,-1-9-18 16,2-4 16-16,-4-9 5 15,5-1 6-15,6 0-2 16,2-20 3-16,6-13-6 16,4-13-1-16,0-11-10 15,-5-1-1-15,0 2-4 0,-4 5-4 16,-5 5-3 0,4 7-3-16,1 3-48 0,4-3-114 15,-3-9-596-15</inkml:trace>
  <inkml:trace contextRef="#ctx0" brushRef="#br0" timeOffset="96909.89">13540 14539 514 0,'0'0'39'15,"0"0"28"-15,0 0 6 16,0 0 6-16,0 0-78 15,0 0-1-15,0 0 0 16,-3 138 65-16,6-54 18 16,1 4-57-16,1-4-5 15,-1-9-6-15,2-18-7 0,0-14-3 16,-3-11 0 0,0-14-3-16,-2-8-3 0,-1-9 1 15,0-1 0-15,0 0-1 16,0 0-37-16,0-6-42 15,-14-22-93-15</inkml:trace>
  <inkml:trace contextRef="#ctx0" brushRef="#br0" timeOffset="97130.35">13435 14514 804 0,'0'0'24'0,"0"0"20"16,0 0-44-16,0 0-2 0,0 0 2 15,115-14 9-15,-73 4 9 16,-3 3-8-16,-5 3-9 16,-3 2-1-16,-5 2-33 15,-5 0-103-15,-8 10-98 16</inkml:trace>
  <inkml:trace contextRef="#ctx0" brushRef="#br0" timeOffset="97328.82">13486 14912 625 0,'0'0'178'15,"0"0"-138"-15,0 0-14 16,0 0 15-16,0 0 27 15,0 0-8-15,35-38-40 16,13 16-19-16,14-3-2 16,5 6-26-16,-1 0-127 15,-8-6-156-15</inkml:trace>
  <inkml:trace contextRef="#ctx0" brushRef="#br0" timeOffset="97524.3">14099 14760 836 0,'0'0'70'16,"0"0"-8"-16,0 0-57 16,0 0-5-16,0 0 0 15,0 0 2-15,113-24-2 16,-57 15-79-16,-5 0-148 15</inkml:trace>
  <inkml:trace contextRef="#ctx0" brushRef="#br0" timeOffset="97713.79">14251 15009 745 0,'0'0'125'0,"0"0"-36"15,0 0-78-15,0 0 28 16,0 0 30-16,0 0-14 16,26-25-35-16,16 9-20 15,16 2-28-15,3-5-127 16,-8-7-193-16</inkml:trace>
  <inkml:trace contextRef="#ctx0" brushRef="#br0" timeOffset="98839.3">14696 14675 879 0,'0'0'0'0,"0"0"-39"16,0 0 18-16,49 79 19 15,-37-47 2-15,0 0 0 16,-3-1 4-16,-3-4-4 16,-1-7-3-16,-4-8 3 0,-1-8 0 15,0-4 0-15,0 0 7 16,0 0 5-16,0-16 13 16,0-16-4-16,2-11-21 15,11-10 0-15,5 3-3 16,7 11 0-16,3 10 3 15,-2 13 0-15,-1 12 0 16,-5 4 0-16,-1 4-2 16,-1 14 0-16,-6 2-1 15,-3 3-3-15,0 0 6 16,-6 0 6-16,-2-4-6 16,-1-2-1-16,0-4 1 0,0-6 2 15,-4-3-1-15,-2-4 1 16,3 0 16-16,1-11 37 15,2-19-31-15,0-15-13 16,6-12-11-16,20-2 0 16,4 7-2-16,4 15 1 15,-1 17 1-15,-2 16 2 16,-1 4-2-16,4 5 0 16,2 18 9-16,0 6 16 15,3 3 8-15,1-1-17 16,4-3-7-16,3-7 1 15,1-6-7-15,-2-8-2 16,-6-7 3-16,-9 0-4 0,-7-3 4 16,-6-13 0-16,-5-6-8 15,-7-8 2-15,-4-3-16 16,-2 3 0-16,-5 3 3 16,-11 11 6-16,1 9 8 15,-1 7 0-15,1 0 0 16,-1 22-5-16,2 6-2 15,2 6 5-15,9-2 3 16,3-2 0-16,0-7 1 16,0-1-1-16,13-7 0 15,-2-3 0-15,-2-7 2 16,1-3 1-16,-1-2-3 0,3-3 5 16,9-21 2-1,6-12 0-15,4-5-6 0,4-2 2 16,-5 6-2-16,-1 13 0 15,1 11 2-15,1 13 4 16,4 0-6-16,4 12-1 16,-2 13-1-16,0 9 1 15,-4 6-2-15,-12 0-104 16,-11-8-210-16</inkml:trace>
  <inkml:trace contextRef="#ctx0" brushRef="#br0" timeOffset="100398.12">13410 15698 572 0,'0'0'88'16,"0"0"-40"-16,0 0-34 0,0 0-5 15,0 0 6-15,0 0-7 16,48-11 58-16,20-6-34 15,16-5-10-15,12-3 7 16,20-2-22-16,14-3 0 16,14 0-7-16,17-1-2 15,11-1 2-15,9-1-5 16,6 2 1-16,0 1 8 16,1 3-1-16,-8-2-3 15,-3 2-1-15,-12 2-1 16,-13 2 2-16,-17 7 0 15,-24 4 1-15,-21 4-1 16,-20 0 0-16,-16 3 1 0,-17 0 0 16,-12 2 1-16,-14 2 8 15,-8 1 5-15,-3 0 15 16,0 0 21-16,0 0-10 16,0 0-15-16,0-1-11 15,0-4 2-15,-8-2-9 16,-9-12-2-16,-9-8-5 15,-8-8-2-15,-3-9-3 16,-7-10-3-16,-2-9-12 16,3-13 8-16,0-11-24 15,7-2 2-15,6-3 1 16,6 3 13-16,6 3 14 0,3 10 3 16,2 5 2-16,-2 10 0 15,3 8 0-15,-3 5 0 16,-1 5 0-16,2 2 2 15,2 8 6-15,5 4 6 16,2 5 1-16,2 8-2 16,2 6-4-16,1 4-3 15,-2 4-2-15,2 2 4 16,-1 0-8-16,-1 0-1 16,-2 0-5-16,-1 0 5 15,-8 0 1-15,-14 0-1 16,-13 0 1-16,-11 2-3 15,-4-1 3-15,-3-1-1 0,5 0 1 16,0 0 0 0,-1 0 1-16,-4 0 3 0,-9 0-4 15,-7 0 0-15,-6 8 0 16,-3 2 0-16,-7 7-7 16,-10 4 7-16,-14 6 0 15,-9-4-10-15,-7-1-5 16,3-2 15-16,8-2 0 15,2 0 0-15,1-1 0 16,3-2 0-16,4 0 0 16,1 1-4-16,7 0 4 15,4-2 0-15,6-1-8 16,10-4 6-16,13 0-5 16,11-5 7-16,17-1 4 0,13-2-4 15,12-1 0-15,9 0 0 16,6 0 0-16,0 0 0 15,0 0 0-15,0 0-2 16,0 0 2-16,0 0 0 16,0 0-1-16,0 0 1 15,0 0 0-15,0 0-6 16,0 0-14-16,-3 3 16 16,-2 0 2-16,1 0 2 15,-2 2 0-15,-1 3-2 16,-2 3-2-16,-3 5 3 15,-3 6-1-15,3 7 2 0,-1 13-6 16,5 12 3-16,8 19 2 16,0 19 2-16,12 16 1 15,18 15 20-15,7-1-5 16,2 0-15-16,-2-15 1 16,-2-11-3-16,-4-13 2 15,-6-16-4-15,-4-16 3 16,-9-14-1-16,-4-12 1 15,-3-8-1-15,-3-4 0 16,-2-1-1-16,0-5-1 16,0-1-6-16,0-2-16 15,0-1-1-15,0-2-11 16,0 0 19-16,0 1 11 0,0 1 6 16,1 2-2-1,2-1 2-15,2 2 0 0,1 1 0 16,4-1 0-16,7 2 0 15,8-4 1-15,12 0 4 16,17-4-3-16,19 0 0 16,20-8-2-16,21-12 9 15,16-3-9-15,6-2 2 16,3 1 3-16,-14 3-5 16,-13 2 0-16,-18 1-1 15,-22 0-41-15,-16 5-2 16,-17-2-11-16,-18-3-83 15,-20-13-471-15</inkml:trace>
  <inkml:trace contextRef="#ctx0" brushRef="#br0" timeOffset="107672.87">13607 5351 17 0,'0'0'77'16,"0"0"-57"-16,0 0 36 16,0 0-48-16,0 0-4 15,0 0 51-15,0 0-37 16,0-77 10-16,0 64 1 15,0 1-11-15,0-1-10 16,3 4 12-16,1-1 13 16,-2 6 4-16,-2 1-26 15,0 0 35-15,0 3-23 16,0 0-15-16,0 0-6 16,0 0-1-16,0 0 4 15,0 0 6-15,0 0-4 0,0 0 0 16,0 0-4-16,0 0-3 15,6 0 1-15,4 0-1 16,5-3 0-16,8 0 0 16,0 0 0-16,6-1 2 15,-3 0-1-15,-3 0-2 16,-2 3 2-16,-8 1-3 16,1 0 1-16,-4 0 0 15,3 0 0-15,3 5 1 16,3 0-2-16,2 1 1 15,7 2 1-15,2-4 1 16,6 0 1-16,2-1-2 16,-3-2 0-16,-1-1 4 0,-1 0-8 15,-5 2 4 1,-1-2 0-16,-2 4 0 0,-2 1 0 16,2 1 0-16,4 1 1 15,1 1-1-15,1-1 0 16,3 2 0-16,4-2-1 15,2-2 1-15,5-2 0 16,4-1 0-16,2-2 1 16,1 0-1-16,-2 0 3 15,-3 0-3-15,-1 4 0 16,-4-2 0-16,-2 4 0 16,0 0 0-16,-2-1 0 0,-3-1 1 15,1-1-1-15,0-2 4 16,7-1-4-16,4 0-1 15,5 0 1-15,4 0 0 16,-1 0 1-16,-2 0-1 16,-2 0 0-16,-4 0 0 15,0 0-2-15,2 3 2 16,-1 0 0-16,-1 1 0 16,0-2 0-16,0 3 0 15,3-3 0-15,-1 1 0 16,6-1 0-16,0-2 0 15,-1 0 0-15,4 1 1 16,-1 0 0-16,-2-1-1 16,-6 0 0-16,0 2 1 15,-1-2-1-15,-2 0 1 0,3 0-1 16,-1 0 0-16,5 0 10 16,-3 0-9-16,0 0 3 15,0 0 0-15,1 0-3 16,1 4 0-16,3 0-1 15,2-4 2-15,3 2 2 16,1-2-4-16,-2 0-3 16,6 0 3-16,-1 0 7 15,3 0-5-15,2 0 2 16,-5-2 0-16,-3 2 7 16,-6 0-11-16,-3 0 0 15,-4-2 3-15,4 2-3 0,2-4 0 16,1-2 0-16,-1 0 1 15,0 2 4-15,1 1-5 16,0 3-1-16,-2 0-5 16,-1 0 12-16,-5 0-11 15,-11 0 5-15,-8-1 0 16,-8-3 3-16,-4-3 1 16,1-5-1-16,1-2 18 15,2-3 8-15,-2 0-18 16,5 2-5-16,0-3-4 15,4-1-1-15,2-1-1 16,-2 0-4-16,0-2 4 16,-5-3 3-16,-7-1 0 0,-8-1-3 15,-5-2 0-15,-2-3 2 16,0-1 4-16,-17-1-5 16,-1 1 3-16,-2 3-4 15,-3 1 3-15,4 2-3 16,-5 2 4-16,0 0-4 15,-4-3-10-15,-4 0 10 16,-3 1-1-16,-3-6 1 16,-5-1 0-16,0 1-1 15,-3 2 1-15,-4 1-3 16,-5 8-4-16,-8-1-12 16,-1 2-4-16,-6 2-1 15,0-2 23-15,-2 2-11 16,1-1 11-16,1-2-8 0,1-2 8 15,2-1-2-15,-3 0 2 16,-5 0 1-16,-3 2 1 16,-5 5-1-16,-3 1 0 15,-7 3 0-15,-1 2 3 16,2-2-3-16,-1 1-1 16,5-1 1-16,6-2 0 15,1 1 0-15,7-1-5 16,1-2 4-16,-5 2 1 15,-8-1-3-15,-2 1 6 16,-6 5-2-16,-3 2-1 16,-4 3 0-16,2 3 0 15,6 2 2-15,6-2-2 0,7 0-2 16,4-1 2-16,-2-3 0 16,7-1-1-16,-2 0 0 15,3-2-2-15,1 2 3 16,-1-1 3-16,0 2-3 15,1 3 2-15,-1 3-2 16,0 1 0-16,-1 0-4 16,6 0 4-16,4 1 0 15,6 3-1-15,7 1 1 16,3-2 7-16,6 0-7 16,2 2 0-16,3-1-1 15,-1 0 0-15,0 4 1 0,0-2-2 16,3 4 2-16,0 0 5 15,4 0-5-15,7-1-3 16,0-1 1-16,2 0 2 16,4 1 0-16,-2 0-3 15,1 3 3-15,-5-1 3 16,-1 1-3-16,1 3-2 16,0-1 1-16,0 0 1 15,1 4 0-15,1-4 0 16,3 5-1-16,-2-1 1 15,0 2 0-15,0 2 0 16,-3 3-1-16,0 2 1 16,2 3 0-16,-3 2 0 0,1 1 0 15,0 4 0-15,0 5 0 16,0-1 0-16,1 2 0 16,0-4 0-16,6-3 0 15,0-4 0-15,7-1-2 16,3 0 2-16,2 1 0 15,2-3 0-15,0 5 0 16,0-1 0-16,9 0 1 16,3-1-1-16,5 1-7 15,-2-2 7-15,4 0 4 16,3 0 0-16,4-2-6 16,-1 1 3-16,7 1-1 15,2-4 1-15,0 1-1 16,0-1 2-16,1-1-2 0,-1 0 3 15,-3-3 2-15,-2-3-10 16,-4 0 10-16,-4-3-2 16,3-4-1-16,0 0-1 15,6-1 2-15,4-1 1 16,8-1 0-16,5-3 4 16,2-4-7-16,2 2-1 15,-2-2 8-15,-5 1-7 16,-7 2 1-16,-6 1-2 15,-5 5-2-15,-5 14-2 16,-18 7-63-16,-5-10-228 16</inkml:trace>
  <inkml:trace contextRef="#ctx0" brushRef="#br0" timeOffset="114263.86">15299 6505 73 0,'0'0'24'16,"0"0"22"-16,0 0-22 0,0 0 57 16,-11-73-22-16,9 60 8 15,2 1 21-15,0 5-12 16,-4 0-47-16,4 2 6 15,-3 1-3-15,2 2-8 16,-1 1-10-16,2 1-6 16,0 0-8-16,0-2 0 15,-1 0 0-15,-1-2 1 16,-2 2-1-16,1-2 1 16,0 1 1-16,0 2-2 15,0-2 0-15,-3 2-3 0,1-1 2 16,0 1 1-1,0-1-5-15,2 2 2 0,0-3 3 16,-3 2 0-16,2-2 0 16,-4 0-1-16,-2 0 1 15,-1-2 0-15,-4 3 0 16,2-2 0-16,0 0 0 16,2 1 0-16,-1 0 1 15,5 0-1-15,-4 0 0 16,1 2 0-16,-2-2 0 15,4 2 0-15,1-1-1 16,-2 2 1-16,-2 0-6 16,-3 0 4-16,-3 0-3 15,-4 0-2-15,5 3 6 0,0 1-1 16,2 0 2-16,1 1-2 16,-1 0 2-16,-7 3 0 15,-1-2-1-15,-1 5 1 16,-2-1 0-16,6-2 0 15,4-1-1-15,2 0 1 16,4-3 0-16,1 0 0 16,0 0 0-16,0 2-1 15,-1 0 0-15,-3 1 1 16,-2 1 0-16,-1 2 0 16,-1 0 0-16,-1 0 0 15,1 2 6-15,1 0-6 16,0-1 0-16,3 3-2 0,1-4-5 15,2 2 11-15,-2-1-6 16,4-1 2-16,-1 1 0 16,1 1 0-16,-1 1 1 15,-1 2-1-15,0-1 0 16,0 0 0-16,-2 0 3 16,-1 1-3-16,-1-2-2 15,0 1 1-15,3 2 0 16,-1-3 2-16,1 0-2 15,1 3 1-15,3 1 0 16,-2 1 4-16,6 0-4 16,-1 0 0-16,3-1-3 0,-2-2 0 15,2 2 3-15,0-3 0 16,0 1 0-16,0 3 0 16,0-2 2-16,2 0-1 15,2-1-1-15,3-1 0 16,-1-2 0-16,3 1-1 15,2-1 1-15,-2 0 0 16,0-3 0-16,0 0 0 16,-1-1 1-16,-2 0-2 15,2-1 2-15,-3-1-2 16,1-2 2-16,-1 1-1 16,1-2 0-16,-1 0 0 15,1 0 6-15,1 0-6 0,4-1 0 16,1 0 11-16,2-1-11 15,2-1 5-15,0 2 1 16,0-1-3-16,-1 0 2 16,-3-1-5-16,-1 0 3 15,-3 1 2-15,2-1-5 16,-3 3 0-16,3-3 2 16,2 0-2-16,0 0-2 15,2 0 2-15,2 0 2 16,2 0-1-16,-1 0 4 15,2 0-4-15,-1 0-2 16,-6 0 2-16,0 0-1 16,-1 0 2-16,1 0-2 15,5-5 3-15,-1-1 6 0,5 1-8 16,0-2 7-16,-3 0-5 16,-3-1-1-16,3 0-2 15,-2-2 6-15,-2 0-6 16,0 3 0-16,-1-4 1 15,0 2-1-15,-3 1 0 16,1 0 0-16,2 2 0 16,2-1 0-16,1-5 0 15,7 2 0-15,2-5-1 16,1-1 1-16,-1 3 0 16,-1-4-2-16,-8 1 2 15,1-1 2-15,-5 1-1 16,-3 0-1-16,-1 2 6 0,-2 1-4 15,1-1 2 1,0 4-1-16,-2-2 0 0,2 1-2 16,0-1 2-16,1-1-3 15,1 0 0-15,0-1 0 16,-3-1 0-16,-2 5 1 16,-2-2 1-16,-2 2-2 15,0-1 0-15,0 0 5 16,0 1-5-16,0-1 0 15,0 4 0-15,0-2-3 16,-2-1 2-16,-2-1 0 16,-1 1 0-16,-1-1 1 0,1 0-1 15,1 3 1 1,0-3 0-16,2 1-1 0,-1 0 1 16,2 0 1-16,-1 1-1 15,1 2 0-15,-2-1 0 16,0 2 2-16,-3 0-4 15,2 2 1-15,-4-2 1 16,2 1-5-16,-3 2 2 16,-3-2 1-16,0 0 0 15,1 0 1-15,-2 1 0 16,3 0 0-16,-2 1 1 16,2 0 0-16,-1 0-3 15,-2 2 0-15,-2 1 2 16,-3 0-3-16,0 0-6 15,-1 0 4-15,1 0 0 0,3 0 6 16,-2 0-1-16,5 0-2 16,0 0 3-16,2 0-1 15,4 0 1-15,0 0 0 16,0 0 0-16,-4 0 0 16,2 0 0-16,-1 0 0 15,-4 0 0-15,4-2 1 16,-3 1-1-16,0-2 2 15,2 2-4-15,-3 1 2 16,3 0 0-16,-1 0 0 16,3 0 0-16,0 0 0 15,2 0-1-15,0 0 1 0,0 0 0 16,-5 0 0-16,0 0-2 16,-1 0 2-16,-4 0 0 15,4 0 0-15,-3 1 0 16,4 3 0-16,0 1-1 15,0-1 0-15,0 2 0 16,0-1 0-16,0 1 1 16,2-2 0-16,3 1 1 15,2-4 2-15,1 1-3 16,0-2 0-16,-2 2 0 16,-4 2 0-16,-2 1 0 15,-3-1 0-15,0 2 0 16,1-2-1-16,1 1 1 0,-1 0 0 15,5-1 1 1,2 0-2-16,-1 2 1 0,0-2-1 16,1-1 2-16,0 2-2 15,-1-2 2-15,0 2-2 16,-2 3 1-16,0-1 0 16,2 2-2-16,-2-2-2 15,1 1 4-15,4-1 3 16,-1 0-3-16,1 1 0 15,1-2 0-15,0 1-4 16,-3 2 4-16,3 1-1 16,-1 0 1-16,1 3 0 0,1-1 1 15,-1 1-1-15,1-1-3 16,-1 0 3-16,2 0 2 16,-1 0-2-16,1-1 0 15,1-1 1-15,0 1-1 16,0-1-2-16,0 1 1 15,0 0 1-15,0 1-1 16,0-2 2-16,0 1-1 16,0-2 0-16,0 1 0 15,0-3 0-15,1 2 1 16,1 1-1-16,1-3 0 16,0 0-1-16,0-2 1 15,0 0 0-15,2 1 1 16,-2-2-1-16,0 0 0 15,2 2-1-15,0-2 3 0,1 2-2 16,1 0 0-16,1-2-1 16,1 1 1-16,0 1 0 15,-2 1 2-15,-1-2-2 16,3 1 0-16,-1 0 0 16,1-3 1-16,2 1 0 15,0-1 3-15,-2 1-3 16,4 0 1-16,-2-2-2 15,-1 2 0-15,0-2 0 16,0 2 0-16,0-3 3 16,0 2 1-16,1-3-2 15,0 2 3-15,-1-1 3 0,0-1-1 16,3 0-4-16,3 0-3 16,1 0 2-16,1 0-1 15,0 0-1-15,-3 0 5 16,-2 0-9-16,-3 0 9 15,-1 0-5-15,-1 0 0 16,0 0 0-16,-2 0 1 16,1-1 0-16,2 1 0 15,-1-3 7-15,-1 1-8 16,1-1 3-16,2 1 3 16,-3-4-3-16,3 4-2 15,-1-2-1-15,4 0 0 16,0-2 2-16,2 0-1 0,-3 1 3 15,0-1 2 1,-2-3 0-16,3 3 6 0,0-3-9 16,3-1 3-16,1-2-3 15,-4 2-3-15,3-3 1 16,-3 1-1-16,3 0 2 16,-1-1-2-16,0 4 2 15,-2-4-4-15,-1 1 4 16,3 0-1-16,-3-3 0 15,1 3 3-15,-2-1-3 16,-2 2 4-16,-2 1-2 16,1 0-4-16,-1-1 3 0,1 1-3 15,-1 0 1 1,-1 0 0-16,-1 2 1 0,-2-1 1 16,0-2-1-16,0 3-1 15,-3-3 0-15,0 1-1 16,0 0 3-16,0-1-3 15,0 3 1-15,0-3-2 16,0 1 2-16,-2 0 0 16,-2 2-2-16,1 3 2 15,-2 2 1-15,5 1-1 16,-2 1-6-16,1 1 2 16,1 0-34-16,-2 0-34 15,-1 0-54-15,-5 6 35 16,-6 6 17-16,-10-1-110 15</inkml:trace>
  <inkml:trace contextRef="#ctx0" brushRef="#br0" timeOffset="130524.54">17481 12911 407 0,'0'0'2'15,"0"0"4"-15,0 0-4 16,0 0 10-16,-3-77-8 16,3 59 26-16,0 0 16 15,0 1-1-15,0-3-26 0,0 2 14 16,1 3 10-16,1 5-20 16,-2 1-6-16,0 7 2 15,0-2-17-15,0 4-1 16,0 0-1-16,0 0 0 15,0 0 0-15,0 0 0 16,0 0 6-16,0 0-1 16,0 0-2-16,0 0-3 15,0 0 0-15,0 0-3 16,0 15-5-16,0 6 8 16,-6 6 0-16,-4 9 0 0,-2 3 1 15,0 3 2 1,-2 6-3-16,-3 4 14 0,0-1 3 15,0 4 5-15,0 0-8 16,1 3-10-16,4 0 2 16,-1 3-4-16,2 1-2 15,-2 0 5-15,1 4 1 16,-4 5-5-16,0 5 2 16,-2 2-2-16,-2-2 3 15,2-3 5-15,-1 0-9 16,2-7 0-16,2-1 0 15,1-9 5-15,5-8-2 16,2-8-6-16,-1-5 7 16,1-3-2-16,-2-2 6 15,1-5-8-15,2-3 11 0,-1-6-7 16,4-3-4-16,2-5 0 16,1-6 4-16,0 0 0 15,0 0-2-15,0-2 6 16,1 1-5-16,22 0 0 15,9 1-3-15,13 0 8 16,14-1-3-16,10 2-4 16,8 1 2-16,3 5-3 15,0 0 0-15,6 5 7 16,-3 0-2-16,1 1-3 16,-4-2 0-16,-5-3-4 15,-5-1 4-15,-4 0 1 16,-4-2-2-16,-1-1 2 0,-1 2-1 15,-3-1 0-15,-2 1-2 16,-9 1 7-16,-5-1-6 16,-10 0 6-16,-9 1-5 15,-7-3-2-15,-7-3 1 16,-5 0-2-16,-3-3 1 16,0 0 0-16,0 0 0 15,0 0-2-15,0 0-41 16,0 0-62-16,0-2-48 15,0-19-204-15</inkml:trace>
  <inkml:trace contextRef="#ctx0" brushRef="#br0" timeOffset="130763.31">18489 14341 714 0,'0'0'25'0,"0"0"-3"0,0 0-22 16,0 0 0-16,0 0-3 15,113 45 3-15,-76-11 0 16,2 8 0-16,-8 5 6 16,-7 2-6-16,-7-2 4 15,-10-8-3-15,-7-3-1 16,0-8 7-16,-18-6 15 16,-17-2 30-16,-10-4-31 0,-11-1-12 15,-12 1-9 1,-6-9-163-16,-5-7-420 0</inkml:trace>
  <inkml:trace contextRef="#ctx0" brushRef="#br0" timeOffset="131693.84">17169 14339 515 0,'0'0'127'0,"0"0"-73"16,0 0-19-16,0 0 5 16,0 0 14-16,0 0-16 15,-4-14-10-15,4 14-7 16,-1 0-11-16,-4 10-10 15,-7 24-12-15,-4 19 12 16,-6 20 26-16,1 13-5 16,-3 10-19-16,-1 1 10 15,0-5-8-15,-3-3-1 16,0-13-2-16,1-9 0 0,2-7-1 16,2-9 0-16,5-8 0 15,-1-4 0-15,1-1 2 16,2-8-2-16,-1-2 0 15,5-4-1-15,3-3 1 16,3-1 0-16,1-6 0 16,1 0 0-16,3-3 1 15,-1-3 2-15,2 0-2 16,0-3-1-16,0 1 1 16,0 0 1-16,7 3 0 0,12-2 0 15,11 3 2-15,13 1 1 16,15 2-3-16,15 0 1 15,9 1-2-15,10 1-1 16,8 0 2-16,-4 2 1 16,-7 0-2-16,-11-1-1 15,-15 1 0-15,-6-3 1 16,-12-1-1-16,-9-3 0 16,-10-4 0-16,-5-1 0 15,-9-2 1-15,-3 0 2 16,0 1-1-16,-2-1-2 15,2-1 0-15,-1 0-2 16,-5-2 2-16,-2 0-32 16,-1 0-50-16,0 0-19 15,0-14-69-15</inkml:trace>
  <inkml:trace contextRef="#ctx0" brushRef="#br0" timeOffset="131942.19">17769 15515 385 0,'0'0'311'16,"0"0"-257"-16,0 0-54 16,0 0-26-16,0 0 21 15,66 78 5-15,-26-32 3 16,1 6 2-16,-3 3-3 16,-5-1-2-16,-6-5 2 15,-8-5-4-15,-8-11 5 0,-11-12 2 16,0-7 35-16,-25-7 23 15,-17-2 55-15,-18 2-41 16,-16-1-58-16,-9 1-19 16,-7-4-41-16,14-3-306 15</inkml:trace>
  <inkml:trace contextRef="#ctx0" brushRef="#br0" timeOffset="132705.78">18788 14018 813 0,'0'0'53'15,"0"0"-7"-15,0 0-32 16,0 0-9-16,0 0-5 16,0 0 2-16,43-15 2 15,8 20 12-15,21 1-9 0,7-2 3 16,3-3-3-16,-1-1 1 15,-7 0-4-15,-10 0-4 16,-9 0 2-16,-13 0-4 16,-13-3-45-16,-13 2-79 15,-16 0-93-15,-10-1-230 16</inkml:trace>
  <inkml:trace contextRef="#ctx0" brushRef="#br0" timeOffset="132913.23">19227 14059 642 0,'0'0'48'16,"0"0"-42"-16,-6 84-6 15,0-37 96-15,3 4-37 0,0-3-13 16,3-2-25-16,0-4 4 16,0-3-21-16,0-4-4 15,0-7 2-15,3-4-4 16,3-5-48-16,6-4-72 15,1-12-91-15,8-3-194 16</inkml:trace>
  <inkml:trace contextRef="#ctx0" brushRef="#br0" timeOffset="133093.75">19540 14357 760 0,'0'0'5'16,"0"0"8"-16,0 79 0 0,0-47 15 15,0 2 4-15,0-3-23 16,0-2-3-16,0-2 0 16,0-4-12-16,5-5 5 15,4-7-79-15,3-11-150 16,3 0-286-16</inkml:trace>
  <inkml:trace contextRef="#ctx0" brushRef="#br0" timeOffset="133218.41">19684 14241 805 0,'0'0'115'0,"0"0"-115"15,0 0-26-15,0 0-54 0,0 0-35 16,0 0-348-16</inkml:trace>
  <inkml:trace contextRef="#ctx0" brushRef="#br0" timeOffset="134003.53">19847 14331 847 0,'0'0'72'0,"0"0"-72"15,0 0-108-15,0 0 81 0,0 0 21 16,84 75 6-16,-79-44-5 15,-5-2 0-15,0-2 2 16,0-5 3-16,0-7 0 16,-3-6 0-16,-2-7 2 15,4-2-2-15,1 0 44 16,0-4 42-16,0-17-36 16,1-10-48-16,19-5 0 15,6 3-1-15,4 7-2 16,-2 13-12-16,-3 13 3 15,-2 0-1-15,-3 21 2 16,-5 8-2-16,-4 5-3 16,-9 1 14-16,-2-1 1 0,0-3 20 15,-3-6-8-15,-9-6 6 16,3-9 2-16,2-4-1 16,0-5-1-16,4-1 9 15,3 0 0-15,0 0 21 16,0-17 2-16,0-15-32 15,16-8-17-15,17-7-2 16,5 2-4-16,5 12-16 16,-2 12 0-16,-7 17 11 15,-2 4 2-15,-6 8-5 16,1 15 8-16,-2 6-6 16,-2 5 10-16,2-1-2 15,2 0-1-15,6-5 3 0,3-6 2 16,8-6-1-16,5-7-1 15,1-5 10-15,-2-4-6 16,-3 0 1-16,-10-6-4 16,-5-13 0-16,-7-6-1 15,-11-6 0-15,-12 0-10 16,0 4-4-16,-24 5 2 16,-12 8 0-16,-7 8 12 15,-5 6 0-15,6 5 8 16,5 17 6-16,8 6-5 15,12 4-3-15,11 4 7 0,6-3-3 16,9 0 6 0,17-3-2-16,10-5 0 0,10-1-4 15,9-4-1-15,8-6-6 16,3-3 5-16,-2-7-5 16,-10-2-3-16,-12-2-26 15,-17 0-87-15,-22-17-251 16</inkml:trace>
  <inkml:trace contextRef="#ctx0" brushRef="#br0" timeOffset="134749.04">21799 14458 756 0,'0'0'133'16,"0"0"-12"-16,0 0-121 15,0 0-6-15,0 0 6 16,0 0 15-16,0 106 1 16,0-68 6-16,-1-4-13 15,1-5-5-15,0-3 0 0,0-5-3 16,0-4-2-16,0-2-19 16,0-5-119-16,0-10-87 15,0 0-195-15</inkml:trace>
  <inkml:trace contextRef="#ctx0" brushRef="#br0" timeOffset="134892.66">21813 14305 947 0,'0'0'45'16,"0"0"-45"-16,0 0-6 15,0 0-98-15,0 0 51 0,0 0-125 16,22 97-384-16</inkml:trace>
  <inkml:trace contextRef="#ctx0" brushRef="#br0" timeOffset="136336.04">21944 14472 877 0,'0'0'49'15,"0"0"-40"-15,0 0-9 16,0 0-22-16,0 0 12 16,82 44-1-16,-66-11 3 0,-7 4 8 15,-6-5 0-15,-1-2-4 16,-2-7 4-16,0-7 0 16,0-8-2-16,-2-6 2 15,1-2 4-15,-2 0 40 16,0-6 63-16,3-17-62 15,0-11-33-15,12-11-12 16,26-8-1-16,10 3-20 16,9 11-34-16,-2 18 34 15,-7 17 7-15,-8 4-4 16,-7 21-2-16,-6 11 7 16,-5 7 3-16,-2 4 10 15,3-1 0-15,4-1 11 16,4-6 8-16,7-6-5 0,1-10-4 15,0-6 0-15,-1-9 3 16,-3-4-13-16,0 0 8 16,-5-13-3-16,-3-9-5 15,-9-8-12-15,-8-2 0 16,-10 0-8-16,0 2 7 16,-22 6 1-16,-9 7 12 15,-8 10 2-15,-4 7 0 16,1 4 8-16,1 18 13 15,9 10-15-15,6 4 6 16,7 2-2-16,12-1-4 0,5-2 2 16,2-2-10-1,3-6 0-15,14-2 3 0,10-10 1 16,7-12 1-16,7-3 4 16,1-10-1-16,3-19 2 15,-3-8-7-15,-5-9 1 16,1-14-4-16,-4-9-13 15,-3-6-37-15,-5-6 11 16,-3 6-32-16,-11 14 15 16,-1 20 56-16,-10 19 36 15,-1 12-1-15,0 10-21 16,0 0-14-16,-8 17-24 16,-9 19 24-16,-5 9 17 15,5 7 19-15,4 2-11 0,5 1-5 16,5-5-8-16,3-4-7 15,0-3 6-15,12-5 1 16,11-7-7-16,2-4 2 16,6-6-6-16,5-10 2 15,6-7 6-15,1-4-9 16,-1-7 4-16,-5-17-4 16,-3-6-4-16,-10-5-19 15,-6-1-20-15,-12 3 10 16,-6 9 22-16,-4 6-6 15,-19 10 6-15,-5 6 6 16,-2 2-2-16,0 9 7 0,2 14 10 16,5 7-2-1,10 7 5-15,7 4 8 0,6 0-12 16,0 2-4-16,9-2 23 16,17-6-20-16,5-6-2 15,9-9-3-15,3-9 7 16,6-9-5-16,-1-2 2 15,0-3-4-15,-5-19-2 16,-1-11 8-16,-2-11-9 16,-4-6-9-16,-5-6-21 15,-5 8-2-15,-10 7 16 16,-6 16 16-16,-6 13 20 16,-3 9 1-16,-1 3-21 0,0 11-10 15,0 20-14 1,-12 12 24-16,-1 11 35 0,1 11-16 15,-1-1 12-15,2-4-9 16,1-9 1-16,1-10-5 16,1-9-10-16,2-9 0 15,0-8 8-15,3-8-16 16,1-5 4-16,2-2 8 16,-1 0 10-16,1-3 37 15,0-20 3-15,0-15-43 16,0-16-19-16,11-15-1 15,11-12-24-15,7-3-20 0,5 1-23 16,4 12-15 0,-6 18 8-16,-4 16 43 15,-5 19 24-15,1 14-3 0,-4 4-8 16,-2 9-3-16,-3 16 6 16,-10 8 4-16,-5 5 5 15,0-3 4-15,-17-3 3 16,-4-10 0-16,-4-4 56 15,-6-2 2-15,-7-6-3 16,-2-2-3-16,1-6-6 16,13 0-31-16,9 0-4 15,11 2-11-15,6 5-85 16,1-2-253-16</inkml:trace>
  <inkml:trace contextRef="#ctx0" brushRef="#br0" timeOffset="137394.15">23815 14945 1043 0,'0'0'52'0,"0"0"-52"16,0 0-9-16,88-7 9 15,-64 2 1-15,-7-1-1 16,-3 1 2-16,-3-2-1 0,-1-1 3 16,-6-3-2-16,-4-11 6 15,0-6-8-15,-4-4-8 16,-15-3-10-16,-2 6 10 16,4 12 8-16,2 8 1 15,5 9-1-15,1 0-3 16,-1 20-8-16,-1 10 2 15,3 7 6-15,2-2 2 16,5 2-3-16,1-8 4 16,0-5 1-16,0-4-1 15,0-5 0-15,7-4 3 16,-1-3-3-16,-1-1 0 16,-2-2 1-16,-1-5-2 15,6 0 2-15,10 0 2 16,15-16 8-16,15-2-3 0,1 4-8 15,-1 5-6-15,-11 7 5 16,-10 2 1-16,-6 0-4 16,-11 8 1-16,-5 2-2 15,-4-3-1-15,-1 2 5 16,0-2 1-16,0 0 0 16,-4 0 10-16,-5-1 6 15,0-2-4-15,0-4-1 16,5 0 3-16,4 0 2 15,0-3 19-15,0-16 3 0,19-11-36 16,17-7-2-16,12 0-26 16,4 9 5-16,-3 15 6 15,-6 12 3-15,-10 1 9 16,-3 7-14-16,-6 8 15 16,-5-1-2-16,-4 1 2 15,-4-1 0-15,0-3 2 16,-2 0 0-16,-3-7 0 15,0-2-1-15,3-2-1 16,2 0 1-16,6-11-1 16,2-9-29-16,-2-10-4 15,-2 5 21-15,-3 3-7 16,-7 9 5-16,-4 10 16 16,-1 3 13-16,0 0-13 15,-1 6-2-15,-10 12-6 0,1-2 8 16,4 1-1-16,4 1 2 15,2-4-1-15,0-1 0 16,9-3 1-16,11-2 1 16,0-6-1-16,4-2 7 15,2 0 2-15,2-15 3 16,0-8-5-16,1-8-3 16,-2-9 4-16,-2-5-6 15,-1-3-2-15,-2-4 1 16,-1 1-2-16,-6 6 1 15,-3 10 1-15,-6 11 8 16,-3 16 12-16,-2 4 12 16,-1 4-28-16,0 6-6 15,0 21-9-15,0 16 9 0,0 8 46 16,-4 9-24-16,-5 1-18 16,-1-3-3-16,1-2 1 15,-2-7-2-15,-2-8-35 16,-5-7-104-16,-6-16-235 15</inkml:trace>
  <inkml:trace contextRef="#ctx0" brushRef="#br0" timeOffset="137546.74">24899 14807 1109 0,'0'0'68'0,"0"0"-52"16,0 0-16-16,130-33 0 0,-49 30-3 15,18 3-1-15,3 0-152 16,-15-7-769-16</inkml:trace>
  <inkml:trace contextRef="#ctx0" brushRef="#br0" timeOffset="138586.94">18282 15521 802 0,'0'0'11'0,"0"0"49"16,0 0-49-16,0 0-3 15,0 0 7-15,0 0 21 16,0 0-8-16,83-36-21 15,-16 25 4-15,3 3 2 16,0 3-7-16,-9 2-6 16,-7 3-1-16,-8 0-5 0,-4 2-79 15,-11 4-87 1,-14-1-148-16</inkml:trace>
  <inkml:trace contextRef="#ctx0" brushRef="#br0" timeOffset="138781.46">18662 15516 812 0,'0'0'104'0,"0"0"-104"15,0 0-4-15,0 0 4 16,-3 103 51-16,3-62-1 16,0 1-35-16,0-1-6 15,0-3-9-15,0-1 0 0,1-3 0 16,5 0-68-1,2-8-104-15,3-12-153 0</inkml:trace>
  <inkml:trace contextRef="#ctx0" brushRef="#br0" timeOffset="138961.97">18977 15746 806 0,'0'0'40'15,"0"0"-38"-15,-17 72-2 16,7-43 4-16,4-2-2 16,3-1 1-16,3 0-6 15,0-1-11-15,0-8-124 0,0-12-173 16</inkml:trace>
  <inkml:trace contextRef="#ctx0" brushRef="#br0" timeOffset="139102.6">19024 15588 113 0,'0'0'855'15,"0"0"-839"-15,0 0-16 16,0 0-209-16,0 0 62 16,0 0-477-16</inkml:trace>
  <inkml:trace contextRef="#ctx0" brushRef="#br0" timeOffset="139942.37">19278 15659 953 0,'0'0'0'16,"0"0"-3"-16,0 0-126 15,0 0 114-15,0 0 14 16,0 0-7-16,47 9-1 16,-45 10 4-16,-2 2 0 0,0-2 5 15,0-3 0 1,0-3 0-16,-5-3 8 0,-2-3-8 16,3-3 0-16,4-2 1 15,0-2 0-15,0 0 17 16,6-14 45-16,16-12-49 15,8-8-14-15,4-3 0 16,2 4 0-16,-2 7 0 16,-4 10-5-16,-5 13-2 15,-4 3-4-15,-7 8-6 16,-3 17 1-16,-7 8 10 16,-1 2 6-16,-3-1 1 15,0-3 1-15,0-6 3 0,-7-4 3 16,0-5 5-1,0-3-1-15,4-7-10 0,0-2 7 16,3-4-1-16,0 0 35 16,0-10 16-16,16-15-37 15,8-9-22-15,12-9-1 16,-2 2 1-16,-3 9-1 16,-6 9 1-16,-6 13-2 15,-2 10-5-15,-1 0-5 16,-2 6-1-16,0 13 3 15,1 5 2-15,-2 2 7 16,1 1 0-16,5-4 2 16,5-3 5-16,4-4-6 15,7-4 7-15,5-4 1 0,6-6-5 16,7 0 5-16,5-2 0 16,-5 0-6-16,-8-6-2 15,-9-9 1-15,-14-1 2 16,-12-1 5-16,-10-2-2 15,0 3-3-15,-29 5-3 16,-16 5-16-16,-7 6 13 16,0 0 3-16,4 12 2 15,12 8 7-15,12 5-1 16,11 0-4-16,11 2-4 16,2 2 7-16,11-2 2 15,17-1 4-15,10-3 6 16,11-3-8-16,12-8-5 0,7-4-1 15,1-2-5-15,-5-3 2 16,-15 0-3-16,-13 0 1 16,-16-1-85-16,-14-2-203 15</inkml:trace>
  <inkml:trace contextRef="#ctx0" brushRef="#br0" timeOffset="141283.17">21246 15808 778 0,'0'0'78'0,"0"0"-31"16,0 0-11-16,0 0 6 15,-108-29-9-15,70 52-18 16,-4 10 10-16,3 9-9 0,3 2-10 16,12 0 7-1,9-5-11-15,11-12 2 0,4-9-1 16,0-6-3-16,0-8 0 16,9-4 4-16,10 0 0 15,8-13 7-15,4-16-5 16,7-14 4-16,2-8-5 15,2-10-5-15,-4-11-9 16,0-8-11-16,-9 0-30 16,-6 5-27-16,-12 16 33 15,-11 18 36-15,0 18 8 16,-5 14 20-16,-12 9-20 16,-5 0 0-16,-6 25 1 15,-4 14 18-15,4 12 31 16,6 7-37-16,16 2 5 0,6-3-11 15,10-3-4-15,22-7 6 16,6-6-5-16,4-8 3 16,6-7-2-16,0-6 0 15,5-13-3-15,-1-7 4 16,-7 0-4-16,-9-21 2 16,-9-9-4-16,-6-7-1 15,-14-1-10-15,-5 3-32 16,-2 8 9-16,-14 13 28 15,-14 10 2-15,0 4-5 16,-2 4 9-16,3 19 6 16,8 5 8-16,8 5-14 0,11 1-2 15,0 2 2 1,24-4 9-16,9-2-6 0,4-5 5 16,7-6-6-16,0-7 3 15,-3-9-5-15,-6-3 4 16,-3-4 1-16,-5-19-1 15,-4-11 2-15,1-7-6 16,-3-4-16-16,-5 2-7 16,-5 11-7-16,-6 11 30 15,-3 15 2-15,-2 6 18 16,0 5-20-16,0 24-32 16,-7 20 32-16,-5 15 13 15,0 8 30-15,0 0-23 16,2-10-2-16,2-9-7 15,1-11 1-15,1-11 0 0,0-13-3 16,3-7 3-16,0-10 3 16,1-1 22-16,2 0 35 15,-3-13 1-15,-1-17-9 16,3-15-61-16,1-17-3 16,0-16-21-16,20-15-24 15,12 1-22-15,5 5-44 16,3 22 29-16,-3 23 19 15,-2 18 57-15,-2 20-11 16,-5 4-7-16,-6 13 5 0,-8 17 5 16,-13 7-2-1,-1 4 16-15,-9 1 0 0,-16-1 28 16,-6-6 22-16,-7-7-6 16,-5-6-1-16,0-8 11 15,2-4 2-15,12-6-28 16,11-1-25-16,12 0-3 15,6-3-105-15,15 0-292 16</inkml:trace>
  <inkml:trace contextRef="#ctx0" brushRef="#br0" timeOffset="142717.44">22126 16033 935 0,'0'0'134'0,"0"0"-134"16,0 0-13-16,0 0 12 15,0 0 1-15,0 0 4 16,91-6-3-16,-81 2-1 16,-5-4 7-16,1-3-7 15,-5-7-7-15,-1-6-9 16,0-2-11-16,-7 0 5 15,-7 5 18-15,-1 9 4 16,3 9 7-16,-1 3-7 16,1 12-4-16,-4 16-15 0,2 10 17 15,5 5 2-15,5-2 2 16,4-3 6-16,0-7-4 16,0-9-2-16,10-5 3 15,-2-6-1-15,-1-4-1 16,-1-1 1-16,0-4-2 15,2-2 0-15,4 0 1 16,10-18 3-16,6-10-3 16,7-4-3-16,-1 2-17 15,-1 8 3-15,-2 9-6 16,-4 12 14-16,-6 1-13 16,-5 4 13-16,-2 14-13 15,-5 1 14-15,-3 1 5 16,-5-1 1-16,-1-3 19 15,0-5-7-15,0-2 13 0,0-5-3 16,-4-2 5-16,-2-2-1 16,3 0-6-16,1 0-10 15,2-4 22-15,0-16-6 16,18-8-27-16,18-7-10 16,10-6-21-16,9 7 8 15,3 10-7-15,-3 14 19 16,-3 10-1-16,-6 7 4 15,-9 13 4-15,-3 3-3 16,-2 4 6-16,-3 0-4 16,0 1 5-16,-2-4 0 15,-2-8 0-15,-1-4 1 0,1-8 1 16,-1-4-2-16,0 0-3 16,-3-6-5-16,-2-13 7 15,-1-9-2-15,-9-3 3 16,-6-2 0-16,-3-3 0 15,-3 4 3-15,-16 7 17 16,-8 7-1-16,-4 12-1 16,-5 6-4-16,0 12-9 15,3 16-3-15,5 6 11 16,7 3-9-16,11 1-3 16,5-1-1-16,5-8-1 15,1-6 1-15,17-6 2 16,5-8 1-16,7-6-1 0,10-3 4 15,0-6-3-15,2-15 1 16,-2-13-4-16,-7-11-5 16,-5-16-4-16,-7-9-38 15,-7-8-4-15,-5 0-11 16,-8 14 23-16,-1 18 39 16,0 16 12-16,0 19 42 15,0 9-13-15,0 2-41 16,-3 10-20-16,2 23 20 15,1 9 12-15,0 12 15 16,0 5 2-16,0 2-10 16,7 0-10-16,8-8-8 15,-2-6 3-15,-2-9-3 0,1-8-1 16,-6-11 0-16,-2-7 3 16,1-8-3-16,1-4 7 15,9-4 7-15,8-20 9 16,13-13-19-16,8-12 2 15,5-8-6-15,-3 2-5 16,0 8-25-16,-5 15-18 16,-5 18 24-16,-7 14 1 15,-3 0 2-15,-9 20-1 16,-3 13 11-16,-8 10-10 16,-3 1 21-16,-3 0 3 15,0-7-2-15,0-4-1 16,0-6 20-16,0-8-11 15,0-4 1-15,0-9-9 0,0-3 10 16,0-3-7-16,0 0 7 16,0-7 20-16,9-17-24 15,10-8-7-15,7 2-17 16,0 5-2-16,-2 6 14 16,-2 13 3-16,-2 6-3 15,1 0-5-15,0 6 4 16,-3 13 6-16,1 3 11 15,1 0 5-15,-1 5-7 16,3-5 4-16,1 0-2 0,3-6-2 16,12-3 0-1,8-2 0-15,12-2-6 0,11-5-3 16,1-4-226-16</inkml:trace>
  <inkml:trace contextRef="#ctx0" brushRef="#br0" timeOffset="143339.01">19485 16838 918 0,'0'0'69'16,"0"0"-41"-16,0 0-28 15,0 0-11-15,0 0-4 16,109-29 15-16,-21 16 0 15,34-2 0-15,44-4 0 16,38 0 6-16,40-1 19 16,29 6 0-16,6 7-4 15,4 7-18-15,-14 0 6 16,-19 10-9-16,-16 1-3 16,-27-3 3-16,-33-1 1 15,-40-3-1-15,-37-3 0 16,-38-1 2-16,-30 0 18 15,-17 0 31-15,-10 0 10 0,-2 0-15 16,0 0-24-16,0 0-15 16,0 0-5-16,0 0-2 15,-10 0-46-15,-16 0-95 16,-13-14-215-16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25:34.2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4706 1946 104 0,'0'0'427'16,"0"0"-406"-16,0 0-10 16,0 0 39-16,0 0 24 15,0 0 2-15,0 0-20 16,-18-65-14-16,17 59-13 15,1 2-12-15,0 2 0 16,-2 0 15-16,2 0-11 16,0 2-12-16,-1-1 0 0,1 0 4 15,-2-2-11-15,1 1 3 16,-3-2-2-16,2-2-2 16,-3 0-1-16,2 2 0 15,3 1 1-15,-3 1 14 16,3 2 12-16,0 2-27 15,-6 33-6-15,-3 19-4 16,-1 20 10-16,-5 6 16 16,6-6-16-16,6-7 3 15,1-19-3-15,2-11 2 16,0-15-2-16,0-11 0 16,0-9 6-16,0-2-6 0,0 0 14 15,0-18 17 1,0-17 32-16,0-18-63 0,5-13-16 15,4-9 8-15,1-1 4 16,1 8-10-16,-1 15 1 16,-1 22 13-16,0 15 0 15,-6 13-4-15,3 3 1 16,3 16-15-16,6 17 4 16,0 11 11-16,3 7 3 15,-5 2 0-15,2-7 3 16,-4-8-3-16,-3-9-4 15,-2-13 4-15,-3-5 0 16,0-11 1-16,-1 0-1 16,1 0 5-16,9-15 10 15,9-20 11-15,4-19-26 0,6-9-3 16,-1 4-2-16,-9 13 5 16,-4 19 5-16,-8 15-5 15,-4 12-6-15,1 0-4 16,2 21-11-16,8 13 7 15,-2 10 14-15,-2 6 4 16,-2 1 2-16,1-3-3 16,-4-7-2-16,3-9-1 15,-2-9 1-15,1-9 3 16,6-6-2-16,3-7 3 16,12-1-2-16,13-7 4 15,5-16 0-15,1-8 1 0,-6-2-8 16,-13 4-4-16,-11 8 4 15,-11 10 5-15,-8 10 3 16,0 1 10-16,0 0-18 16,-17 0-5-16,-10 17 0 15,-4 3 3-15,4 2-2 16,8-3 4-16,10-3-1 16,7-4-5-16,2-2 3 15,0-1-6-15,14-2 1 16,8-6-22-16,5-1-9 15,3 0-5-15,-5-14 9 16,-4-7 0-16,-4-3 23 16,-10 3 12-16,-2 5 2 0,-5 8 0 15,0 6 45-15,0 2-9 16,0 0-37-16,1 0-1 16,2 14-21-16,4 7 21 15,4 1 8-15,4 0 5 16,7-1-4-16,5-5-3 15,1-2-5-15,4-7 4 16,-2-4 0-16,-1-3 1 16,0 0 1-16,2-20 1 15,-3-11-5-15,1-10 12 16,-5-14-11-16,-3-9 5 16,-4-13-6-16,-8 1-3 0,-4 10 1 15,-5 16-1 1,0 22 18-16,0 17 11 0,0 7-22 15,0 4-5-15,0 0-2 16,0 2-7-16,0 28-10 16,-3 17 16-16,-3 17 1 15,-2 3 20-15,3 0-14 16,3-6 0-16,2-6-4 16,0-11-2-16,2-11 1 15,9-10 5-15,0-10 1 16,4-8-7-16,1-5 2 15,8 0 13-15,9-26-3 16,6-12-9-16,2-16 3 16,-2-13-2-16,-1-11-4 0,-10-7-11 15,-6 8 0-15,-10 10 2 16,-7 21 9-16,-5 17 2 16,0 16 15-16,0 7-12 15,0 4-5-15,0 2 9 16,0 0-9-16,-5 24-15 15,-5 23-4-15,-3 16 19 16,-1 12 6-16,6-1 2 16,5-5-7-16,3-7 2 15,0-6 1-15,5-12 7 16,10-6-11-16,4-10 0 16,-1-8 1-16,2-7-1 15,2-5 4-15,3-5-4 0,5-3-4 16,6 0-30-16,0 0-28 15,-8-10-86-15,-16-9-237 16</inkml:trace>
  <inkml:trace contextRef="#ctx0" brushRef="#br0" timeOffset="196.98">5720 1938 948 0,'0'0'164'16,"0"0"-141"-16,0 0-21 16,0 0 9-16,0 0 17 0,0 0-20 15,123-8-7 1,-47-1-1-16,9 5-12 0,-8 0-129 16,-14-1-213-16</inkml:trace>
  <inkml:trace contextRef="#ctx0" brushRef="#br0" timeOffset="862.2">6398 2129 793 0,'0'0'181'0,"0"0"-158"0,0 0-19 16,106-37-4-16,-72 18 23 15,-2-2-14-15,-4 2 0 16,-6 1-9-16,-6 4 0 16,-10 2 0-16,-6 3 4 15,0 0-4-15,-4 2-4 16,-11 0 0-16,-3 2 4 16,0 5 0-16,1 0 1 15,-2 4 5-15,2 16-3 16,2 3 6-16,3 7 0 15,9-1 0-15,3 0-3 16,1-3-5-16,16-7 0 16,-1-2-2-16,2-6 2 0,4-4 3 15,-2-4 0-15,2-3 2 16,-3 0 0-16,1-12 4 16,-2-11 5-16,-3-11 0 15,-3-11-9-15,-6-9-3 16,-6-2-2-16,0 5-1 15,0 11-4-15,-8 15 3 16,0 14 1-16,6 6 12 16,2 5-2-16,0 0 0 15,0 0-10-15,0 0-4 16,0 0 0-16,7 9-12 16,14 6 12-16,5 4 4 15,8-1 3-15,-4-1-2 0,-5-1-1 16,-3 2-7-16,-5 2 0 15,1 5 5-15,-6 0 0 16,-2 5 1-16,-4 0-3 16,-2-1 3-16,1 1 1 15,-2-1 13-15,2-4 2 16,2-5 2-16,0-2-7 16,3-4-4-16,4-2-2 15,7-3 4-15,11-3-8 16,14-5-6-16,7-1-100 15,0-14-292-15</inkml:trace>
  <inkml:trace contextRef="#ctx0" brushRef="#br0" timeOffset="1553.56">7997 2013 1082 0,'0'0'89'16,"0"0"-89"-16,-25 74-29 15,17-29 27-15,7-3-16 16,1-7 13-16,0-3 1 16,5-6-4-16,8-3 3 0,-3-5-11 15,-1-5-27-15,-3-8-38 16,-1-5 15-16,1-7 66 16,4-18 90-16,2-3-88 15,4 0-1-15,2 5 34 16,3 7 5-16,1 8-29 15,0 8-11-15,1 0 0 16,1 3-1-16,0 11 1 16,-1-1 14-16,0 4-6 15,-2-7 0-15,0-1 17 16,-3-6 2-16,-2-3-5 16,2 0 5-16,3-6 12 15,3-16-8-15,-1-8-9 0,-3-8 1 16,-5-7 23-16,-4-8-11 15,-8 0-28-15,-3 4-5 16,0 17-3-16,0 13 1 16,0 13-9-16,0 6-51 15,0 5-84-15,9 17-199 16,10 5 34-16</inkml:trace>
  <inkml:trace contextRef="#ctx0" brushRef="#br0" timeOffset="1904.02">8749 2069 907 0,'0'0'187'0,"0"0"-168"0,0 0-19 15,0 0 6-15,0 0 17 16,0 0 8-16,-61 73-12 16,47-48-5-16,4-1-9 15,6-1 0-15,2-4-5 16,2-1-2-16,0-5 0 15,0-3-18-15,0-4-20 16,0-4-14-16,2-2-4 16,9-8 58-16,8-18 16 15,6-9-6-15,0-1-7 16,-4 8 13-16,-9 11 25 16,-4 11 4-16,-4 6-31 0,2 0-14 15,4 1-3-15,5 16-7 16,5 5 10-16,0 1 2 15,2 3 1-15,3-3-3 16,2-1-10-16,1-5-63 16,-4-8-144-16,-6-9-225 15</inkml:trace>
  <inkml:trace contextRef="#ctx0" brushRef="#br0" timeOffset="2422.64">9131 2115 507 0,'0'0'646'15,"0"0"-609"-15,0 0-37 16,0 0-25-16,0 0 23 16,0 0 2-16,0 0 2 15,78 87 4-15,-69-64-4 0,-4-4-2 16,-3-9 1-16,-1-4 1 16,-1-4-2-16,0-2 5 15,0 0 9-15,6-9 15 16,10-17 15-16,12-17-44 15,15-8 0-15,5 6-7 16,2 11 3-16,-3 18-5 16,-3 11 4-16,-2 5-3 15,1 6 0-15,-2 13-2 16,-2 3 8-16,-3 0 1 16,-1-1 1-16,-8-2-1 15,0-6 1-15,-6-5-7 0,-5-8-23 16,1 0-13-16,0-14 5 15,-4-14 8-15,-3-8-4 16,-8 3 15-16,-2 6-4 16,0 7 23-16,-12 10 37 15,-1 9 24-15,-7 1-36 16,-6 13-15-16,0 16 21 16,-3 8 21-16,10 3-3 15,7 3-3-15,10-3-18 16,2-1-12-16,12-5 6 15,16-5-12-15,13-3-4 16,11-6-1-16,12-7-5 0,6-6-29 16,-1-7-48-16,-9 0-41 15,-24-7-116-15,-36-12-291 16</inkml:trace>
  <inkml:trace contextRef="#ctx0" brushRef="#br0" timeOffset="2921.39">4554 2488 662 0,'0'0'33'0,"0"0"-33"15,-96 0-126-15,63 0-238 16</inkml:trace>
  <inkml:trace contextRef="#ctx0" brushRef="#br0" timeOffset="3644.47">4348 2488 446 0,'0'0'144'0,"0"0"-128"0,0 0-16 16,0 0 0-16,0 0 0 15,0 0 15-15,-17-6 63 16,17 4 7-16,0 1-9 16,0 1-25-16,0-2-14 15,0 2-18-15,0 0-19 16,0 0-1-16,11 0-8 16,11 0 9-16,14 8 1 15,15-1 10-15,16 0-7 16,14 0 13-16,14 0-11 15,5 3-6-15,3 1 6 16,9-1-6-16,0 1 0 0,-1-2 3 16,1-4-3-16,-4 0 0 15,2-2-1-15,4 2 1 16,1 1-2-16,7 0 4 16,0 2-4-16,1 2 4 15,2-1-2-15,-3 0 8 16,-2-1-8-16,-2-2-2 15,-8-2 2-15,-1 0 5 16,-3 2-4-16,0 0-1 16,3 1-1-16,4 1 0 15,8 2 2-15,7 2-1 16,9-4 0-16,-2-1-2 16,-1-3 2-16,-3-1 0 15,-10-3-1-15,0 0-1 0,-3 1 2 16,-5 2-5-16,-4 3 5 15,3 5-1-15,4-3 1 16,-1 7 0-16,-4-3 0 16,-11-3-2-16,-17-3-6 15,-11-6 1-15,-17 0 6 16,-15 0 2-16,-16 0 15 16,-11 0 12-16,-8 0 9 15,-4 0 12-15,-1 0-1 16,0 0 1-16,0 0-7 15,0 0-14-15,0 0-16 0,0 0-2 16,0-2 9 0,0 2-3-16,0 0-3 0,0 0-8 15,0 0-4-15,0 0 3 16,0 0-4-16,1 0 0 16,-1 0 5-16,4 0-1 15,-2 0 0-15,-1 0 0 16,-1 0-4-16,0 0 0 15,0 0-2-15,0-1-14 16,0-3-57-16,0-12-97 16,0-16-481-16</inkml:trace>
  <inkml:trace contextRef="#ctx0" brushRef="#br0" timeOffset="18526.89">5534 3114 798 0,'0'0'3'15,"0"0"-3"-15,-82-70 9 16,64 49-6-16,3 6 18 15,6 3 44-15,-1 6-5 0,7 4-2 16,1 2-22-16,1 0-30 16,-2 0-6-16,-3 12-7 15,-5 25-2-15,-5 20 8 16,-2 18 1-16,2 8 1 16,2 3 3-16,1 3-1 15,4-6-3-15,7-4 0 16,2-6 2-16,0-14-3 15,0-1 1-15,0-9 0 16,2-4-43-16,2-6-59 16,-1-12-81-16,-3-13-207 15</inkml:trace>
  <inkml:trace contextRef="#ctx0" brushRef="#br0" timeOffset="19314.54">5015 3773 922 0,'0'0'134'0,"0"0"-117"16,0 0-14-16,0 0-3 15,0 0-7-15,110-6 7 16,-22 6 0-16,12 0 0 16,2 0-1-16,-11 0-1 15,-15 0-4-15,-13 0-38 16,-19-3-6-16,-16-4 38 0,-14 3 11 15,-6 2 1 1,-8 2 16-16,0 0 30 0,0 0-15 16,0 0-15-16,0 6-16 15,0 17-7-15,0 7 5 16,0 9 2-16,0-2 0 16,13 0 2-16,3-7-1 15,2-8 8-15,0-8-7 16,-5-5-1-16,-2-5-2 15,-1-4 0-15,2 0-10 16,3-26 11-16,3-11 0 16,4-7-4-16,-3-3 4 0,0 9 3 15,-6 12-1 1,-4 13 17-16,0 11-13 0,4 2-6 16,1 4-13-16,8 17 6 15,-1 6 3-15,-1 5-1 16,-4-1 3-16,-6-2 3 15,-2-7-1-15,-2-4 0 16,0-8-3-16,-6-8 3 16,3-1 0-16,0-1 5 15,1 0 8-15,10-25 6 16,8-12-19-16,8-8-25 16,7 3 19-16,-2 15 2 15,-5 13 1-15,-7 12 0 16,-2 2-12-16,-3 6 6 15,-3 10-2-15,-4 4 5 0,-1-4-1 16,-4 1 6-16,-2-3 1 16,-4-6-1-16,0 0 1 15,0-5-1-15,0-3 0 16,0 0 1-16,0 0 1 16,3-3 18-16,11-19 27 15,10-9-28-15,7-4-18 16,2 7 0-16,-6 11 13 15,-5 13 3-15,-7 4-16 16,1 6-9-16,-2 16 9 16,-1 6-1-16,1 8 5 15,-1 0-3-15,-1 3-1 0,2-3-40 16,5-10-160-16,3-15-253 16</inkml:trace>
  <inkml:trace contextRef="#ctx0" brushRef="#br0" timeOffset="19726.43">6971 3629 929 0,'0'0'69'0,"0"0"-66"16,-106 88-2-16,69-35 39 16,13-2-13-16,10-3-10 15,14-5-15-15,0-4 6 16,17-6-5-16,11-5 4 0,9-10-6 15,9-10 12 1,5-8-6-16,8 0-7 0,-1-25 2 16,-2-10-1-16,-2-15-2 15,-6-15 0-15,-4-18-2 16,-5-17-22-16,-7-4 1 16,-12 10 7-16,-9 25 17 15,-11 27 36-15,0 26 3 16,0 12-4-16,0 3-29 15,0 1-6-15,0 20-15 16,-5 27 3-16,-9 25 12 16,0 13 17-16,2 1-15 0,9-9 0 15,0-10-1-15,3-8-1 16,0-2 1-16,6-6-1 16,6-8-22-16,-3-11-77 15,1-11-44-15,-4-18-120 16,-1-3-188-16</inkml:trace>
  <inkml:trace contextRef="#ctx0" brushRef="#br0" timeOffset="20006.68">7254 3780 1008 0,'0'0'93'0,"0"0"-88"15,0 0-5-15,0 0-5 16,103 0 5-16,-28-1 2 0,7 1-2 15,1 0 3-15,-8 0-3 16,-16 0-2-16,-14 7-7 16,-17 3-8-16,-11 7 10 15,-8 4-2-15,-3 2-7 16,-6 5 15-16,0 1 1 16,-4-4 11-16,-7-1-6 15,4-8 0-15,-1-3-4 16,4-2-1-16,1-5-24 15,3-6-129-15,0 0-142 16,7-23-275-16</inkml:trace>
  <inkml:trace contextRef="#ctx0" brushRef="#br0" timeOffset="20126.37">7948 3627 919 0,'0'0'136'15,"0"0"-136"-15,0 0-11 16,0 0-44-16,0 0-53 15,0 0-35-15,12 29-229 16</inkml:trace>
  <inkml:trace contextRef="#ctx0" brushRef="#br0" timeOffset="20828.37">8206 3648 831 0,'0'0'148'16,"0"0"-126"-16,0 0-20 0,0 0 20 15,0 0 20 1,-90 84 0-16,68-43-28 0,10-1-8 16,8 0-4-16,4-7-2 15,0-2 0-15,13-6 5 16,8-6-3-16,3-7 3 16,6-6 0-16,3-6-2 15,1 0-2-15,0-8 0 16,-3-15 0-16,-5-9 0 15,-4-14 2-15,-7-8-3 16,-8-8-3-16,-7 2 3 16,0 12 2-16,-2 13 5 0,-10 15 25 15,0 11-12-15,0 9-20 16,-6 5-11-16,-6 22 9 16,-4 10-5-16,7 3 6 15,0 4-1-15,9-5 1 16,3-2 0-16,8-6 0 15,1-2 0-15,0-4 1 16,0-5-8-16,1-9-7 16,8-9-12-16,6-2 11 15,13-19 16-15,13-16 8 16,11-6-5-16,3-1-4 16,-3 9 2-16,-4 9 10 15,-8 10-5-15,-3 14-3 16,-8 0-3-16,-5 14-3 15,-6 10 3-15,-6 5 1 0,-6 4-1 16,-5 1 3-16,-1-1-2 16,0-4 0-16,0-3 0 15,-4-3-1-15,-2-8 2 16,1-7-2-16,4-6 1 16,1-2-1-16,0-15 12 15,22-19 3-15,12-13-15 16,11-6-5-16,6 7 4 15,-8 14 1-15,-4 13 0 16,-11 9 2-16,-2 10-2 0,-6 0-4 16,1 4 4-1,-6 14-7-15,5 5 4 0,-4 4 3 16,0 4 0-16,-3 1-4 16,-10-4-128-16,-3-8-370 15</inkml:trace>
  <inkml:trace contextRef="#ctx0" brushRef="#br0" timeOffset="21586.35">4624 4195 295 0,'0'0'636'0,"0"0"-574"16,0 0-57-16,0 0-2 15,0 0-2-15,0 0 0 16,-15 0 9-16,15 0 4 15,0 0 9-15,4 0-8 16,20 3-2-16,20 2-11 16,24 2 7-16,26-4 2 15,30 0 0-15,30-2-8 16,25 1 0-16,22 0-2 16,23 5 1-16,3-1 5 15,12 6-2-15,2 1-1 16,-5-1-4-16,0 2 4 15,-8 2-8-15,-4-2 8 0,-8-1-2 16,-10-3-2-16,-17-3 0 16,-20-4 2-16,-20-3-8 15,-19 0 12-15,-21 0-6 16,-24 0 0-16,-21 0 5 16,-21 0 8-16,-13 0 12 15,-11 0-13-15,-8 0-4 16,-8 0 2-16,-3 0 5 15,0 0 8-15,0 0 5 16,0 0-8-16,0 0-8 16,0 0 6-16,0 0-7 15,0 0-8-15,0 0-3 0,0 0 0 16,0 0-1-16,0 0-28 16,0 0-57-16,-6-6-83 15,-15-15-656-15</inkml:trace>
  <inkml:trace contextRef="#ctx0" brushRef="#br0" timeOffset="28992.99">10756 3635 576 0,'0'0'193'0,"0"0"-129"15,0 0-6-15,0 0-29 0,0 0 3 16,0 0 32-16,0 0-11 15,-2-71-8-15,1 71-13 16,1 0-22-16,0 20-10 16,0 22-18-16,-2 17 12 15,-1 18 6-15,3 0 1 16,0-6-1-16,5-12 0 16,14-11-2-16,2-15-3 15,0-12-3-15,2-13 2 16,3-8-4-16,2-1 3 15,0-27 5-15,3-12 2 16,-5-11-15-16,-3-4-22 16,1 8 20-16,-6 11-1 0,-7 18 10 15,2 16 0-15,3 2-21 16,5 19-23-16,3 6 46 16,4 1 5-16,-2-1-3 15,-4-3 4-15,-4-6 0 16,-1-7 1-16,-3-4-1 15,-2-5 18-15,2 0 31 16,-2-11 22-16,1-12-18 16,3-11-26-16,-2-9-9 15,-4-10-5-15,-3-14 9 0,-5-8-11 16,-1 1-10 0,-1 13-1-16,0 24 1 0,0 18-1 15,0 19-2-15,0 5-45 16,11 30-158-16,7 19 43 15,3 2-22-15</inkml:trace>
  <inkml:trace contextRef="#ctx0" brushRef="#br0" timeOffset="29396.43">11796 3656 814 0,'0'0'85'15,"0"0"-47"-15,0 0-26 16,0 0-5-16,0 0-4 0,-103 81 20 16,68-27 11-16,10 4-5 15,9-3-19-15,11-6-4 16,5-10-5-16,0-10 4 16,9-9-2-16,3-10 2 15,-3-6-5-15,3-4 1 16,1-1 9-16,7-21-1 15,4-15-2-15,1-15-5 16,0-6 0-16,-2-1-2 16,-5 6 1-16,-4 17-1 15,-6 14 8-15,-2 17 8 16,0 5-16-16,6 0-6 0,7 22 2 16,8 6 4-1,0 6 6-15,1 4 4 0,-2-3-4 16,-3 1-5-16,-3-5-1 15,-1-6 0-15,-4-11-11 16,0-5-77-16,-1-9-128 16,0-13-91-16</inkml:trace>
  <inkml:trace contextRef="#ctx0" brushRef="#br0" timeOffset="29951.95">12199 3591 900 0,'0'0'85'0,"0"0"-85"16,22 76-5-16,-10-34 5 16,1-3 9-16,1 1 3 0,-1-1 8 15,1-3-8-15,-2-7-3 16,-1-3 2-16,-5-12-9 16,-1-7-1-16,-4-5 8 15,-1-2 10-15,2 0 37 16,2-18 16-16,10-25-7 15,4-20-65-15,9-12-5 16,1 6 5-16,-3 17-2 16,-3 23 2-16,-2 24-1 15,7 5-21-15,9 22 12 0,7 11 9 16,5 7-1 0,-2-1 2-16,-3-3 0 0,0-7 0 15,-5-9-2-15,-2-9 2 16,-1-11 0-16,-2 0 1 15,2-6-1-15,-4-17-18 16,-1-8-12-16,-8-9 12 16,-6-9 3-16,-11 0 2 15,-5 7 4-15,0 11 6 16,-22 14 3-16,-8 14 11 16,-5 3-9-16,-4 20-2 15,-2 21 2-15,4 11 12 16,4 4 8-16,10 1-3 15,13 0-19-15,10-6 11 16,3-2-5-16,18-9 1 0,8-4-1 16,6-7-2-16,2-5-3 15,9-11 1-15,5-7 3 16,6-6-5-16,1-4-25 16,-6-21-134-16,-22-11-451 15</inkml:trace>
  <inkml:trace contextRef="#ctx0" brushRef="#br0" timeOffset="30615.33">13961 3261 802 0,'0'0'77'0,"0"0"-45"16,-5-75 10-16,-7 52 8 15,-4 1-13-15,1 4-1 0,-2 6-8 16,4 3-12 0,-2 7-9-16,0 2-6 0,-3 0-1 15,-3 17-5-15,-3 17 5 16,-1 15-7-16,3 12 7 15,8 12 2-15,7 3 7 16,7 3-2-16,0 0 3 16,1-6-2-16,11-9-3 15,-1-9-2-15,-1-6-2 16,-4-5-1-16,-1-5 0 16,-5-2-1-16,0-3-4 15,0-9-37-15,0-6-64 16,-7-10-91-16,-5-9-34 15,-4 0-287-15</inkml:trace>
  <inkml:trace contextRef="#ctx0" brushRef="#br0" timeOffset="31256.6">13491 3817 855 0,'0'0'105'0,"0"0"-51"15,0 0 5-15,0 0-12 16,0 0-24-16,0 0-23 15,101-13 4-15,-25 10-1 16,4 2-2-16,1-3 2 16,-3 4 0-16,-14-4-3 15,-10 0 0-15,-14-2-2 16,-16 0 2-16,-12 0 2 0,-9 3 3 16,-3 3 4-16,0 0-2 15,0 0 3-15,0 0-10 16,0 6-7-16,0 12-8 15,0 8 9-15,0 12 6 16,2-1 0-16,15-5 3 16,-2-5-1-16,4-7-2 15,-4-10 2-15,2-6-2 16,-4-4 0-16,3 0-4 16,1-12 3-16,4-12 2 15,-2-7-2-15,-4-3 0 16,-3-4 1-16,-3 9 1 15,-4 6 1-15,1 13-2 0,-2 8 2 16,6 2-2-16,5 2-20 16,6 18 10-16,0 4 5 15,0 3 2-15,-5-2-4 16,-5-2 1-16,-4-5 6 16,-2-5-2-16,-2-8 0 15,-3-3 0-15,0-2 2 16,0 0 0-16,0 0 4 15,1-12 11-15,7-15 5 16,3-10-20-16,10-5 0 16,6 9 3-16,0 7-2 15,0 14 8-15,2 8-1 16,-1 4-4-16,3 5-4 16,-1 16-3-16,-5 5 3 0,-4 3 1 15,-6 1-1-15,-3 0 1 16,0-3-3-16,-4-5-16 15,0-7-114-15,4-9-120 16,6-6-264-16</inkml:trace>
  <inkml:trace contextRef="#ctx0" brushRef="#br0" timeOffset="31699.62">15115 3619 847 0,'0'0'52'15,"0"0"-50"-15,-112 106 14 16,78-64 40-16,12 0-9 0,13-5-2 16,7 1-22-16,2-4-12 15,8-3 3-15,16-5-13 16,10-10 4-16,10-11 3 16,7-5 0-16,12 0-4 15,1-18 0-15,-2-12-3 16,-9-6-1-16,-8-13-8 15,-8-8-1-15,-9-11-9 16,-11-6 15-16,-8 2 2 16,-9 9 2-16,0 12 23 15,-2 16-6-15,-5 13 4 16,4 11 3-16,0 8 1 0,3 3 1 16,0 0-18-16,0 0-9 15,0 0-7-15,0 23-8 16,0 15 5-16,0 20 9 15,0 12 1-15,4 2 0 16,8-2 1-16,-1-8-1 16,1-7 0-16,2-7 0 15,2-9 0-15,-3-6-3 16,-3-13-50-16,0-8-30 16,-5-12-109-16,0 0-148 15</inkml:trace>
  <inkml:trace contextRef="#ctx0" brushRef="#br0" timeOffset="32007.44">15388 3721 991 0,'0'0'159'16,"0"0"-159"-16,0 0-1 16,0 0 0-16,0 0-2 15,0 0 3-15,116 0 8 16,-48 0-6-16,3 0 5 15,-5 0-14-15,-11 0 6 16,-14 0-8-16,-12 0 7 16,-6-1-4-16,-11 1 6 15,-2 0 0-15,-2 0-7 0,-4 9 4 16,2 13-1 0,-3 6 4-16,-1 3 4 0,-2 4 2 15,0-2-4 1,0-5 2-16,0-5-4 0,0-4-2 15,0-6-48-15,0-13-184 16,2 0-324-16</inkml:trace>
  <inkml:trace contextRef="#ctx0" brushRef="#br0" timeOffset="32145.07">16007 3625 1097 0,'0'0'137'0,"0"0"-137"15,0 0-14-15,0 0-20 16,0 0-41-16,0 0-106 0,9-2-241 16</inkml:trace>
  <inkml:trace contextRef="#ctx0" brushRef="#br0" timeOffset="32867.65">16254 3625 813 0,'0'0'147'16,"0"0"-147"-16,0 0 0 16,-63 92 1-16,44-57 27 15,8 3 9-15,8-1-9 16,3-1-24-16,0-3 5 0,12-5-2 16,9-9-5-16,3-3 2 15,4-12-1-15,6-4 7 16,7 0-9-16,-1-10-1 15,3-11-3-15,-5-2-4 16,-9-10-2-16,-5-6 9 16,-12-8 0-16,-12-1 1 15,0 2 1-15,-10 9 33 16,-13 9-12-16,3 11 23 16,0 8-15-16,2 6-31 15,2 3-1-15,-4 7 0 16,1 13-7-16,2 10 4 15,3 5 3-15,5 2 0 0,4-4-3 16,4-3 0 0,1-4-2-16,0-8-6 0,0-5 1 15,9-7-9-15,-2-3 3 16,8-3 9-16,5-1 8 16,6-17 6-16,9-7 8 15,2-3-5-15,-3-3 7 16,-1 5 7-16,-3 6-12 15,-2 7 0-15,-4 9-11 16,-1 4-9-16,-4 0 0 16,-2 13-2-16,-4 7 7 15,-4 2 3-15,-3 2 2 0,-3-1-2 16,-2-3 1-16,-1-4 0 16,0-2 0-16,0-3 0 15,0-2-5-15,0-6-8 16,0-2 7-16,6-1 6 15,6-4 14-15,16-19 31 16,13-7-41-16,9-6 7 16,2 7-11-16,-7 8 6 15,-6 8 3-15,-7 9 2 16,-7 4-6-16,-6 0-5 16,-4 5-5-16,0 12 5 15,-1 2 0-15,-1 1 1 16,-1 5-3-16,-2-1-17 15,-1-6-130-15,-6-7-397 16</inkml:trace>
  <inkml:trace contextRef="#ctx0" brushRef="#br0" timeOffset="33648.82">17519 3623 931 0,'0'0'111'16,"0"0"-81"-16,0 0-16 15,67-84-13-15,-17 62-2 16,9 14 2-16,0 8 6 0,-2 4-7 16,-6 31 0-16,-14 18-5 15,-10 10 4-15,-9 7-4 16,-8-4 5-16,0-9 2 15,3-8-2-15,3-13 4 16,7-11 18-16,11-7 5 16,15-11 24-16,15-7 10 15,17-1-12-15,7-24-19 16,0-4-12-16,-8-6 2 16,-11-4-9-16,-14-3 0 15,-10 0-6-15,-14 1-4 16,-10 1-1-16,-13 10-18 15,-8 7-9-15,0 3-17 0,-8 8 2 16,-16 1-79-16,-10 3-153 16,-5 1-236-16</inkml:trace>
  <inkml:trace contextRef="#ctx0" brushRef="#br0" timeOffset="34106.6">18135 3550 37 0,'0'0'577'0,"0"0"-574"16,0 0 2-16,0 0 16 15,-18-72 72-15,18 58 6 16,6 1-6-16,0 6-15 16,-2 3-13-16,-4 3-22 15,0 1-15-15,0 1-21 16,0 32-7-16,0 28-7 16,-10 21 7-16,-6 19 16 15,-5 8-9-15,-1-6-7 16,5-4 0-16,3-18 0 15,4-17 0-15,7-17 0 0,3-13 0 16,0-12 0 0,0-12 2-16,0-5-1 0,0-5 3 15,0 0 7-15,0 0 26 16,0 0-2-16,0 0-18 16,0 0-15-16,0 0-2 15,0 1-20-15,0-1-34 16,-6 0-68-16,-3-1-226 15</inkml:trace>
  <inkml:trace contextRef="#ctx0" brushRef="#br0" timeOffset="35658.18">10683 4523 892 0,'0'0'122'0,"0"0"-122"15,0 0-9-15,0 0-7 16,0 0 10-16,0 0 2 16,0 0-4-16,9 0 4 15,2 0 0-15,6 0 4 16,7 0 1-16,10 2-1 0,7 1 6 15,6 0 6-15,8-2-5 16,6 1-2-16,9-2 3 16,5 1-4-16,9-1 6 15,8 0-4-15,8 0 0 16,12 0 1-16,10-3-5 16,5-6-1-16,6 3 11 15,3 0-10-15,-3 1 1 16,-2 3 0-16,2 1-3 0,6-1 0 15,4 1 2-15,7-1-2 16,8 2 1-16,4-1-4 16,6 0 3-16,-2-1 0 15,-2-1 6-15,-2-2-2 16,-8 3-2-16,-7-6-2 16,-4 2 0-16,-10 0 2 15,1 5 4-15,-3-1 10 16,0 2-6-16,5 0 0 15,7 0 1-15,8 0-8 16,7 0 5-16,-3 0-8 16,-5 0-1-16,-12 2 0 15,-10-1 2-15,-10-1-1 16,-10 2 2-16,-1-1-1 0,-4 0 1 16,-1 3-2-16,0-3-1 15,2-1 1-15,2 1 0 16,4-1 0-16,2 0-3 15,-8 0 2-15,-7 0 2 16,-10 0-3-16,-12 0 5 16,-9 0-5-16,-7 0 2 15,-4 0 0-15,0 2 0 16,-1 0 1-16,-3 2 1 16,-5-2-2-16,-10 0-2 15,-16-2 2-15,-9 0 1 16,-10 0 7-16,-1 0 4 15,0 0 29-15,0 0 2 0,3 0-12 16,1 0-17 0,4 0-9-16,4 2-5 0,2 0-1 15,7 0-2-15,-5 0 3 16,-4 0 0-16,-4-1 0 16,-5 0 0-16,-2-1 2 15,-1 2-2-15,0-2 0 16,0 0 0-16,0 0 0 15,0 0 1-15,0 0 3 16,0 0-2-16,0 0-4 16,3 0-2-16,7-6-112 15,5-31-429-15</inkml:trace>
  <inkml:trace contextRef="#ctx0" brushRef="#br0" timeOffset="39821.03">18314 3045 579 0,'0'0'59'0,"0"0"-52"16,0 0-6-16,0 0-1 15,0 0 0-15,-85-44 0 16,79 38 7-16,0-1 22 16,0 1 49-16,-1-2-45 15,-1 1-9-15,-3 0-4 16,-5 0-15-16,-6 2-5 16,-4 1-2-16,-5 2 1 0,-1-1-1 15,3 0 1-15,2 2 1 16,6-3 1-16,4 2 0 15,1-1 1-15,0 2-2 16,-2-3 0-16,-3 4 0 16,-4-2 0-16,1-2 0 15,0 4-1-15,-1 0 2 16,-1 0-1-16,1 0 0 16,-3 0-2-16,0 0 2 15,4 4 0-15,1-2 1 0,4 0-1 16,2 2 0-1,-2 0 0-15,4 0-1 0,-3 3-1 16,-3-1 2-16,2 2 0 16,-5 0 1-16,2 1 1 15,-1 0-1-15,1-1-2 16,-1 0 2-16,3 2-1 16,3 1 2-16,4-3 2 15,1 3-2-15,1 2 1 16,1 3-4-16,-1 3 1 15,0 2 0-15,-1 3 0 16,-2 2 0-16,-1-1 1 16,0 0-1-16,1 0 1 15,0 0-1-15,-2-1 1 0,2 1-1 16,2 1 1-16,-1-3 1 16,5-1 1-16,1 3 0 15,-2 2-2-15,4 0 1 16,-1 4 5-16,3 2-6 15,-3 1 0-15,2 3 7 16,0-2-7-16,1-1-1 16,1 0 1-16,1-1 7 15,-1-1-8-15,2-3 0 16,0-1 14-16,0-5-5 16,0 1-8-16,2 1 0 15,8 0 3-15,-1-1-1 16,1 2-2-16,2 0 3 15,0-1-4-15,-2 3 0 16,4 1 0-16,-2 1 0 0,3-3 0 16,-2 2-2-16,5-1 2 15,-1-4 1-15,2-1-1 16,-1-3 3-16,1-4 4 16,1 0-4-16,0 1-3 15,2-2 5-15,1 3-3 16,0-1 0-16,-4-1-2 15,2 2 1-15,-3 1-1 16,3-2 3-16,1-2 1 16,3 0-2-16,1-5 5 15,4 2 1-15,5 1 4 16,3-1-3-16,1 1 4 0,3 1-12 16,1-1 3-16,-4 0-2 15,0-3-2-15,-5 3 6 16,3-3-6-16,-3 0 6 15,1 0-4-15,0-1-1 16,3-4-1-16,3 0 0 16,4-1 10-16,3 1 3 15,-2-5-2-15,0 3-8 16,-4 0 0-16,-3 0 0 16,-3 1 1-16,-2-2 3 15,2 0-3-15,0 0 10 16,4-2-2-16,5 0-7 15,-2 0 5-15,-1 0 3 0,1-4-5 16,-4-4-2-16,-3 1 1 16,-3 1 1-16,-4-4 0 15,3 0-1-15,2-2 6 16,2 0-6-16,-5-1 2 16,-1-3-6-16,-3-1-3 15,0-4 0-15,-2-4 5 16,0-5-2-16,2-1-6 15,-2 1 4-15,-5 2-1 16,-1 3 3-16,-2 0-3 0,-2-1 0 16,0 1 3-1,-2-3-2-15,-2 2 4 0,0-4-3 16,0 3 4-16,-2-4 1 16,3-2-7-16,-5 2 2 15,1-1-1-15,-2 1 4 16,-2-1 5-16,-1-2-7 15,0 3-1-15,0-3 5 16,-2 1-3-16,1-1-2 16,0-5 0-16,-2 2 0 15,0-2 1-15,0-1-6 16,0 1 6-16,0 6-7 16,-4-1 1-16,-3 7 3 15,0 0 0-15,-2 0 1 16,1 0 5-16,-2 0-6 0,-1-1 0 15,1 0 0-15,-3-2 2 16,-3 1-2-16,2 1 0 16,-4-1-2-16,0 1 2 15,0 3 0-15,-3 1-2 16,2-1 1-16,-1 6 1 16,-1-1-3-16,2 2 3 15,2 2 2-15,0 1 1 16,2 1-3-16,-5 2-3 15,0-2 3-15,0 4 0 16,-1 0 0-16,-1 3-7 16,-1 0 7-16,0 2-3 0,-3 1 3 15,2-2-6-15,5 2 6 16,0-2 0-16,-1 1 0 16,4 0-1-16,0-2 2 15,-1 1 1-15,-2 2-2 16,-5-2-3-16,-4 1 3 15,-2 2 0-15,-3 0 0 16,2 0-1-16,-2 0-1 16,0 1 2-16,0-3 0 15,2 4 0-15,-1-3 1 16,-1 2-1-16,0-1 0 16,1 2 0-16,-3 1 0 15,-1 0 0-15,4 0-1 16,0 0 1-16,4 0 0 15,4 0 0-15,2 0 2 0,4 0 2 16,3 0-8-16,4 0 8 16,4 0-4-16,1-1 1 15,5 1-1-15,-2 0-1 16,3 0-1-16,-3 0 0 16,0 0 1-16,-3 0 0 15,-2 0-3-15,-1 0 3 16,2 2 0-16,1 1 1 15,0-1 0-15,0-1-1 16,3-1 1-16,3 3-1 16,0-3 1-16,0 0 0 15,0 0 0-15,0 0-4 0,0 0-35 16,0 3-52-16,0 0-136 16,3-3-183-16</inkml:trace>
  <inkml:trace contextRef="#ctx0" brushRef="#br0" timeOffset="42747">7424 5491 648 0,'0'0'238'16,"0"0"-184"-16,0 0-20 16,0 0 35-16,0 0 3 15,0 0 5-15,0 0-28 0,-25-25-11 16,25 14-10-16,0-2-8 15,0-5-13-15,14-2-7 16,17-2-7-16,12 1-8 16,11 9 9-16,3 10 0 15,2 2 3-15,-8 16-6 16,-8 16 4-16,-7 4 1 16,-8-1-4-16,-6-3 7 15,0-10 1-15,-3-8-1 16,0-7-2-16,7-4 6 15,4-3-2-15,6 0 17 16,8-16-2-16,1-6-3 0,1-2-3 16,-6 1-1-16,-4-5 2 15,-4 1-2-15,-6 1 2 16,-2-1-8-16,-5 2-1 16,-5-3 5-16,-1 2-7 15,-8 2 0-15,-4-1-14 16,-1 3-33-16,-4 2-26 15,-20 3-102-15,-9 5-256 16</inkml:trace>
  <inkml:trace contextRef="#ctx0" brushRef="#br0" timeOffset="43084.65">7996 5194 327 0,'0'0'181'16,"0"0"-90"-16,0 0-11 16,0 0 24-16,0 0-4 15,0 0-25-15,-18-35 6 16,18 35-21-16,0 0-19 16,0 0-30-16,-2 25-11 15,-1 26-9-15,-3 28 9 16,0 18 15-16,-2 5 11 15,3-6-23-15,2-8 1 0,0-15-3 16,0-12 12 0,1-18-3-16,2-14 1 0,0-17-6 15,0-10 1-15,0-2-6 16,0 0 11-16,0 0-11 16,-4-12-10-16,-1-18-78 15,-2-6-390-15</inkml:trace>
  <inkml:trace contextRef="#ctx0" brushRef="#br0" timeOffset="43452.1">9146 5209 930 0,'0'0'142'16,"0"0"-135"-16,-108 2-4 15,47 36 8-15,-6 20 8 16,6 19 30-16,10 11 1 15,12 4-9-15,14-3-8 16,10-6-5-16,14-5-4 0,1-11-8 16,16-9-2-1,12-11-7-15,8-8-5 0,8-8-2 16,6-9 0-16,5-10-62 16,-4-12-94-16,-9-6-272 15</inkml:trace>
  <inkml:trace contextRef="#ctx0" brushRef="#br0" timeOffset="44390.25">9316 5517 856 0,'0'0'118'0,"0"0"-63"16,0 0 0-16,0 0 1 15,0 0-14-15,0 0-22 16,0 0-17-16,36-36-3 16,-3 36-11-16,10 15 7 15,2 17 2-15,-6 10-2 0,-7 4-3 16,-12 4 7-16,-11-7-9 16,-9-5-2-16,0-7 6 15,-6-8 3-15,-8-8 0 16,5-6 2-16,0-9 5 15,1 0 5-15,2-3 19 16,1-18 8-16,5-8-8 16,0-13-10-16,18-6 1 15,12-3-18-15,11 4 4 16,1 4-5-16,1 8 0 16,-4 10-1-16,-9 5 0 15,-11 12-1-15,-11 3-1 0,-5 5-3 16,-3 0-7-1,0 0-24-15,0 0-25 0,0 0-45 16,-5 6-198-16,-6 1-125 16</inkml:trace>
  <inkml:trace contextRef="#ctx0" brushRef="#br0" timeOffset="44671.36">10110 5698 905 0,'0'0'153'15,"0"0"-153"-15,0 0-26 16,-14 72 26-16,-3-26 0 15,-2 4 8-15,-1-5-6 16,-5-3 12-16,3-9-12 16,1-6-1-16,4-9-1 15,6-8-67-15,8-10-255 16</inkml:trace>
  <inkml:trace contextRef="#ctx0" brushRef="#br0" timeOffset="45185.78">10574 5400 852 0,'0'0'94'0,"0"0"-46"15,0 0 22-15,0 0-35 16,0 0-20-16,0 0-2 16,0 0-12-16,-5-22-2 15,1 33-1-15,-5 18-7 16,-4 12 9-16,-3 11 19 16,4 2-16-16,1 0 6 15,5-3-4-15,3-5 0 16,3-1 0-16,0-2-4 15,0-6 0-15,0-8 3 0,4-5-4 16,7-8 0-16,5-9 0 16,3-3-17-16,4-4-8 15,5-4-40-15,1-18-68 16,-4-9-123-16,-12-7-416 16</inkml:trace>
  <inkml:trace contextRef="#ctx0" brushRef="#br0" timeOffset="45391.24">10345 5703 882 0,'0'0'112'0,"0"0"-94"16,0 0 4-16,0 0 17 15,114-21-10-15,-68 16-11 16,3 1-10-16,-5 2-8 15,-8 2-2-15,-5 0-28 16,-6 0-86-16,-6-1-180 16</inkml:trace>
  <inkml:trace contextRef="#ctx0" brushRef="#br0" timeOffset="45728.33">10948 5360 802 0,'0'0'154'0,"0"0"-65"15,0 0-23-15,0 0-38 16,0 0-28-16,0 0-1 15,61 50 0-15,-22 1 1 16,-3 10 5-16,1 2 5 16,-10 3-4-16,-9-6-3 15,-12-1 6-15,-6-6-4 0,-11-4 6 16,-20-10-7 0,-7-3 11-16,-9-9-7 15,0-3-7-15,3-1-1 0,9-6-92 16,12-6-288-16</inkml:trace>
  <inkml:trace contextRef="#ctx0" brushRef="#br0" timeOffset="48626.84">9971 5167 535 0,'0'0'254'16,"0"0"-233"-16,0 0-12 15,0 0-2-15,0 0 14 16,0 0 3-16,0 0-12 16,-37-15 1-16,26 14-2 15,4-2 14-15,-1 0 22 16,1 1 13-16,-3 0-33 0,-1-3-14 16,0 3-7-16,-2-1-5 15,-2 0 0-15,0 1-1 16,2 2 0-16,-2 0 0 15,0 0-1-15,-1 0 2 16,1 0-1-16,-3 0 0 16,3 0-1-16,0 0 0 15,1 0 0-15,0 0 0 16,0 0 2-16,-1 0 0 16,-1 5-1-16,-2-2 0 15,-2 1 0-15,1 0 0 16,0-1 0-16,2 3 0 0,1-1-1 15,-1 2 2-15,-2 3-2 16,1 1 0-16,-6 0-1 16,2 3 2-16,-2-3-1 15,3 1 0-15,-1-2 1 16,0 0 0-16,-1-1 6 16,2 2-6-16,0-2 0 15,5 0-4-15,1-2 3 16,7 0 1-16,1 2-2 15,-2-1 0-15,2 0 1 16,1 5 1-16,-2-2-1 16,1 5-4-16,-1 1 3 15,2 1 2-15,-1 1-5 16,2-3 1-16,0 4-1 16,0-1 4-16,-1 1-1 0,-3 5-1 15,-1-1 3-15,2-1 0 16,1-4-1-16,1-2 1 15,1 0-1-15,5-1 1 16,0-1-2-16,0 2 0 16,0 1 2-16,8 0-3 15,1 1 3-15,0-3 0 16,-2 2 0-16,2-1-4 16,-3 1 4-16,3 2 0 15,0-1 7-15,1 0-14 0,1-2 8 16,2-2-1-1,1 0 2-15,2-4-2 0,-1-1 2 16,0-2-1-16,0-1-1 16,0 0 2-16,-2 2-2 15,2-2 1-15,-3 0-1 16,7-1 0-16,-1-2 2 16,5-2 5-16,0-2 3 15,4 0-6-15,3 0 1 16,0 0-4-16,-1 0 1 15,-3 0-1-15,1 0-1 16,-3 0 0-16,-2-5 3 16,1-2-2-16,-2 0 3 15,-1-2-3-15,-3 1-1 16,1 0 0-16,-3-3 1 0,1-1 1 16,-2-2-1-16,0 1-1 15,-3 1 0-15,1-1 6 16,-3 0-6-16,-2-1 1 15,0-3 1-15,1-1 1 16,0-4-3-16,-1 1 3 16,1-1 1-16,0 1-4 15,-2 3 4-15,1 2 2 16,0 2-5-16,-2-1 2 16,0 1 5-16,-3 0-7 15,1-2-1-15,-3 0 7 16,0-5-6-16,0-2 9 0,0-1-6 15,0 0-4-15,0 0 0 16,0 3 0-16,1 1 3 16,-1 3-3-16,0 0 2 15,0 4 1-15,0-2-3 16,0-1 2-16,0 2 13 16,0 1-12-16,0-3-2 15,0-2 0-15,0 2-1 16,-1-1 3-16,-4 0-3 15,0 3 3-15,0 1 1 16,-2 1 8-16,2 1-5 16,-1 3 1-16,-3-3-2 15,2 4-5-15,-1 0-1 0,-1 0 1 16,-1 1-1-16,1-1 0 16,0 3-1-16,-3-2 1 15,-2 0 0-15,1 2 0 16,-2 0-4-16,3 0 4 15,-1 2-1-15,1-2 1 16,0 3 1-16,2 0-1 16,5 1 0-16,-1 0 0 15,3 0-2-15,-4 0-1 16,1 0 3-16,-5 0 0 16,-1 0-2-16,3 0 2 15,3 0 0-15,3 0 0 16,2 0-1-16,1 0-10 15,0 0-74-15,3 0-139 0,13 0-168 16</inkml:trace>
  <inkml:trace contextRef="#ctx0" brushRef="#br0" timeOffset="50306.57">10708 5217 615 0,'0'0'28'0,"0"0"-27"16,0 0 10-16,0 0 61 16,0 0-5-16,0 0-11 15,-82-27-35-15,70 25 1 16,0 2 0-16,2 0-4 16,-1 0-14-16,-1 0 1 15,3 0 2-15,-1 0 4 16,-3 0-5-16,-3 0-6 15,-1 3 0-15,-3 3 0 0,2 1 1 16,1 2 3-16,-2-1-3 16,2 2-1-16,2 0 10 15,-3 2-8-15,3 1-2 16,-1 0 2-16,-3 4-1 16,2 0 1-16,-4-1 2 15,4 3 6-15,3-2-10 16,-2 2 9-16,-1 1-7 15,2 4 16-15,-6 2-17 16,3 1 1-16,6 1 0 16,-2-2 3-16,6 0-4 15,2-2 4-15,0-2-1 16,4 1 1-16,1-2-4 0,-1 1 0 16,-1 0 5-16,3 2-6 15,-1 2 0-15,1 1 3 16,0 2-2-16,0 1 2 15,0-2-3-15,0-3 0 16,4-4 1-16,1-1 0 16,1-3-1-16,1 0 0 15,5-3 1-15,0-1 0 16,1-1 1-16,-1 0-2 16,0-1 1-16,5-4 0 15,-2 3 2-15,-1-1-1 16,3-1-2-16,0 0 3 0,3-1 4 15,-2-1-5 1,1 0 3-16,0-2-3 0,0 0-2 16,2-2 1-16,-3 2 0 15,4-3 5-15,0 0-3 16,-1-1-2-16,3 0 3 16,-2 0-3-16,1 0 4 15,-1 0-4-15,2 0 2 16,-2 0 3-16,1-2-2 15,-4-4 0-15,2-2 3 16,-2-1 2-16,0-3 1 16,-4-2-6-16,-1-2-1 15,1-2-2-15,-1-4 4 0,-1 1-3 16,0 0-2 0,1 0 5-16,-1 0-2 0,-2-4-3 15,-1 2 1-15,-2-4 0 16,-2-1 2-16,-3 1-3 15,0-2 0-15,-3 1 4 16,0 1 0-16,0 2-2 16,0-1-2-16,0 4 0 15,0 1 4-15,0 3-4 16,0-2 4-16,0 4 2 16,0-1 2-16,0-2 2 15,0-1-3-15,0 0 11 16,0-1-9-16,0 0-4 15,-2-2 0-15,-4 4-2 0,-1 0-1 16,-1 1 3-16,2 2 0 16,1 2-2-16,0 2 1 15,-1 0-1-15,-1 4 4 16,-1 1-3-16,0 1 1 16,-1-1-3-16,-2 1-2 15,-3-1 0-15,1 1 0 16,-2-2 0-16,0 3-1 15,1 0 1-15,1 3-1 16,0-2 1-16,1 4-2 16,0 0 1-16,-2 0-8 15,0 0-19-15,-3 2-53 16,-1 9-56-16,2-4-177 0</inkml:trace>
  <inkml:trace contextRef="#ctx0" brushRef="#br0" timeOffset="51209.33">11494 5675 780 0,'0'0'132'16,"0"0"-109"-16,0 0 1 16,0 0 11-16,0 0-9 15,0 0-5-15,0 0-6 0,32 0-6 16,-4 0-2-1,6 0 14-15,6 0-9 0,1-4 5 16,4-1-6-16,4-2-10 16,-3 1 3-16,-7 0-4 15,-8 1 0-15,-7 4-1 16,-7-1-4-16,-10-1-18 16,-3 3-61-16,-4 0-161 15,0 0-145-15</inkml:trace>
  <inkml:trace contextRef="#ctx0" brushRef="#br0" timeOffset="51548.95">11508 5870 733 0,'0'0'83'0,"0"0"-83"16,0 0 0-16,0 0 41 16,0 0-14-16,0 0 13 15,86 11 7-15,-36-11-17 16,8 0-11-16,1 0-2 16,-4 0-4-16,-8 0-11 15,-10 0 2-15,-6 0-4 16,-14 0 1-16,-7 0-1 0,-6 0-1 15,-4 0 1 1,0 0 2-16,0 0 2 0,2 0-4 16,4 0 0-16,5 0-68 15,8-3-162-15,-2-8-377 16</inkml:trace>
  <inkml:trace contextRef="#ctx0" brushRef="#br0" timeOffset="52356.86">12230 5759 796 0,'0'0'172'16,"0"0"-142"-16,0 0 15 0,0-77-6 16,4 54-27-16,8-2 6 15,3 0 5-15,3 2-8 16,2 2-3-16,9 0-7 15,7 2-4-15,3 3 1 16,3 5-2-16,-2 6-5 16,-3 5 5-16,-6 3-2 15,-5 19-6-15,-8 8 5 16,-3 8 1-16,-5 2 1 16,-1-3 1-16,0-5 0 15,3-8 4-15,3-4 5 16,6-6 5-16,9-4 4 0,7-7 5 15,11-3 8 1,11 0 6-16,4-18-8 0,1-2-3 16,-4-5-6-16,-7-1-6 15,-11-3-1-15,-7-3-7 16,-7-2 3-16,-6 2-9 16,-11 4-6-16,-10 4-34 15,-1 8-35-15,-12 1-86 16,-15 3-120-16,-5 2-244 15</inkml:trace>
  <inkml:trace contextRef="#ctx0" brushRef="#br0" timeOffset="52724.63">12870 5402 707 0,'0'0'123'0,"0"0"-83"15,0 0 1-15,0 0 28 16,0 0-32-16,0 0-37 16,-12 30-15-16,5 24 15 15,-1 20 8-15,0 8 20 0,4 4-7 16,2-5-10-1,-1-8-2-15,3-12-3 0,0-12-2 16,0-13 8-16,0-11 5 16,0-8-9-16,0-8-4 15,0-6-3-15,0-3 0 16,0 0 9-16,0 0-6 16,0 0-4-16,0 0-13 15,0 0-50-15,0 0-111 16,5 0-159-16</inkml:trace>
  <inkml:trace contextRef="#ctx0" brushRef="#br0" timeOffset="53159.75">14035 5304 852 0,'0'0'101'0,"0"0"-67"15,0 0 39-15,0 0-36 16,-31-79-14-16,8 75-14 16,-8 4 2-16,-2 0-9 15,-7 22-1-15,-5 19-1 16,0 20 13-16,-1 18 11 16,7 10 10-16,7 8-13 15,8 3-15-15,10-1 4 16,11-8 5-16,3-10-3 15,12-15-7-15,20-10-5 16,9-16 4-16,13-11-4 16,13-13-32-16,9-15-78 0,-1-1-224 15</inkml:trace>
  <inkml:trace contextRef="#ctx0" brushRef="#br0" timeOffset="54096.78">14183 5524 809 0,'0'0'147'0,"0"0"-141"15,0 0 10 1,0 0-1-16,0 0-15 0,0 0 5 16,0 0-11-16,89-32 5 15,-68 35 1-15,-2 18-5 16,-9 7-2-16,-9 7 7 16,-1 2-4-16,-6-3 3 15,-13-5 1-15,-1-5 3 16,4-10 9-16,5-5 12 15,5-5 23-15,6-4-21 16,0 0-6-16,0-1 4 16,9-17-2-16,15-8-22 0,10-9-23 15,8-6-1-15,1 4 9 16,-4 6-37 0,-9 13 41-16,-15 9-3 0,-8 9-7 15,-7 3-2-15,0 22-14 16,-8 8 31-16,-9 5 6 15,1-1 15-15,5-8-4 16,8-5 11-16,3-10 10 16,0-3-5-16,8-5-5 15,11-4-2-15,5 1 0 16,8-3 5-16,6 0-11 16,-2-9-14-16,-2-2-5 15,-5 3-85-15,-13 4-129 16,-6 3-261-16</inkml:trace>
  <inkml:trace contextRef="#ctx0" brushRef="#br0" timeOffset="54352.43">14920 5660 659 0,'0'0'159'15,"0"0"-156"-15,0 0-3 0,-37 104 52 16,23-65-22-16,-1-3-20 16,3-5-4-16,-3-3-6 15,-6-3-3-15,-1-9-77 16,-3-10-330-16</inkml:trace>
  <inkml:trace contextRef="#ctx0" brushRef="#br0" timeOffset="55011.67">15139 5482 501 0,'0'0'471'16,"0"0"-411"-16,0 0-60 15,0 0-2-15,0 0-4 0,0 0-3 16,0 40 9-16,1-15 10 16,10-1-3-16,5-2-4 15,1-5 3-15,2-5-2 16,-2-5 1-16,-1-5-2 15,-2-2 1-15,0 0 0 16,0 0 3-16,-1-7 3 16,-2-7-3-16,1-5-5 15,-2-1-1-15,-2 3-1 16,-5 4 0-16,0 8 0 16,-2 4 3-16,-1 1-6 15,0 0 0-15,0 5-15 16,3 19-3-16,0 10 18 15,-1 10 2-15,2 9 0 0,-4 0 1 16,0 3 0-16,0-8 0 16,0-10-3-16,-10-11 3 15,1-9 0-15,-2-8 3 16,1-8 3-16,-1-2 16 16,-3 0 26-16,-2 0 19 15,-6-13-23-15,-2-7-16 16,5-4-22-16,1 0-6 15,9 0 0-15,7 5-66 16,2 1-80-16,9 2-277 16</inkml:trace>
  <inkml:trace contextRef="#ctx0" brushRef="#br0" timeOffset="55254.02">15688 5754 579 0,'0'0'310'15,"0"0"-309"-15,0 0-1 16,0 75 0-16,-3-41 6 16,-6 3 4-16,-3-5 0 15,0-3 4-15,0-4-8 16,-1-4-3-16,0-7-3 0,0-7-73 15,6-7-290 1</inkml:trace>
  <inkml:trace contextRef="#ctx0" brushRef="#br0" timeOffset="56076.73">15930 5579 666 0,'0'0'150'0,"0"0"-139"16,0 0 24-16,0 0 38 15,0 0-16-15,0 0-9 16,0-9-22-16,0 9-5 16,0 0-6-16,0 0-2 15,0 0 7-15,0 0 6 16,0 0-5-16,0 0 0 15,0 0-7-15,0 0-3 0,0 0-3 16,0 0-5-16,0 0 2 16,0 0-2-16,0 0-3 15,0 0 0-15,0 0 3 16,0 0-3-16,0 0 3 16,0 0-2-16,0 0 3 15,0 0-4-15,2 0-3 16,2 0 0-16,2 0-14 15,1 3-3-15,5 13 0 16,5 6 17-16,-5 7 2 16,1 4-3-16,-7 0-13 15,-6 1 10-15,0-2-3 0,0-7 8 16,0-6-1-16,-3-6-1 16,1-4 4-16,1-2 0 15,1 0 0-15,0 5-4 16,0 5 1-16,0 6-6 15,0 2-6-15,-6 0 1 16,-6-1 0-16,-3-5 7 16,-4-2 2-16,-4-8 5 15,-1-1 2-15,0-7 13 16,1-1 20-16,2 0 0 16,7-4-7-16,5-10 19 15,5-4-22-15,4-8-13 16,0-2-6-16,22-3-6 0,7 2-4 15,7 3-2 1,5 4 6-16,4-1-2 0,0 7-4 16,-4 3 4-16,-6 3 0 15,-10 4 2-15,-8-1 0 16,-4 1-12-16,-4 0-60 16,0-1-54-16,0 2-166 15</inkml:trace>
  <inkml:trace contextRef="#ctx0" brushRef="#br0" timeOffset="56292.15">16379 5878 657 0,'0'0'10'0,"0"0"60"0,-6 89 20 16,-7-59-39-16,-3-4 14 15,0-2-36-15,0-5-16 16,-5-1 9-16,-1-4-22 16,2-5 0-16,5-9-123 15,9 0-518-15</inkml:trace>
  <inkml:trace contextRef="#ctx0" brushRef="#br0" timeOffset="56713.03">16721 5540 657 0,'0'0'290'0,"0"0"-199"15,0 0-47-15,0 0-6 0,0 0-8 16,0 0-11-16,0-2-15 16,0 15-4-16,-7 11-4 15,-6 14 4-15,-2 9 5 16,-2 6 6-16,1 6 7 15,2 1 9-15,3-7-12 16,5-7-3-16,4-10-7 16,2-9 1-16,0-7-4 15,0-6-2-15,7-6 0 16,6-2-4-16,3-5-31 16,5-1-26-16,2 0-31 15,-1-15-152-15,-4-7-247 16</inkml:trace>
  <inkml:trace contextRef="#ctx0" brushRef="#br0" timeOffset="56937.43">16555 5817 696 0,'0'0'323'15,"0"0"-244"-15,0 0-27 16,0 0 15-16,0 0-16 15,0 0-23-15,97-36-20 16,-55 30-3-16,2 3-5 16,-2-1 0-16,-3 0-3 15,-8 1-34-15,-2 1-59 0,-5-9-79 16,-9-1-206 0</inkml:trace>
  <inkml:trace contextRef="#ctx0" brushRef="#br0" timeOffset="57252.58">17186 5284 602 0,'0'0'377'0,"0"0"-296"15,0 0-81-15,0 0-2 0,0 0-11 16,0 0 13-16,51 88 14 16,-22-24 21-16,6 11-15 15,-1 9 9 1,-5 5 3-16,-7-1 15 0,-12-4-18 16,-10-11-6-16,0-10-10 15,-23-12-9-15,-16-8 11 16,-16-2 7-16,-13-7-10 15,-15-6-12-15,-13-13-25 16,-4-15-220-16</inkml:trace>
  <inkml:trace contextRef="#ctx0" brushRef="#br0" timeOffset="60614.97">14120 5929 358 0,'0'0'376'0,"0"0"-288"16,0 0-53-16,0 0-2 15,0 0-12-15,0 0-14 16,0-7-7-16,0 7-1 15,0 0-3-15,0 0 3 16,0 0-4-16,0 0 3 16,4 0 2-16,9 3 2 15,3 6 4-15,3 0 6 16,5 0-2-16,1-1-2 16,2 0-4-16,0 2-3 15,0-4-1-15,-3 0 1 16,0 0-1-16,-3-1 0 0,-2-2 5 15,4 2-3-15,-1-3 8 16,3 1 1-16,2 0 6 16,-1 0-10-16,0-1-6 15,1 1 2-15,-3 1-3 16,1-1 0-16,1 1-1 16,-2 1 1-16,4-1 0 15,0 1 1-15,1 0-1 16,1 0-1-16,-1 1 1 15,4-2 0-15,-1 2 0 16,-4 2 0-16,3-3 0 16,-2 0 3-16,-4 1-3 15,-3 0 0-15,-1-2 1 16,0 0 0-16,-3 0-1 0,0 0 0 16,4-1 0-16,-2-1 1 15,2 2-1-15,3-3 0 16,1 3 0-16,3 1-5 15,0 1 5-15,2 0 1 16,-1-3 1-16,-4 2-4 16,0 0-2-16,-3 0 4 15,-4-3 0-15,-2 1 0 16,-3 2 0-16,-2-2 0 16,1 1 0-16,-2 0 1 15,3 0-2-15,2 2 2 0,1-1-1 16,2 1 0-1,3 1 0-15,-2 1 0 0,4-2 0 16,-4-2 2-16,-3 0-2 16,-2-2 1-16,-5-1 2 15,-2-1-2-15,0 0 11 16,-2 0-2-16,2 0 0 16,1 0 0-16,3 0-6 15,0 0 1-15,3 0-4 16,1 0 10-16,5 0-6 15,0 0 0-15,-2 0-2 16,2 0-2-16,-6 0-1 16,3 0 0-16,-1 0 0 15,2 0 1-15,-1 0-1 0,3 0 1 16,-2 0 1-16,-1 0 1 16,-5 0 3-16,-2 0 0 15,1 0 6-15,-5-1-4 16,2-5 4-16,1 0 7 15,-1-1-6-15,2-1 2 16,2-2-7-16,-1-1-2 16,5 0-5-16,-2-1 1 15,1 2-2-15,-4 0-3 16,-3 4 2-16,1-3 2 16,-1-1 3-16,3-1 0 15,0-3 1-15,-1 0-4 16,-1 0 2-16,0-2-3 0,0-2 10 15,-4-2-9 1,-2-1 0-16,2-3 6 0,-5-2-5 16,1-1 2-16,-1 4-4 15,-1-3 3-15,0 2 8 16,2 0-9-16,-1-1-2 16,2 1 0-16,-3 1 0 15,2-1 2-15,-2 1-2 16,0 1-1-16,0 1-1 15,0-2-1-15,0-1 3 16,-2-1 3-16,-2 0-3 16,-1 0-1-16,1 0 1 0,0 1 1 15,-1-2-1-15,1 3 0 16,-3 1 0-16,1-2 0 16,1 5 0-16,-1 1 0 15,0 4-1-15,-3-2 0 16,-1 1-1-16,-1-1-2 15,-3 0 3-15,-2 4 1 16,1-1-1-16,-4-1 0 16,1 0 0-16,-2-2 1 15,-3 1-1-15,0-1 1 16,-3-1 0-16,-3 3 0 16,3 2 1-16,0-1-7 15,2 2 9-15,2 5-3 16,0-1 1-16,2 0-1 0,-3-1 0 15,1 1-1-15,-2-1 2 16,-3 0-2-16,-1 1 1 16,-4-4 0-16,-2 5 0 15,-3-4-2-15,-5 0 2 16,2-1 0-16,2 3-1 16,2-2 1-16,3 2 5 15,4 1-5-15,2 0 0 16,-1 0 0-16,2 2-4 15,0 0 4-15,0 1 0 16,0 0 0-16,-4 0-1 16,4-2-1-16,-1 4-1 15,-1-2 1-15,1 0-5 0,0 1-1 16,1 0 8-16,0 2-1 16,1-1-1-16,1 2 2 15,0 0-2-15,-3-1 0 16,-1-1 2-16,-2 1-1 15,-3 1 1-15,0 0 0 16,2 0-10-16,0 0 7 16,1 0-4-16,4 0-1 15,1 0 6-15,1 0 1 16,0 0-1-16,1 0 2 16,-1 3 0-16,-2 0-2 15,-1 2 1-15,-3 1 1 16,-2 0-1-16,-4 0-2 0,3 0 2 15,2 0-3 1,0 0 3-16,-1 1 2 0,2 2 0 16,2-1-1-16,4 0 0 15,3 1 0-15,2-1-1 16,4-2 0-16,2-1 1 16,2 0 0-16,0 0-2 15,0 1 2-15,2 0 0 16,-2 4-5-16,-2-1 1 15,-2 6 3-15,-4 0 0 16,-4 3 1-16,1 2 0 16,-1-3 0-16,1-2 0 0,4 2 0 15,-1-4-4 1,-1 3 4-16,4 0 1 0,-2 2-1 16,4-2 0-16,3 1-3 15,2 1-3-15,3 0 3 16,-2-1 2-16,-1 1 0 15,2 0 1-15,-1 1-1 16,4 1 0-16,-1-2-2 16,1 1 3-16,4 1-1 15,0 0 2-15,0-1-2 16,0-1-3-16,0 1 4 16,0 0 1-16,0-1 2 15,0 1-3-15,0-4 0 16,0 2 0-16,-1 0-6 15,1 0 12-15,0 1-7 0,0-1 1 16,0 1 0-16,0 0 0 16,5-4 0-16,0 3 0 15,1-2-2-15,0 0 2 16,0 1 0-16,1 1 2 16,-1 0-2-16,2 0 0 15,-1-1 0-15,0-2 0 16,4 0 0-16,0-3 1 15,0-1-2-15,0-2 1 16,-2-1 0-16,-2-1 1 16,4-1 0-16,-2-2 0 15,-2 0-2-15,5 1 1 0,2 0 0 16,3 1 3-16,4-3-3 16,2 2 3-16,-1-2 0 15,0 0-2-15,-1 0-1 16,2-2 0-16,-1 0 3 15,-1 0 1-15,0 0-4 16,0 0 3-16,-3 0-3 16,-2 0 0-16,-4 0 0 15,-2 0-1-15,-2 2-1 16,-2 2 0-16,0-4-2 16,2 2 4-16,0 0 1 15,1 1-1-15,6-3 4 16,0 0-3-16,3 0 0 0,-2 0 2 15,-2 0-2 1,-7 0 0-16,-4 0-1 0,-3 0 0 16,0 0 0-16,0 0 0 15,0 0 0-15,0 0-2 16,0 0 1-16,0 0 1 16,0 0-1-16,0 0 1 15,0 0-1-15,0 0-4 16,5 0-30-16,4-1-117 15,1-11-290-15</inkml:trace>
  <inkml:trace contextRef="#ctx0" brushRef="#br0" timeOffset="79934.09">18679 4360 594 0,'0'0'52'0,"0"0"-21"15,0 0 7-15,0 0-12 16,0 0 4-16,0 0 5 0,0 0-2 16,0-12-1-16,0 10 2 15,0 2 3-15,0-1-16 16,0 1-4-16,0-3-6 16,0 3-6-16,0 0-5 15,0 0 1-15,0 0 6 16,0 0-7-16,0 0-1 15,0 0-5-15,0 0 4 16,0 0 1-16,0 9-6 16,0 18-6-16,0 16 13 15,-8 14 3-15,0 7-2 16,-1 4-1-16,1-3 0 0,3-8 0 16,0-8 6-16,2-13-6 15,3-8-3-15,0-8 3 16,0-8 3-16,0-7-3 15,0-2 0-15,0-2 0 16,0-1 0-16,-1 0-3 16,-1 0 7-16,2 0-8 15,-4 0-34-15,-5 3-65 16,-6-3-55-16,-2 0-287 16</inkml:trace>
  <inkml:trace contextRef="#ctx0" brushRef="#br0" timeOffset="80278.69">18377 4777 894 0,'0'0'91'15,"0"0"-91"-15,0 0-2 16,0 0-12-16,0 94 14 15,7-35 3-15,5 2-1 16,7-4 4-16,4-1-2 16,3-9 2-16,-1-12-6 15,0-4 1-15,-1-12 5 16,0-7 0-16,-2-8 15 16,1-4 7-16,-1 0 5 0,0-10-9 15,1-9-4-15,0-9-4 16,1-4-1-16,2-5-1 15,0-1-13-15,4-2-2 16,1 1 0-16,2 1-24 16,0 3-76-16,-9 3-167 15</inkml:trace>
  <inkml:trace contextRef="#ctx0" brushRef="#br0" timeOffset="81113.14">18448 5746 104 0,'0'0'621'0,"0"0"-550"0,5-73-34 16,-4 56 33-16,-1 5-4 15,2 8 12-15,-2 4 3 16,0 0-54-16,0 11-27 15,0 24-5-15,0 21 5 16,-6 13 3-16,1-2 1 16,4-6-3-16,1-14 1 15,0-12-2-15,3-9 0 0,6-13-4 16,-1-7 8 0,0-5-3-16,-2-1 2 0,3 0-1 15,6-14 0-15,3-12 8 16,3-13-10-16,5-13-1 15,-2-9-5-15,0 3 5 16,-6 15-2-16,-5 17 3 16,-7 18 0-16,-1 8-3 15,1 6-4-15,2 20-10 16,2 11 12-16,-1 1 4 16,-3 1 1-16,-2-2 0 15,2-6-3-15,-1-4 0 16,1-5-7-16,3-8-99 15,4-10-183-15</inkml:trace>
  <inkml:trace contextRef="#ctx0" brushRef="#br0" timeOffset="82034.69">19140 5726 880 0,'0'0'25'15,"0"0"-24"-15,-110 66-2 16,80-41-1-16,14 0 2 16,7-3 3-16,9-2-3 15,0 3-1-15,21 1 1 16,7 4 5-16,3 1-3 0,1 0 3 16,-6 1-5-16,-6-1 0 15,-8-3 2-15,-11-6 4 16,-1-3 11-16,0-5 37 15,-7-4-13-15,-8-6 12 16,3-2-10-16,2 0-14 16,7-2-11-16,3-22-10 15,19-8-8-15,26-6-51 16,23-2-39-16,12 7 80 16,2 7-8-16,-6 7 1 15,-10 3-13-15,-17 2 19 16,-18 4 10-16,-16 0 2 15,-9 1 30-15,-6-1 11 16,-3-2-22-16,-18-2-20 16,-6 1-1-16,-1 8 0 0,1 3 1 15,7 2 1-15,6 10-1 16,6 15-1-16,7 5-1 16,1 1 2-16,15-2-2 15,19 0 2-15,17-2 6 16,10-5-1-16,9-2 7 15,9-9-7-15,-4-2-3 16,-6-5-4-16,-10-4-6 16,-13 0-16-16,-11 0 2 15,-9-14 22-15,-8-6 0 0,-12-4 0 16,-4 1 2 0,-2 3-2-16,-2 2 23 0,-13 8 26 15,-1 3-13-15,-4 7-18 16,-5 0-2-16,-5 9-15 15,1 13 4-15,-1 7 1 16,7 2 2-16,4 1-7 16,7-1 7-16,6-5-7 15,6 0-1-15,0-8-6 16,7-3 4-16,10-8-1 16,5-7-2-16,8 0 1 15,6-13 4-15,3-16 6 16,4-14 1-16,-3-11 3 15,-2-12-7-15,-6-13-2 16,-6-3-1-16,-7 7-3 0,-9 16 3 16,-6 20 3-16,-4 18 9 15,0 11-5-15,0 7 3 16,0 3-3-16,0 10-7 16,-8 25-18-16,-6 20 18 15,-3 15 0-15,-1 8 1 16,6-3-2-16,3-5 1 15,4-7 0-15,5-8 0 16,0-10 0-16,6-10-4 16,16-11-26-16,11-15-46 15,0-9-200-15</inkml:trace>
  <inkml:trace contextRef="#ctx0" brushRef="#br0" timeOffset="83778.89">20518 6251 114 0,'0'0'602'15,"0"0"-504"-15,0 0-64 16,0 0 12-16,0 0 17 15,0 0-22-15,0 0 32 16,0 16-29-16,1-16-6 16,6-2 3-16,2-18-14 15,8-11-23-15,7-12 2 0,7-12-6 16,5-12-4 0,2-9-2-16,-2-7 0 0,-1-4-13 15,-7 0 14-15,-4 12-1 16,-6 15 2-16,-6 15 0 15,-5 20 3-15,-5 12 2 16,-2 10 4-16,0 3 17 16,0 0-20-16,0 0-2 15,0 9-9-15,-11 15-7 16,-4 13 15-16,-3 14-1 0,5 8 0 16,7 0 2-1,6-5-1-15,0-10-3 0,6-12 3 16,15-5-1-16,4-7-1 15,5-8 3-15,4-7-8 16,3-5-1-16,6-7-1 16,1-19 8-16,-3-10-1 15,-7-6 1-15,-9-5 2 16,-8 7-6-16,-8 10 3 16,-8 14 3-16,-1 13 9 15,0 3-3-15,0 7-6 16,-5 20-11-16,-2 10 11 15,6 3 0-15,1 0 0 16,3-5 0-16,18-2 0 16,2-6 0-16,3-4 1 0,2-5-1 15,-4-8 0 1,0-7 6-16,-2-3-5 0,-7-7 5 16,-3-14 34-16,-10-9-1 15,-2-3-27-15,-8-3 11 16,-19 1-4-16,-3 5-17 15,2 7-2-15,7 4-2 16,8 4-30-16,3 2-87 16,2 1-141-16,-1 0-315 15</inkml:trace>
  <inkml:trace contextRef="#ctx0" brushRef="#br0" timeOffset="84012.93">20730 5636 621 0,'0'0'273'16,"0"0"-215"-16,0 0-26 16,0 0 25-16,0 0-12 15,0 0-25-15,58-12-7 16,-3 12 18-16,12-1-17 15,2-2-11-15,0 0-3 16,-3-4-51-16,-3-10-239 16</inkml:trace>
  <inkml:trace contextRef="#ctx0" brushRef="#br0" timeOffset="86140.74">21735 5544 866 0,'0'0'146'0,"0"0"-146"0,0 0-3 16,-33 86 3-16,20-38 0 15,10 2 3-15,3-8-3 16,0-7 0-16,17-8 1 15,2-11 0-15,1-4 2 16,1-8-1-16,0-4 0 16,2 0 6-16,0-7-4 15,0-12 4-15,-2-8-3 16,0-9 1-16,-4-9 0 16,2-6-3-16,-2 1 0 15,-2 12 3-15,3 14-3 0,-4 16-2 16,3 8-1-16,6 5-10 15,1 22-1-15,3 8 8 16,-5 10 6-16,-4 0-6 16,-6-1 4-16,-6-7-2 15,-5-9 1-15,-1-6 0 16,0-6 0-16,0-7-2 16,0-3 2-16,0-6 5 15,0 0 6-15,0-19 29 16,0-12-17-16,0-18-16 15,12-11-5-15,11-5-1 16,14 9-2-16,-3 13 1 16,-3 22-5-16,1 17 3 15,-1 4-1-15,0 10-7 0,4 14 6 16,-2 4 4-16,-1 4 0 16,1 0 0-16,2-2 5 15,1-5-3-15,5-4 1 16,1-11 3-16,1-6-2 15,3-4-1-15,1 0-2 16,-4-17 2-16,-4-5-2 16,-8-6-1-16,-4-5 0 15,-5-4 5-15,-10 0-11 16,-6 6 4-16,-6 10 2 16,-3 8 1-16,-15 9 8 15,-9 4-4-15,-2 0-5 16,-4 14 5-16,-3 10-2 0,0 10 5 15,4 5-8-15,2 4 10 16,12 3-7-16,6-7-2 16,10-4-2-16,2-8-2 15,9-12 2-15,9-6-4 16,4-8 0-16,7-1 5 16,4-6-5-16,4-19 4 15,2-12 1-15,1-9-1 16,-6-9 4-16,-4-7-6 15,-3-8-1-15,-4 1-6 16,-4 2 0-16,-9 10 4 16,-5 18 3-16,-5 15 3 0,0 15 0 15,0 7 9-15,0 2 2 16,0 0-7-16,0 0 0 16,0 8-4-16,0 4-4 15,0 11-4-15,-3 12 0 16,-2 15 7-16,1 9-2 15,1 7 3-15,1-2 0 16,2-2 1-16,0-4 1 16,0-6-2-16,5-5 1 15,11-9 0-15,4-10-1 16,5-10 2-16,3-11 4 16,8-7-2-16,2 0 0 0,0-16 1 15,-1-14-1 1,-5-6-2-16,-4-6-2 0,-4-5-14 15,-8 3-19-15,-5 5-9 16,-5 12-7-16,-6 11 49 16,0 7 4-16,0 6 6 15,0 3-10-15,-7 0-2 16,-5 6-10-16,-2 12 6 16,-2 8 6-16,2 5 0 15,1 4 7-15,7 4-1 16,3-1 1-16,3 1 4 15,0-5-3-15,6-7 1 16,12-4 0-16,3-7 2 16,4-7-5-16,5-7 1 15,3-2 9-15,-2-1-1 0,2-17-7 16,-3-7 3-16,-3-11-5 16,-4-8-5-16,-5-7 4 15,-3-4-5-15,-9-1-14 16,-6 6 5-16,0 12-4 15,-9 12 10-15,-13 13 3 16,-3 8-1-16,-4 5-3 16,2 0-1-16,6 3 3 15,7 12 0-15,6-1-2 16,6 5 2-16,2-2-1 16,2 0 2-16,17-2 0 15,8 0 0-15,6-4 1 0,4-2 4 16,-1-1-2-16,0-1 1 15,-9 0-3-15,-6 2 3 16,-9 0-6-16,-8 4 2 16,-2 2-5-16,-2 6 4 15,0 1 2-15,-5 0 1 16,-2-2 1-16,2-3 1 16,2-5-6-16,3-5 6 15,0-3-6-15,0-2 2 16,15-2 1-16,9 0 8 15,10-15-3-15,7-7-1 16,2-9 2-16,-3-7 0 16,-4-8 3-16,-3-7-9 0,-6-9 0 15,-7-1 5-15,-9 0-5 16,-8 2 0-16,-3 8 4 16,0 12 13-16,0 14-12 15,0 15 3-15,-1 7-6 16,-1 4 0-16,1-1-1 15,1 2 3-15,0 0-4 16,0 0-11-16,0 0 5 16,0 3 2-16,0 18-14 15,-2 14 17-15,0 12-1 16,-2 11 4-16,-1 6-2 16,-5 4 4-16,3 3 1 0,-1 0 1 15,1-6 4 1,-1-2-6-16,5-12-3 0,0-10-1 15,3-15-9-15,0-10-50 16,0-12-142-16,0-4-123 16</inkml:trace>
  <inkml:trace contextRef="#ctx0" brushRef="#br0" timeOffset="87130.87">23955 5610 902 0,'0'0'69'0,"0"0"-56"16,0 0 1-1,0 0-7-15,0 0 30 0,94 26 5 16,-52-20-29-16,-2-2-12 16,-6-4 0-16,-7 0-1 15,-4 0 0-15,-4-10-1 16,0-7-8-16,-2-3 3 15,-4 0 1-15,-8 2 5 16,-5 7 0-16,0 5 13 16,0 6 1-16,0 0-10 15,0 0-4-15,-11 10-9 16,2 11 3-16,0 6 6 16,2-1-1-16,3-3-3 15,4-6 4-15,0-6-1 16,0-1 0-16,0-4 0 0,4-2 0 15,0-3 0-15,1 2 1 16,-2-3-12-16,1 0 7 16,2 0 5-16,6-14 11 15,3-4-2-15,6 0-8 16,0 1 7-16,0 4 7 16,1 4-8-16,2 6-4 15,1 3 1-15,-1 0-2 16,2 6 1-16,0 8 3 15,0 2-2-15,-4-2 2 16,-4 2-4-16,-3-4-3 16,-5-1 3-16,-2-4-2 15,-3-4 0-15,-2-2-6 0,1-1-5 16,5 0 11-16,7-5 2 16,13-12 2-16,9-6-2 15,4-7-2-15,3 3 2 16,0 0-2-16,-3 6 0 15,-1 7 0-15,-2 5 0 16,-8 5 0-16,-6 2 3 16,-5 2-3-16,-5-1 2 15,-7 0-2-15,-5 1 0 16,-3-2 1-16,0-1 12 16,0-5 8-16,0-5 9 0,-10-5-30 15,-4 1-1 1,-6 2-2-16,-8 5 3 0,-11 5-9 15,-4 5 0-15,-2 9 4 16,2 16 3-16,6 9-4 16,5 1 4-16,8 0 2 15,9-5-1-15,11-7-7 16,4-6 6-16,0-7 0 16,12-4-4-16,12-6 6 15,5 0 5-15,10-13-3 16,5-13 6-16,-1-6-6 15,-6-7-1-15,-5-5 5 16,-4-6-6-16,-4-2-5 0,-3 0 3 16,-2 11 2-1,-10 13 0-15,-3 20 9 0,-6 8 7 16,0 8-16-16,0 29-26 16,-3 12 26-16,-6 10 6 15,-3 5 7-15,-1-4-7 16,-2-1-6-16,-5 2 0 15,-1-1-16-15,-9-10-130 16,-7-10-314-16</inkml:trace>
  <inkml:trace contextRef="#ctx0" brushRef="#br0" timeOffset="89920.7">18162 7543 910 0,'0'0'152'15,"0"0"-91"-15,0 0 29 16,0 0-11-16,0 0-39 16,0 0-24-16,0 0-8 0,42-79-4 15,-26 47-1 1,2-3-2-16,4-8-1 0,2-7 0 15,1-10-2-15,1-10-9 16,-1-10-4-16,1-3-2 16,-7 6 8-16,-4 16 4 15,-5 19 0-15,-4 20 5 16,-4 10 2-16,-2 7-2 16,0 5 0-16,0 0-2 15,0 0-4-15,0 14-5 16,-9 19-2-16,-6 16 13 15,-3 17-5-15,0 4 5 16,2 3 4-16,4-4-2 16,3-9-4-16,3-8 2 0,6-13-12 15,0-9-5-15,3-13 4 16,10-9-5-16,5-8 18 16,3 0 3-16,6-11 5 15,6-15 2-15,0-10-7 16,-2-7 2-16,-4-8-4 15,-5-10 5-15,-5-8-6 16,-4-6-4-16,-4-1 4 16,-1 11 0-16,-1 9-1 15,-3 13 2-15,1 15 0 16,-4 11-1-16,-1 13 0 0,0 4-1 16,0 0-3-1,0 20 2-15,0 19-9 0,0 22 11 16,-1 18-3-16,-7 4 4 15,-2 2-1-15,-1-6 0 16,-2-7 0-16,-5-10 0 16,0-12 6-16,6-17-6 15,5-19 0-15,4-11 0 16,3-3 3-16,0 0 5 16,0-23 18-16,3-12-7 15,15-16-18-15,9-6 0 16,7 1-2-16,3 11-17 15,-4 15-5-15,-5 20 16 16,-8 10 2-16,2 7 0 16,-4 18-11-16,1 8 15 0,-2-1 2 15,-4-3-1-15,-1-4 0 16,2-10 2-16,-2-5-2 16,1-6 7-16,-3-4 4 15,3 0 5-15,1-6-1 16,1-14-7-16,0-5-8 15,-7-6-11-15,-4 0-7 16,-4 6-12-16,0 5-3 16,-4 11 33-16,-2 9 7 15,-4 0 5-15,-3 10-11 16,-5 14-1-16,-4 11 24 16,4 2 7-16,5-2-12 0,6 4-5 15,7-5-5 1,0 1-5-16,5-6 1 0,16-3 0 15,3-6-1-15,10-8-2 16,11-9-4-16,1-3-10 16,3-7-28-16,-8-19-54 15,-14-13-56-15,-20-6-224 16</inkml:trace>
  <inkml:trace contextRef="#ctx0" brushRef="#br0" timeOffset="90148.09">18311 7082 809 0,'0'0'180'0,"0"0"-123"16,0 0 1-16,0 0 1 15,0 0-7-15,0 0-14 16,12-15-29-16,16 11-9 15,20-5-3-15,16-3 2 16,12 1-15-16,3-6-101 16,-7-5-251-16</inkml:trace>
  <inkml:trace contextRef="#ctx0" brushRef="#br0" timeOffset="92433.24">19687 7084 987 0,'0'0'85'0,"0"0"-74"16,0 0-10-16,0 0-1 15,0 0-9-15,0 0 0 16,102-23 2-16,-79 54 4 15,-7 7 1-15,-7 0 2 16,-7-3-1-16,-2-5 1 16,0-7-1-16,-2-7 1 15,-4-7-2-15,2-4 2 0,2-3 4 16,2-2-2-16,0 0 16 16,0-13 17-16,0-10-8 15,9-13-25-15,15-8-2 16,6-4-7-16,7-1 7 15,1 10-19-15,-4 19-9 16,-7 14 13-16,-5 6 11 16,-8 18-16-16,-6 11 19 15,-3 3-4-15,-5 3 5 16,0-5-1-16,0-3 1 16,0-5 0-16,-6-8 1 15,-3-3-1-15,6-6 0 0,0-3 0 16,2-2 3-16,1 0 1 15,0-5 44-15,0-16-21 16,14-13-22-16,9-7-5 16,5-9 4-16,5 1-8 15,0 10 4-15,-6 15 0 16,-6 15-1-16,-4 9-11 16,-3 11 8-16,0 18-7 15,0 10 11-15,0 7 1 16,2 0 0-16,1-2 8 15,5-7-3-15,3-12-4 16,2-7 3-16,4-10 1 0,1-7-4 16,-2-1 2-16,0 0-1 15,-2-13-1 1,-7-6-2-16,-3-3-1 16,-9-2 1-16,-9 1-1 0,0 1 4 15,-9 7-1-15,-9 5 16 16,0 8-8-16,-1 2 0 15,2 3-7-15,-1 13-2 16,6 8-2-16,2-2 0 16,5-1 1-16,5-2-1 15,0-5 0-15,0-3-2 16,2-5 1-16,8-3-6 16,-1-2-4-16,0-1-9 0,4 0-1 15,2-17-10 1,3-8 8-16,0-8 14 0,-1-3 2 15,-5-1 3-15,-4 6-2 16,0 13 7-16,-5 9 36 16,-2 9 4-16,-1 0-35 15,3 4-5-15,2 18-7 16,4 7 7-16,4 5 16 16,1 3-4-16,4-5-4 15,2-5-6-15,3-6 8 16,2-9-5-16,-2-4 3 15,-3-8 8-15,1 0-6 16,0-10 1-16,3-19 1 0,-1-9-11 16,0-11-1-16,-3-13-4 15,-4-9-23-15,-1-3 14 16,-6 0-14-16,-1 7 24 16,-4 11 0-16,-4 14 3 15,0 15 17-15,0 12-14 16,0 11 6-16,0 2 6 15,0 2-15-15,0 13-2 16,-6 18-11-16,-6 15 13 16,0 13 3-16,5 5-2 15,2 7 1-15,2-3-1 16,3-6 4-16,0-11-2 16,0-14 1-16,9-11 1 15,8-12-5-15,-1-7 2 0,8-7-2 16,3 0 11-16,6-13 1 15,1-13-7-15,0-12-5 16,-7-12-9-16,-5-11-11 16,-5-4-34-16,-5-6 21 15,-5 6 18-15,-2 7-4 16,-5 12 19-16,1 11 2 16,-1 13 2-16,0 9 29 15,0 9-12-15,0 4-3 16,0 0-17-16,0 9-1 15,0 21-9-15,-4 14 3 16,-2 8 12-16,1 8-6 0,2 4 9 16,2 1-6-16,1-4 0 15,0-6 17-15,0-12-16 16,10-9-3-16,1-13 7 16,7-10-7-16,0-8 0 15,4-3 0-15,6-7 15 16,5-17-16-16,3-10-13 15,-6-8-23-15,-2-4-1 16,-12 4-24-16,-8 7 25 16,-8 16 36-16,0 9 5 15,-6 6-5-15,-9 4-1 16,-1 1-5-16,-4 23 4 16,2 4 2-16,2 5 8 0,7 0 10 15,6-3 7 1,3-4-10-16,0-3-4 0,13-5 0 15,8-3 9-15,9-6-20 16,9-5 10-16,4-4-1 16,5 0-4-16,-6-11-2 15,-2-12 1-15,-12-6-4 16,-10-13-10-16,-7-11-22 16,-11-2-43-16,0 0 14 15,-15 14 25-15,-7 16 26 16,3 12 10-16,6 10 7 15,9 3 17-15,4 0-3 16,0 0-14-16,0 0 3 16,10 12 15-16,13 3 4 15,5 2-12-15,6 3-5 0,2 0-11 16,-6 2-1-16,-8 1 0 16,-10 4 1-16,-12 2 6 15,0 4 2-15,-1-1 9 16,-8 0 11-16,4-5 5 15,5-4-11-15,0-6-9 16,18-6-5-16,13-4-1 16,13-5 2-16,11-2-2 15,6-5-8-15,-3-15-66 16,-12-10-73-16,-20-9-288 16</inkml:trace>
  <inkml:trace contextRef="#ctx0" brushRef="#br0" timeOffset="92793.25">20841 6929 796 0,'0'0'76'0,"0"0"-58"16,0 0 30-16,0 0 24 15,0 0-28-15,84-33-5 16,-39 29-14-16,5 4-5 15,8 0 7-15,2-2-1 16,7-2-4-16,2 0-14 16,3-3-8-16,8-2 0 15,3-1-63-15,-3-8-205 16</inkml:trace>
  <inkml:trace contextRef="#ctx0" brushRef="#br0" timeOffset="93774.37">22475 6739 674 0,'0'0'246'16,"0"0"-177"-16,0 0-49 15,0 0-7-15,0 0 10 16,0 0 16-16,-41 106-20 16,34-67-13-16,6-1 0 15,1-1-4-15,0-2 4 16,3-4-6-16,6-6-2 15,-3-12 0-15,0-7-27 16,0-6-35-16,4-2 58 16,3-18 6-16,5-13 0 15,-1-7 0-15,2 1 1 16,-4 7 11-16,1 8 11 16,-3 11-6-16,0 10-3 0,-1 3-14 15,4 4-11 1,1 17 9-16,3 2 2 0,0 5 10 15,1 0-7-15,0-2 3 16,1-5-1-16,-1-7 8 16,-3-7-6-16,-5-6 4 15,0-1 18-15,0-1 28 16,-1-17 9-16,1-11-41 16,-1-10-5-16,-2-4-16 15,-4-4-4-15,-4-1-4 16,-2 4 0-16,0 12-1 15,-5 10-25-15,-5 12-3 16,-4 10-48-16,-2 8-77 0,0 15-101 16,5 2-294-16</inkml:trace>
  <inkml:trace contextRef="#ctx0" brushRef="#br0" timeOffset="94157.35">23173 6855 762 0,'0'0'144'0,"0"0"-113"15,-124-2 21-15,83 18 5 16,9 1-29-16,13 3-21 16,9-1-3-16,8 3 0 15,2 0-4-15,0-3 1 0,12-4-1 16,6-2 9-16,3-5-8 15,1-8 1-15,2 0-2 16,1 0-6-16,-1-13 5 16,-2-10 1-16,-2-4 1 15,1-2 2-15,-6 4-2 16,0 6 2-16,-8 10 13 16,1 6 19-16,-3 3-13 15,4 0-10-15,4 9-9 16,3 9 1-16,0 7 5 15,2 4-2-15,-1-1-5 16,-3-2-2-16,-4-3-10 0,-4-10-70 16,-2-6-98-16,-4-7-191 15</inkml:trace>
  <inkml:trace contextRef="#ctx0" brushRef="#br0" timeOffset="94682.99">23461 6790 618 0,'0'0'332'16,"0"0"-332"-16,0 0 20 16,0 0-20-16,0 0 43 15,58 94-6-15,-49-59-14 16,-3 0 2-16,-1-5-6 16,-4-10-15-16,-1-7 3 0,0-8-5 15,0-5-1-15,0 0 12 16,3 0 13-16,2-15 12 15,5-14 8-15,11-13-46 16,7-4-8-16,5 5-5 16,0 9 10-16,-5 12-2 15,-3 11 4-15,-2 9-7 16,1 0 2-16,1 4-1 16,4 8 4-16,-4 1 0 15,-2-5 3-15,-1 1 0 16,-3-5 1-16,-4-4 1 15,-3 0 4-15,-2 0-1 16,1-13-5-16,-1-8-15 0,-4-7-48 16,-6-1 27-16,0 4 7 15,-6 8 6-15,-10 6 23 16,-6 11 5-16,-5 0-3 16,-7 23 1-16,-1 9 28 15,1 7 2-15,4 8 11 16,9-2-5-16,11 0-10 15,10-5-6-15,0-6-11 16,7-8-3-16,19-6-3 16,5-6-2-16,10-10-1 15,4-4-3-15,3 0-85 16,-8-19-120-16,-14-8-533 16</inkml:trace>
  <inkml:trace contextRef="#ctx0" brushRef="#br0" timeOffset="129036.28">8057 7049 900 0,'0'0'0'0,"0"0"-4"16,0 0-1-16,0 0 5 16,0 0 27-16,0 0 12 15,0 0-39-15,-21-21 0 16,21 70 0-16,0 20 34 16,5 9 8-16,2 6-15 15,0-2-23-15,-1-5-4 16,-1-8 1-16,-2-11 1 15,0-16 3-15,-2-12-5 16,-1-13 1-16,0-7 0 16,0-7 3-16,0-2 2 0,0-1 19 15,0 0 22-15,-3-9 10 16,-9-23-19-16,-4-16-38 16,-2-15-4-16,5-13 3 15,2-9-4-15,5-2-6 16,6 0-2-16,0 11 10 15,8 9 3-15,14 14-1 16,11 20-1-16,6 11-3 16,4 17-4-16,5 5-6 15,-3 7-10-15,-1 24 13 16,-8 11-4-16,-8 5 3 16,-13 3 4-16,-13-3 3 15,-2-8 4-15,-8-6 2 0,-15-8 3 16,-5-5 8-1,2-6 16-15,-3-6 8 0,5-1-14 16,7-6-15-16,8-1-6 16,9 0-42-16,4-4-178 15,23-11-626-15</inkml:trace>
  <inkml:trace contextRef="#ctx0" brushRef="#br0" timeOffset="129413.27">8649 7236 971 0,'0'0'143'16,"0"0"-115"-16,0 0-28 15,0 0-4-15,0 0 4 16,-53 110 15-16,42-64-5 15,11-3-8-15,0-8 2 16,22-9 1-16,8-11-5 16,4-8 0-16,4-7-8 15,1-1 3-15,-2-17 0 16,-6-5 5-16,-7-3 1 16,-12 0 5-16,-11-3-4 15,-1-2 11-15,-14-1 5 0,-13 4-3 16,-3 5-9-1,2 10 8-15,8 6 0 0,5 4-14 16,8 3-1-16,5 3-44 16,2 15-75-16,0 4-120 15,18-1-291-15</inkml:trace>
  <inkml:trace contextRef="#ctx0" brushRef="#br0" timeOffset="129884.78">9157 7104 1152 0,'0'0'43'16,"0"0"-43"-16,0 0-1 15,0 0 1-15,-69 74 3 16,51-41-2-16,8-2-1 15,10-5-10-15,0 0 10 16,23-3 0-16,6 3-5 16,2-2 5-16,2 0-5 15,-9 0-2-15,-9-3 4 16,-14-1-8-16,-1-2 11 16,-4-4 0-16,-11-1 6 15,1-7 0-15,5-6 10 0,6 0 10 16,3-16 7-16,0-19-33 15,27-8-28-15,12-4-24 16,16 3 32-16,3 8 11 16,-1 10-12-16,-5 8 0 15,-12 12 16-15,-12 6 3 16,-11 6-9-16,-11 19 3 16,-4 7 8-16,-2-2 12 15,0 2-3-15,0-7-9 16,0-1 1-16,0-7 0 15,0-6-1-15,0-5-4 16,10-6-53-16,2 0-233 0</inkml:trace>
  <inkml:trace contextRef="#ctx0" brushRef="#br0" timeOffset="130113.32">9770 7025 469 0,'0'0'556'16,"0"0"-529"-16,0 0-9 16,0 0 37-16,0 0-4 15,0 0-15-15,0-16-26 16,0 16-10-16,0 0-1 16,0 0-5-16,0 0-17 15,0 0-36-15,0 15-37 0,1 3-3 16,-1 1-150-16,0-8-440 15</inkml:trace>
  <inkml:trace contextRef="#ctx0" brushRef="#br0" timeOffset="130539.53">9550 6855 1006 0,'0'0'108'0,"0"0"-77"15,0 0 18-15,0 0-29 16,0 0-20-16,0 0-1 16,-4-27-66-16,4 27-163 15,0 6-384-15</inkml:trace>
  <inkml:trace contextRef="#ctx0" brushRef="#br0" timeOffset="130770.9">9775 6845 869 0,'0'0'117'0,"0"0"-108"16,0 103-7-16,0-26 69 16,5 9-14-16,7 2-28 15,4-10 1-15,-1-8 2 16,0-10-28-16,-1-10-3 15,-5-10-1-15,-2-13-36 16,-7-12-63-16,0-11-171 16,-3-4-423-16</inkml:trace>
  <inkml:trace contextRef="#ctx0" brushRef="#br0" timeOffset="131076.1">9770 7288 909 0,'0'0'176'15,"0"0"-174"-15,0 0-1 16,111-16 10-16,-66 8 15 16,3-3-22-16,-3 0 2 15,-2 1-5-15,-7 0-1 16,-8-2-8-16,-9 1-7 16,-4-4 6-16,-5-1 9 15,-2 4-9-15,-5 3 9 16,-1 6 8-16,-2 3 17 15,0 6-25-15,3 19 2 0,1 10-2 16,1 7 28-16,-2 0-26 16,-1-3 3-16,0-5-3 15,-2-4-4-15,0-14 2 16,0-5-9-16,0-11-69 16,0 0-154-16,0-17-63 15</inkml:trace>
  <inkml:trace contextRef="#ctx0" brushRef="#br0" timeOffset="131199.76">10225 7049 829 0,'0'0'260'15,"0"0"-247"-15,0 0-13 16,0 0-18-16,0 0-44 16,0 0-61-16,0 70-301 15</inkml:trace>
  <inkml:trace contextRef="#ctx0" brushRef="#br0" timeOffset="131902.47">10471 7085 18 0,'0'0'929'16,"0"0"-854"-16,0 0-62 15,0 0 26-15,-41 78 2 16,28-38-21-16,6-3-5 15,4-2-11-15,3-1-1 16,0-5 0-16,0-6 3 0,12-3-4 16,5-7-2-1,4-3 0-15,6-7 0 0,0-3-7 16,3 0-3-16,0-13 3 16,-3-13 1-16,-5-6 6 15,-8-9 0-15,-10-5 0 16,-4-4 1-16,-3 1 0 15,-15 9-1-15,-1 12 16 16,-1 9 24-16,2 13-22 16,3 6-2-16,-1 0-14 15,2 14-2-15,0 9-4 16,3 7 2-16,1 3-2 16,7-2 3-16,3-3 0 0,0-2-5 15,0-4 0 1,13-4 0-16,2-1-8 0,3-10-11 15,0-5 7-15,6-2 13 16,6-11 5-16,6-18 6 16,2-3-1-16,4-1-4 15,-2 5 3-15,-1 6 13 16,0 7 4-16,-5 11-11 16,-4 4-8-16,-2 0-2 15,-8 7-2-15,-1 11-2 16,-5 1 0-16,-4 2 4 15,-4 0 0-15,-3-3-2 16,-3 0 2-16,0-2 0 16,0-3-5-16,-11-1-6 0,3-4-13 15,3-7 7-15,5-1 17 16,1-15 23-16,24-16-6 16,10-4-14-16,13-4 0 15,1 9 13-15,5 4 0 16,0 5-3-16,-2 9-4 15,-4 3-9-15,-8 6 0 16,-12 3-2-16,-10 0-47 16,-17 4-93-16,-1 1-279 15</inkml:trace>
  <inkml:trace contextRef="#ctx0" brushRef="#br0" timeOffset="132794.09">9433 6039 163 0,'0'0'365'0,"0"0"-271"16,0 0-10 0,0 0 1-16,0 0-2 0,0 0-18 15,4-19-18-15,-4 19-12 16,0-3 8-16,0 3-11 16,0-1 0-16,0-2-3 15,0 0-4-15,0 0-11 16,0 3-2-16,0 0-5 15,0 0-7-15,0 0-1 16,0 4-6-16,0 23-20 16,0 15 23-16,0 13 4 15,0 6 14-15,0-3-9 16,0-5 4-16,0-6-6 0,0-6-2 16,0-6 0-1,3-4 4-15,1-4-7 0,1-4 2 16,-2-5-1-16,-2-5 1 15,2-2 0-15,-3-3-1 16,0-1-3-16,0-3-14 16,0-2-26-16,2-2-42 15,-1 0-95-15,-1-2-103 16</inkml:trace>
  <inkml:trace contextRef="#ctx0" brushRef="#br0" timeOffset="133223.04">9222 6477 593 0,'0'0'118'15,"0"0"-2"-15,0 0 10 16,0 0-10-16,0 0-41 16,0 0-36-16,0 0-39 15,4-2-11-15,12 38 11 16,6 14 5-16,5 3 7 16,2-6-4-16,3-5-8 0,-1-9 2 15,0-6 2 1,1-6-2-16,1-9 1 0,-1-6 4 15,1-6-2-15,0 0 13 16,0-12-8-16,-5-11-2 16,-5-5 2-16,-7-7 23 15,-4-3-11-15,-6-1-20 16,-4 3-2-16,-2 12 3 16,0 9-3-16,0 7-11 15,0 5-50-15,6-4-111 16,-2-1-415-16</inkml:trace>
  <inkml:trace contextRef="#ctx0" brushRef="#br0" timeOffset="134638.71">10785 6047 285 0,'0'0'236'0,"0"0"-127"16,0 0-30-16,0 0-12 15,0 0-16-15,0 0-3 16,0 0-12-16,-1-5 7 15,1 5-8-15,0 0-21 16,0 0-4-16,0 0-3 16,0 0-1-16,0 0 3 15,0 0 10-15,0 0 0 16,0 0-14-16,1 0-5 16,16 0 2-16,7 0-4 15,10 11 4-15,8 5 0 16,6 7-2-16,1 4 1 15,3 5 3-15,1 3-4 0,2 4 6 16,-3 3-4-16,0 4-2 16,-3 4 0-16,4 1-1 15,-3 4 1-15,-3 4 0 16,-3-2-5-16,-5 1 9 16,-5-1-6-16,-1-4 2 15,-3 1-3-15,-2-1-1 16,-1 0 4-16,0-1 0 15,-2-4 1-15,-2-7-1 16,-2-7 0-16,-2-8 1 16,-5-4-1-16,-1-5 0 15,-4-4 1-15,-3-5-1 0,-3-3 0 16,-2-3 0-16,-1-1-1 16,0-1 2-16,0 0-1 15,0 0 8 1,0 0-4-16,0 0 2 0,0 0 1 15,0 0-7-15,0 0-6 16,-6 0-76-16,-6 0-215 16</inkml:trace>
  <inkml:trace contextRef="#ctx0" brushRef="#br0" timeOffset="134948.65">11537 7181 651 0,'0'0'245'0,"0"0"-216"15,0 0-24-15,0 0 14 16,57 75 16-16,-30-45-10 16,2 0-19-16,-1-8 3 15,-1-3 1-15,-2-9 7 16,-3-3 8-16,-5-7-3 15,1 0 5-15,-3 0 12 16,4-18 6-16,0-7-7 16,1-7-18-16,1-9-4 15,-2-7-16-15,4-5 0 0,5 0-32 16,5 9-58-16,0 9-100 16,-4 19-254-16</inkml:trace>
  <inkml:trace contextRef="#ctx0" brushRef="#br0" timeOffset="135352.57">12282 7199 847 0,'0'0'133'0,"0"0"-121"15,0 0-12-15,0 0 0 16,5 107 10-16,-4-41 34 16,1 0-17-16,-1-5-16 15,1-10-10-15,1-9-1 0,0-7 11 16,-3-9-11-16,0-8-8 16,0-7-25-16,0-5-62 15,0-3-76-15,-6-3-39 16,-11 0-165-16</inkml:trace>
  <inkml:trace contextRef="#ctx0" brushRef="#br0" timeOffset="135659.75">12066 7536 968 0,'0'0'97'16,"0"0"-97"-16,89-14-3 15,-31 8 3-15,0 0 10 16,-4 2-7-16,-5-1-3 0,-8 0 0 15,-7 0 0-15,-8 0-1 16,-9-2 2-16,-5-3-1 16,-4-3 11-16,-1 0-10 15,-4 1 1-15,-1 3-2 16,-1 6 10-16,-1 3 16 16,3 0-25-16,2 6-1 15,4 13-9-15,4 11 9 16,-2-1 1-16,3-1 3 15,-3-6-1-15,-4-5-3 16,1-5-3-16,-4-8-18 16,-4-4-71-16,0 0-148 15,0-8-336-15</inkml:trace>
  <inkml:trace contextRef="#ctx0" brushRef="#br0" timeOffset="135795.37">12592 7222 911 0,'0'0'103'0,"0"0"-103"16,0 0-90-16,0 0-25 15,0 0 21-15,0 0-258 16</inkml:trace>
  <inkml:trace contextRef="#ctx0" brushRef="#br0" timeOffset="136626.74">12657 7322 879 0,'0'0'92'0,"0"0"-92"16,0 0-1-16,0 0-5 16,0 0-9-16,83 32 4 15,-69 4 11-15,-3 1 4 16,-6-1-3-16,-5-3 1 15,0-8 1-15,0-4-2 16,-3-8 7-16,-3-7-6 16,5-2 1-16,1-4 28 15,0-2 48-15,0-20-25 0,0-13-40 16,17-14-11-16,9-1 0 16,3 6-3-16,1 10 1 15,-3 14-1-15,-6 15-7 16,-2 5 6-16,1 4-4 15,-4 19-2-15,-1 6-1 16,-6 6 8-16,-6 1 0 16,-3-3 11-16,0-3-6 15,-1-7-1-15,-8-8 3 16,-2-6-4-16,7-8 6 16,-1-1 6-16,4 0 29 15,-2-17-13-15,3-12-18 16,0-14-1-16,6-7-11 0,18-4 0 15,5 6-1-15,7 11-1 16,0 15-7-16,-1 10 3 16,-4 12-1-16,0 0-3 15,1 17 2-15,-4 8 1 16,-1 4 5-16,-4-4 0 16,-4-2 0-16,-3-6 1 15,-4-9 0-15,-2-4 1 16,-2-4 4-16,-2 0 0 15,3 0 2-15,2-17 1 16,-1-6-8-16,-1-4-1 16,-8 1-4-16,-1 4-7 0,0 3-6 15,0 10 4-15,-9 7 12 16,-5 2 0-16,-2 3 4 16,0 17 0-16,-5 9-1 15,2 10 9-15,6 4 4 16,7 0 1-16,6-3-7 15,0-4 0-15,11-9-4 16,13-2 4-16,7-8-1 16,7-7-2-16,6-8 3 15,4-2-4-15,6 0-2 16,-1-10-1-16,-6 0 5 16,-11-1-6-16,-14 4-2 15,-13 5-13-15,-6 0-1 16,-3 1-13-16,0-2-9 15,-2-1-50-15,-10-2-175 0,-7-2-456 16</inkml:trace>
  <inkml:trace contextRef="#ctx0" brushRef="#br0" timeOffset="139696.69">10369 7034 157 0,'0'0'3'0,"0"0"40"16,0 0 55-16,0 0-2 15,0 0-20-15,0-75-2 16,0 63-11-16,0 0-41 16,0 5 6-16,0-2-11 15,0 6 25-15,0 0 22 16,0 3-4-16,0 0-9 16,0 0-32-16,0 0-6 15,0 0 9-15,0 0-2 16,0 0-5-16,0 0-8 15,0 0 1-15,0 0 3 0,0 0 1 16,0 0-2-16,0 0 4 16,0 0-13-16,0 0 0 15,0-2 6-15,2 2-2 16,-1 0 0-16,1-1 0 16,-1 0-2-16,4-2-3 15,0-1 0-15,8-6 0 16,2 4 0-16,2-2 0 15,3-3 0-15,2 3 0 16,5-4 1-16,1 0-1 16,4 0-1-16,-1 2-2 15,0 0 2-15,-1-1 1 16,0 3-1-16,0 0 1 16,0-1 0-16,0-1 0 0,2 0 0 15,2 1-1-15,4-2 1 16,-2 1-1-16,1 3 0 15,-4 0-2-15,-5 2-3 16,-1 2-1-16,0 2 2 16,0-1 3-16,1 2-6 15,1-2 7-15,0-2 0 16,0 2 1-16,2-4 0 16,2 1 0-16,1-1 0 15,5 2-4-15,1-2 5 16,0 2-2-16,1-1-1 0,0 1-1 15,-2 2 2 1,-1 1-4-16,1 1 2 0,2 0-1 16,3-2 0-16,3 1 4 15,-3-2 0-15,3 2 0 16,-5-2-1-16,-3 0 1 16,1 2 1-16,-1-1-1 15,-2 0-1-15,2 1 1 16,0 1 0-16,0 0 1 15,1 0-1-15,3 0 0 16,2 0 0-16,3 0-2 16,-5 0 1-16,-1 0 1 15,-2 0 0-15,-4 0 0 16,1 0 3-16,-2 0-3 0,3 0 2 16,2-3-2-16,1 1-3 15,1-1 2-15,2 0 0 16,-2 1 1-16,3 0 2 15,-3 0-2-15,0 2-3 16,1 0 3-16,-1 0 2 16,-2-1-2-16,0-2 0 15,-1 0 0-15,-2-1 0 16,2-1 0-16,3 1 1 16,-3 0 0-16,1 2-2 15,1 2 4-15,-2 0-4 16,-3 0 1-16,-1 0 0 15,-6 0-1-15,0 0-1 16,-1 0 2-16,0 0 0 0,1 0 0 16,-1-1 5-16,2-5-5 15,-2-3 0-15,0 2-4 16,-2-2 8-16,-1 3-8 16,-2 0 10-16,-3 0-7 15,-3 3 2-15,-1 0-1 16,-1-1 0-16,3-4-6 15,4 0 6-15,4-2 6 16,1 1-6-16,1-3-2 16,-1 3 2-16,-3-1 0 15,-4 4-2-15,-3 1 4 0,-5 2 2 16,-2 0-4 0,-5 1 10-16,0 2 7 0,-1-4-4 15,1 0 1-15,5-5-7 16,0-1-1-16,4-4-6 15,1 0 2-15,-2 1-1 16,0 0 1-16,0 0-1 16,-5 1 2-16,1 1-3 15,-4 3 3-15,-2-1-1 16,-3 2 3-16,3-1 6 16,0-2-5-16,0-1-6 15,4 1 1-15,1-2-1 16,1 2 0-16,0 2 0 0,-1 2 0 15,-6 4-1 1,-2 2 1-16,0 0 3 0,0 0 6 16,0 0 6-16,0-2-13 15,-13 2-2-15,-10-1 0 16,-14-1 0-16,-9 1-1 16,-5 1-2-16,5 0 2 15,6 0-2-15,7 3 3 16,9 8 0-16,0 0-2 15,8-1 0-15,6-2-1 16,6-4 0-16,4-2-2 16,0 3-9-16,0-2-8 15,14-1 13-15,3 0 4 16,10-2 4-16,3 0 1 0,1-10-1 16,-1-3 1-16,-4 0 0 15,-1-2 4-15,-4-2-4 16,-2 0 2-16,-5-2-1 15,-2 3-1-15,-2 1 4 16,-4 4-4-16,-1 3 4 16,-5 4 5-16,0 2 5 15,0 2 2-15,0 0-4 16,0 0-5-16,0 0-7 16,1 0-4-16,4 0-2 15,3 0 2-15,9 8 1 16,7 4 3-16,4 4 0 15,3-2 0-15,1 3-2 16,-4 1 5-16,-6 0-4 16,-2-1 1-16,-7 2-6 0,-4-4 5 15,-4 1-2-15,-5-3 0 16,0 0-2-16,0-3 4 16,0-1 0-16,0-4 1 15,0-2 2-15,0 1-2 16,0-2 8-16,0 0-5 15,0 0-3-15,0 0 1 16,0 0 0-16,0 1-1 16,0 2-2-16,0 0-9 15,0 3-28-15,0 2 4 0,0 2-6 16,-5 0-54 0,-1-5-54-16,-4-3-98 0</inkml:trace>
  <inkml:trace contextRef="#ctx0" brushRef="#br0" timeOffset="155346.31">1797 9406 463 0,'0'0'3'16,"0"0"22"-16,0 0 12 15,0 0 12-15,0 0-11 0,0 0-26 16,0 0 0-1,-6-30-1-15,6 30 1 0,0 0 11 16,0-1 6 0,0 1-5-16,0 0-17 0,0 0 1 15,0 0-7-15,0 0-2 16,0 0 1-16,0 0 0 16,0 0-7-16,0 0 6 15,0 0 1-15,0 0 0 16,0 0 1-16,0 0 1 15,-2 0-2-15,-2 0 0 16,-4 0 6-16,-1 0-6 16,-4 0 0-16,1 0 0 15,-3 0-1-15,3 0 1 0,3 0 0 16,2 0 0-16,1 0 0 16,0 4 0-16,0 4-1 15,-3 1-2-15,-3 5-1 16,4 4 1-16,-3 0 2 15,0 1 1 1,2 3 1-16,-1-2-1 0,4 2-1 16,0-2-1-16,0-1 2 15,1 1 0-15,1-1 0 16,-2 2 0-16,3-2 1 16,0 2-1-16,3-2 0 15,0 0 0-15,0 0-1 16,0-1 0-16,3-2 1 0,6 1 0 15,-3 1 1-15,0 2 0 16,1-2 1-16,1 4-2 16,2 0 0-16,2 2 2 15,0 1-2-15,0-1 0 16,0-4 1-16,3-2 2 16,-5-6 1-16,5-1-4 15,0 0 2-15,3-2 5 16,3 1-6-16,4 3 2 15,5-1-3-15,0 4 0 16,0-4 0-16,-2 0 2 16,-1-5 4-16,-2-1-6 0,-2-2 2 15,2-2 8 1,-1-2 10-16,1 0-4 0,-1 0 6 16,0-5-5-16,3-4-5 15,-2-1-2-15,1-3-9 16,0-2 4-16,0 0 3 15,-4-2-6-15,1-2 6 16,-3 1-1-16,-3 2-2 16,1-3 9-16,-6 2 1 15,1-3-13-15,-2 1 6 16,-1 1-7-16,2-2-1 16,0-3-2-16,0 0 2 15,0-1 4-15,-3-4-4 0,-3 3-2 16,-2-1 2-16,-4 1 10 15,0 1-9-15,0-1-1 16,0 5 2-16,0-1-2 16,0 1 0-16,0 1 0 15,-4 1 1-15,1 2-1 16,-3 1 7-16,1-1-7 16,-2-2 0-16,1-1 0 15,-3 1 0-15,0-1 1 16,0 2-1-16,-1 1 0 15,-1 2 0-15,2 3 6 16,0 0-6-16,0 4-4 16,0 0 4-16,-1 1 0 15,-2 1 0-15,4-1 1 0,1 3 1 16,-3-2-2-16,2 0-2 16,-4 0 2-16,0 3 3 15,0-3 0-15,-4 2-6 16,2 0-1-16,2 1 4 15,-2-1 0-15,0 0 0 16,4-1 0-16,-1 0 0 16,-1 1 0-16,-1 0 0 15,2 3 0-15,0-3-1 16,-1 3 6-16,-2 0-6 16,1 0 1-16,-4 0-3 15,1 2 1-15,1 2 2 16,-3 2-1-16,2-1 1 0,1-4 0 15,1 2 0-15,1-1 0 16,2-1 0-16,0-1 1 16,0 1-2-16,2 1 1 15,-4 1-1-15,4-2 1 16,-2 2 0-16,-2 0 1 16,4-2-1-16,3 1 0 15,0-2 0-15,-3 0-1 16,3 0 2-16,0 2-1 15,-3-2 0-15,2 0 0 16,2 1 0-16,-2 1 0 16,2 3-1-16,-4 1 1 0,-4 3-1 15,-2 1 1-15,1-1-3 16,1-1 3-16,4-4 0 16,5 0 0-16,-1-2-2 15,4-2 2-15,-1 1 2 16,1-1-1-16,1 0-1 15,0 0 0-15,-2 0 0 16,2 2 0-16,0-2 2 16,0 1-2-16,0-1-2 15,0 0 2-15,0 0 0 16,0 0-1-16,0 0 1 16,0 0-3-16,0 0-42 15,0 7-94-15,6-1-45 16,-1-2-272-16</inkml:trace>
  <inkml:trace contextRef="#ctx0" brushRef="#br0" timeOffset="157270.26">2299 9786 324 0,'0'0'67'15,"0"0"-57"-15,0 0-1 16,0 0 13-16,0 0-13 15,0 0 19-15,0 0 18 16,-6-33-17-16,5 30 4 16,-2 0 6-16,3 1-23 15,0 2 17-15,0-2 2 16,0 2-9-16,0 0-11 0,0 0-10 16,0 0-5-1,0 0 0-15,0 0 7 0,0 0-3 16,0 0-4-16,0 0-1 15,7 0-1-15,7 0 2 16,7 0 3-16,1 0 0 16,1-4 0-16,-1 2-3 15,6-2-1-15,-1 0 1 16,4 3 0-16,1 1 1 16,-1-2-1-16,5 2 1 15,1-1-1-15,1-2 0 16,2-1 0-16,-1-2 7 15,-2 1 8-15,0-2-13 0,2 0-2 16,-3 1 0-16,-5 1 0 16,5 3 3-16,-2-2-3 15,1-1 2-15,1 2-6 16,2-2 6-16,3-1-2 16,5-2 4-16,0 1 3 15,0 0 0-15,0 1-2 16,-4 2 1-16,0 0 4 15,-3 1 3-15,0 2 3 16,-2 1-1-16,2 0-7 16,-1 0-8-16,-6 0 1 15,-2 0 0-15,-7 0-1 16,-1 0 0-16,-2-2 2 16,-2 0-2-16,-3 1 12 0,0-1-10 15,-3-1 3-15,-3 1-2 16,-4 1-2-16,-1-2-1 15,-4 3 0-15,0 0-25 16,0-1-70-16,0-4-93 16,-6-5-383-16</inkml:trace>
  <inkml:trace contextRef="#ctx0" brushRef="#br0" timeOffset="157660.22">3681 9442 576 0,'0'0'46'0,"0"0"4"0,0 0-21 15,0 0 14-15,0 0 17 16,0 0-22-16,-39-27-5 16,39 27-25-16,0 0-8 15,0 0 0-15,0 0-6 16,12 0 1-16,5 10 3 15,4 1 2-15,10 2 0 16,3 2 1-16,2 3 0 16,4 4-2-16,-1 3 0 15,-4 2-8-15,-3 2-14 16,-8-2 6-16,-12-4 2 16,-4-4 15-16,-8-3-4 0,0-4-1 15,0 0 5-15,-11 0 9 16,-4-1 6-16,-6 0 7 15,-6 4-1-15,-1-3-3 16,0 5-18-16,2 1-7 16,1 4-8-16,-1-2-141 15,3-7-291-15</inkml:trace>
  <inkml:trace contextRef="#ctx0" brushRef="#br0" timeOffset="161388.56">4041 9897 410 0,'0'0'78'16,"0"0"-3"-16,0 0-38 15,0 0 4-15,0 0 26 16,0 0-23-16,0 0-35 16,-2-53 19-16,1 53-8 15,1 0-18-15,-2 0-2 16,1 12-10-16,-2 16 3 15,-5 14 7-15,2 10 1 16,-4 1 12-16,5 1-1 16,2-7-12-16,3-5 4 15,0-7 0-15,0-7-1 16,0-7 0-16,0-5 1 0,6-5 1 16,2-3-5-16,-1-4 1 15,5 0 6-15,3-4-1 16,0 0-6-16,4 0-4 15,-4-4-31-15,0-8-36 16,-6-5-28-16,-6-2-56 16</inkml:trace>
  <inkml:trace contextRef="#ctx0" brushRef="#br0" timeOffset="161602.99">3966 10087 252 0,'0'0'335'0,"0"0"-259"16,0 0-68-16,0 0-5 15,0 0 3-15,0 0 4 16,97-44 11-16,-66 39-8 16,-1 1-13-16,-5 1 2 15,1 3-2-15,-5-5-46 16,-3-1-221-16</inkml:trace>
  <inkml:trace contextRef="#ctx0" brushRef="#br0" timeOffset="161868.28">4406 10010 595 0,'0'0'111'16,"0"0"-65"-16,0 0-35 16,0 0 11-16,0 0-20 15,0 0 0-15,103-20-4 0,-68 17 0 16,-3 3-59-1,-7 0-82-15,-13 0-235 0</inkml:trace>
  <inkml:trace contextRef="#ctx0" brushRef="#br0" timeOffset="162042.91">4436 10174 630 0,'0'0'123'16,"0"0"-98"-16,0 0-7 15,0 0 57-15,0 0-6 16,0 0-49-16,77-21-20 16,-33 12-1-16,0 2-59 15,-8 2-78-15,-6-5-148 16</inkml:trace>
  <inkml:trace contextRef="#ctx0" brushRef="#br0" timeOffset="162319.19">4928 9861 669 0,'0'0'40'15,"0"0"-40"-15,0 0-7 16,0 0 5-16,0 84 4 0,-3-48 52 15,-1-1-21-15,-1-1-3 16,2-5 3-16,0-5-29 16,2-2 3-16,1-3-7 15,-3-1 0-15,3-6 0 16,0-3-44-16,0-5-96 16,0-4-154-16</inkml:trace>
  <inkml:trace contextRef="#ctx0" brushRef="#br0" timeOffset="162700.17">5149 9871 167 0,'0'0'544'16,"0"0"-524"-16,0 0-19 15,0 0-2-15,-31 79 2 16,23-53 8-16,7-2 8 15,1-4-4-15,0-3-7 16,6-4 1-16,10-2-2 16,7-4-5-16,7-6 2 15,1-1-4-15,4 0 1 16,-2-7-8-16,-6-9 8 16,-3-4-20-16,-6-2 5 15,-9-1 11-15,-6-4 2 0,-3-2-5 16,-3 3 8-1,-15 1 0-15,-4 5 1 0,1 4 22 16,1 7 15-16,2 5-14 16,1 3-6-16,4 1-14 15,0 0-4-15,4 7-3 16,2 8-1-16,4 5-10 16,3 1-67-16,0-4-125 15</inkml:trace>
  <inkml:trace contextRef="#ctx0" brushRef="#br0" timeOffset="163078.16">5788 9974 631 0,'0'0'69'0,"0"0"-69"0,0 0 1 16,-42 79 20-16,21-56-2 15,3 2 4-15,3-2-20 16,3-4-5-16,2 0 2 16,2-10-99-16,4-6-281 15</inkml:trace>
  <inkml:trace contextRef="#ctx0" brushRef="#br0" timeOffset="163580.37">5968 9662 673 0,'0'0'42'16,"0"0"-23"-16,0 0-19 15,0 0-7-15,0 0 7 0,0 0-3 16,90 19 2-16,-75 12 0 16,-7 7 0-16,-6 4 1 15,-2-2 0-15,-6-1-2 16,-7-7 4-16,-1-10-1 16,5-6 15-16,5-8 13 15,1-6-19-15,3-2 34 16,0 0-1-16,0 0 10 15,0 0-4-15,0 0-20 16,0 0-2-16,0 0-6 16,12 0-13-16,10-4-8 15,5-5 0-15,6 1-3 0,-3-1-8 16,-2 2-28 0,0 0-68-16,-4-1-81 0,-7-5-274 15</inkml:trace>
  <inkml:trace contextRef="#ctx0" brushRef="#br0" timeOffset="163938.43">6365 9717 593 0,'0'0'86'15,"0"0"-83"-15,0 0 0 16,0 0 1-16,0 0 17 0,0 0 9 15,-22 86-16 1,22-68 18-16,7-4-25 0,11-3 1 16,4-3-1-16,4-3-4 15,8-5-1-15,-3 0 3 16,-3 0-5-16,-3-5-5 16,-8-8 3-16,-7-3 0 15,-3-2 2-15,-5-2 3 16,-2-4-2-16,0-1 11 15,-11 2 0-15,-3 5 2 16,-2 7-14-16,-4 5 20 16,3 6-18-16,-4 0-1 0,0 0-1 15,-1 11-1-15,2 8-16 16,8 2-68 0,6-6-112-16</inkml:trace>
  <inkml:trace contextRef="#ctx0" brushRef="#br0" timeOffset="164172.79">6820 9804 97 0,'0'0'424'0,"0"0"-398"16,0 0 64-16,18 99-48 15,-18-72 23-15,-5 0-12 0,-14 0-20 16,-5 1-11-16,-3-2-12 16,0-3-10-16,4-3 0 15,4-8-84-15,12-10-228 16</inkml:trace>
  <inkml:trace contextRef="#ctx0" brushRef="#br0" timeOffset="164714.64">7412 9279 666 0,'0'0'101'0,"0"0"-60"15,0 0-41-15,0 0-6 16,0 0 6-16,-4 114 29 15,-3-63 1-15,1 1-9 16,1-2-11-16,5-8 3 16,0-6-2-16,0-7-1 0,0-6-10 15,0-3 2-15,0-4-2 16,0 0 0-16,0-4-2 16,0 1-72-16,3-7-99 15,0-6-121-15</inkml:trace>
  <inkml:trace contextRef="#ctx0" brushRef="#br0" timeOffset="165190.6">7746 9234 486 0,'0'0'3'0,"0"82"23"16,0-30 68-16,0 2-19 16,0-2-17-16,0-1 9 15,0-5-24-15,-1-6-18 16,-3-7-11-16,-1-7-8 15,0-8-1-15,1-6-4 16,1-8 5-16,3-1-6 16,0-3 20-16,0 0 38 15,0-10 7-15,0-17-46 0,6-11-17 16,12-3-2-16,2 3-19 16,-1 13-11-16,-2 12 15 15,-3 11-2-15,-2 2 5 16,0 13 7-16,-3 12 3 15,0 6 2-15,-2 4 8 16,-5-1 3-16,-2-3-5 16,0-3-6-16,0-6 5 15,0-5-5-15,0-4 0 16,0-5-60-16,0-6-90 16,0-2-182-16</inkml:trace>
  <inkml:trace contextRef="#ctx0" brushRef="#br0" timeOffset="165520.72">7985 9469 665 0,'0'0'115'0,"0"0"-74"16,0 0-34-16,0 0-7 15,87 10 1-15,-68 24 8 16,-7 9 18-16,-3 2-15 16,-6-3 3-16,-3-6-11 0,0-9-3 15,1-11 0 1,1-9 7-16,-1-4 23 0,2-3-2 16,0 0 36-16,5-3 6 15,10-19-15-15,5-9-56 16,6-8 5-16,7-7-5 15,-3-5-2-15,2 0-14 16,0 2-73-16,-5 4-119 16,-8 11-248-16</inkml:trace>
  <inkml:trace contextRef="#ctx0" brushRef="#br0" timeOffset="208942.72">12982 2239 758 0,'0'0'30'15,"0"0"-12"-15,0 0-13 0,0 0-4 16,-70-82 3-16,35 73 0 15,-4 5 22-15,-2 4-13 16,-8 5 12-16,-5 24-8 16,0 14-6-16,2 10 10 15,9 4 2-15,14-6-8 16,11-9-11-16,12-9 1 16,6-11-4-16,0-5 4 15,17-7-2-15,11-8 0 16,8-2 10-16,9-14-1 15,11-22 3-15,2-12-2 16,-2-11 9-16,-2-14-21 0,-8-9 0 16,-9-12-1-16,-3-10-9 15,-4-3-14-15,-8 11 14 16,-8 22 6-16,-9 24 3 16,-5 27 4-16,0 14 5 15,0 9 0-15,-3 2-9 16,-11 26-3-16,-2 22 3 15,-1 17 11-15,1 14-1 16,10 4-7-16,6-5-3 16</inkml:trace>
  <inkml:trace contextRef="#ctx0" brushRef="#br0" timeOffset="210532.59">14123 2388 0 0,'-5'11'0'15,"-2"0"0"-15,-2 2 0 16,-3-1 0-16,-6 4 0 16,-4-1 0-16,-6 4 0 15,-10 3 0-15,-10 3 0 16,-16 1 0-16,-10 5 0 0,-18 1 0 15,-10 4 0-15,-16 6 0 16,-12 5 0-16,-16 3 0 16,-9 6 0-16,-17 7 0 15,-14 6 0-15,-10 7 0 16,-11 12 0-16,-5 10 0 16,2 16 0-16,-8 13 0 15,4 0 0-15,9-14 0 16,15-14 0-16,22-23 0 15,14-17 0-15,20-10 0 16,14-15 0-16,6-36 0 16,-10 0 0-16,-24 2 0 0,-25-19 0 15</inkml:trace>
  <inkml:trace contextRef="#ctx0" brushRef="#br0" timeOffset="211304.53">7001 2749 0 0,'19'9'0'0,"18"38"0"15,-35-22 0-15,1 49 0 16,10 2 0-16,-8-10 0 15,23-28 0-15,42-51 0 16,48 13 0-16,39-52 0 0,28-23 0 16,19-5 0-1,14 7 0-15,6 16 0 0,13 11 0 16,-1 12 0-16,-1 25 0 16,-5 5 0-16,-11 1 0 15,-1 3 0-15,3-12 0 16,6-2 0-16,13-2 0 15,24-23 0-15,18-36 0 16,6 5 0-16,-10-1 0 16,-28 3 0-16,-30 10 0 15,-22 9 0-15,-26 2 0 16,-16-10 0-16,-23-16 0 0,-18-15 0 16,-12 0 0-1,-6 5 0-15,-2 16 0 0,1 10 0 16,2-5 0-16,3 13 0 15,3 21 0-15,1 28 0 16,0 28 0-16,1 41 0 16,-5 13 0-16,-11 6 0 15,-19 1 0-15,-26-7 0 16,-43-7 0-16,6-13 0 16,-21-13 0-16,-31-13 0 15,-6-11 0-15,-1-25 0 16,10 3 0-16,35 2 0 15,6-2 0-15,-14 0 0 16,14 4 0-16,0 8 0 16,0-11 0-16,0 9 400 0,0-13-399 15,0 0-2-15,0 0-60 16,0 0-260-16</inkml:trace>
  <inkml:trace contextRef="#ctx0" brushRef="#br0" timeOffset="212056.22">13344 2219 11 0,'0'0'164'16,"0"0"-104"-16,0 0 20 0,0 0-4 16,0 0-22-16,0 0 9 15,0-62 5-15,0 50-48 16,2-2-8-16,1 2 19 15,-2-4 25-15,-1 5-11 16,0 1 1-16,0-2 3 16,0 2 7-16,0-1-14 15,-6 1-5-15,2 1-13 16,-1 2-14-16,1 1 4 16,2 5-5-16,1 1 7 15,1 0-11-15,0 0-5 16,0 0-2-16,0 16-15 15,0 15 5-15,0 15 12 0,0 8 0 16,0-3 1 0,0-7-1-16,0-11 0 0,0-14-31 15,0-15-47-15,0-7-87 16,-6-31-27-16</inkml:trace>
  <inkml:trace contextRef="#ctx0" brushRef="#br0" timeOffset="212216.79">13317 1665 961 0,'0'0'111'0,"0"0"-111"16,0 0-1-16,0 0-27 16,0 0-12-16,0 0-47 0,35 51-17 15,-26-19-168-15</inkml:trace>
  <inkml:trace contextRef="#ctx0" brushRef="#br0" timeOffset="212842.56">13834 1926 1052 0,'0'0'49'0,"0"0"-32"15,0 0 5-15,0 0-12 16,0 0-10-16,0 0-4 16,-91-2-6-16,65 32 5 15,5-2 4-15,15-1-1 16,6-3-3-16,2-1 2 15,20-2 1-15,7 1-2 16,4 0 2-16,-2 5 1 16,-6-4-1-16,-9-2-1 15,-9 0-3-15,-7-7 2 16,0-2-1-16,0-6 1 16,0-3 4-16,0-3 8 0,0 0 17 15,0-17 17-15,16-20-42 16,20-12-31-16,18-14-19 15,14-6 40-15,-1 0-11 16,-5-1 4-16,-6 4 17 16,-13 6 5-16,-10 8-3 15,-11 5 13-15,-11 6 17 16,-6 4-5-16,-5 3-9 16,0 2 2-16,-3 5-2 15,-5 11-3-15,0 7 13 16,5 7-6-16,2 2-11 15,1 0-11-15,-3 31-9 16,0 19-8-16,2 19 17 0,1 12 0 16,0 0 1-16,0-3-1 15,4-3 0-15,3-8 0 16,1-10 0-16,-2-9-13 16,-1-11-55-16,-4-10-57 15,-1-12-94-15,0-13-121 16</inkml:trace>
  <inkml:trace contextRef="#ctx0" brushRef="#br0" timeOffset="213293.6">14212 1863 830 0,'0'0'269'0,"0"0"-219"16,0 0-46-16,0 0 8 0,0 0-10 15,105-62-2-15,-45 44-1 16,-1 4 0-16,-5 3 2 15,-12 5-2-15,-12 2 0 16,-10 2-18-16,-11 2 4 16,-5 0 3-16,-4 0 3 15,0 0 1-15,0 19-6 16,0 11 14-16,-4 8 9 16,0 0 2-16,4-4 1 15,0-7-11-15,0-5 6 16,12-6-2-16,3-5-4 15,3-4 2-15,6-7 1 16,2 0 1-16,6-7-5 0,-1-16-12 16,-1-8-20-1,-5-8 15-15,-4-5 14 0,-3 5-10 16,-7 10 13-16,-3 14 20 16,-6 11 22-16,-2 4-15 15,0 0-27-15,6 0-5 16,6 6-4-16,6 7 9 15,4 3 0-15,-1 0 0 16,2 0-8-16,-3-2-47 16,-3-2-45-16,-2-5-55 15,-8-6-64-15,-1-1-228 16</inkml:trace>
  <inkml:trace contextRef="#ctx0" brushRef="#br0" timeOffset="213554.36">15029 1781 750 0,'0'0'127'0,"0"0"-116"15,0 0-9-15,0 0 5 16,97 67-1-16,-73-34 1 16,-5-2-5-16,-9-3-1 15,-5-5-2-15,-5-9 2 16,0-6 4-16,0-5-4 16,0-3 22-16,-2-1 59 15,-4-19-17-15,5-14-38 16,1-14-5-16,10-11-11 15,19-6-2-15,7 4 3 16,4 10 10-16,3 13-12 16,4 11-10-16,3 9-2 0,2 10-18 15,-4 8-107-15,-8 0-132 16,-13 0-293-16</inkml:trace>
  <inkml:trace contextRef="#ctx0" brushRef="#br0" timeOffset="214220.58">15708 1196 943 0,'0'0'152'16,"0"0"-152"-16,0 0-23 15,0 117 21-15,0-42 1 16,0 8 1-16,-3-1 7 15,0-9-4-15,-1-13 0 16,1-14 2-16,0-15-5 16,2-11 1-16,-1-11 1 15,2-6-1-15,0-3 4 16,0 0 8-16,0-9 1 0,19-14 1 16,13-6-15-16,16 2-29 15,3 12 6-15,-5 15 5 16,-10 2-3-16,-14 23 2 15,-13 5 6-15,-9 7 6 16,0 0 6-16,-25-3 2 16,-8-4 51-16,-9-7 7 15,-2-6-5-15,0-4 14 16,2-7-30-16,9-6-11 16,8 0-18-16,7-10-9 15,12-21-11-15,6-11-117 16,26-9-259-16</inkml:trace>
  <inkml:trace contextRef="#ctx0" brushRef="#br0" timeOffset="-214577.92">16153 1682 755 0,'0'0'145'15,"0"0"-139"-15,0 0 9 16,-108 17 68-16,70-2-19 15,7 5-25-15,7 1-8 16,11 1-17-16,1 3-11 16,9-1-1-16,3-4 1 15,0-2-2-15,3-5-1 16,12-3 0-16,4-6 0 16,7-4-3-16,3 0-4 0,3-8-9 15,1-12 0-15,-5-9 9 16,-7-4-16-16,-6-5 10 15,-5 7 6-15,-7 6 7 16,-2 12 24-16,1 7 36 16,-2 4-17-16,5 2-43 15,2 0-4-15,6 0-8 16,5 13 9-16,3 4-3 16,-3 2 6-16,-4-1-9 15,-2 0-9-15,-4 0-1 16,-3-5-2-16,-2-3-1 15,-2-5-2-15,-1-3 3 16,2-2 17-16,-1 0 4 0,5-14 21 16,5-14-8-16,4-4-13 15,5 0-5-15,7 7 4 16,2 7-4-16,2 11 3 16,-1 7-4-16,-3 0-2 15,-5 4 1-15,-5 14 2 16,-4-1 3-16,-5 1 2 15,-4-3-2-15,-4-4 4 16,0-2-1-16,0-3 0 16,0-4 1-16,0-2-2 15,0 0 3-15,0 0 3 16,12-21 12-16,9-9-18 0,6-9-10 16,3 4 10-1,0 10 18-15,-2 8 14 0,-4 11 4 16,-2 6-1-16,-5 0-11 15,2 0-2-15,0 11-14 16,-1 1 3-16,1 2-6 16,3 0-5-16,1 0-13 15,3-4-90-15,0-8-193 16</inkml:trace>
  <inkml:trace contextRef="#ctx0" brushRef="#br0" timeOffset="-214348.26">17129 1303 929 0,'0'0'130'0,"0"0"-125"16,-73 80 25-16,52-42 25 16,8 5 3-16,5 1-22 15,8-1-20-15,0-5-7 16,0-6-2-16,15-5-3 15,5-5-4-15,2-3-11 16,2-3-93-16,-5-8-134 16,-5-8-395-16</inkml:trace>
  <inkml:trace contextRef="#ctx0" brushRef="#br0" timeOffset="-213983.23">17398 1409 377 0,'0'0'703'0,"0"0"-703"16,0 0 4-16,0 0-4 16,0 0 7-16,0 0 19 15,105 60 4-15,-80-58-24 16,2-2-5-16,-4 0-1 16,-2-2-20-16,-4-16-35 15,-3-7-55-15,-4-3 18 16,-6 0 7-16,-4 4 39 15,0 10 46-15,0 7 76 16,-1 5 45-16,-10 2-24 0,-5 6-56 16,-6 21-13-16,-8 13 17 15,-2 13 30-15,7 5 13 16,4-2-33-16,12-3-22 16,9-6-21-16,0-10-4 15,12-3-1-15,15-9-6 16,7-8-1-16,11-10-2 15,12-7-59-15,5 0-58 16,-7-25-139-16,-22-12-337 16</inkml:trace>
  <inkml:trace contextRef="#ctx0" brushRef="#br0" timeOffset="-212513.96">12114 2913 941 0,'0'0'112'16,"0"0"-112"-16,0 0-38 15,91-37 17-15,-53 23 21 16,-2 1 8-16,3 0-7 16,7 0-2-16,5-1 3 15,10 0-1-15,12-2 3 16,6 0-3-16,8-3 2 0,-2 2-2 16,-2-1 3-1,4 1-4-15,2-1 7 0,4-1 5 16,2 2-4-16,1-5 4 15,1 2-8-15,-2 1 2 16,1 0-6-16,-2 2 6 16,0 3-5-16,-2 1 1 15,-2 1-2-15,-6 5-4 16,-3 0 4-16,-2 1-2 16,4-1 1-16,2 1 1 15,3-4 0-15,2-1-2 16,1-2 3-16,3-1-1 15,1-1 0-15,-3-2 2 16,1-2-2-16,1 2 2 16,1-1-2-16,-1 2-3 0,0 1 3 15,0 1-3-15,-1 4-4 16,4-1 7-16,-2 2 0 16,-5 1 2-16,-2 1-2 15,-3 1 0-15,-5-1 1 16,-5 2 1-16,-3-1-2 15,-1 0 0-15,1 0 0 16,-2 1 0-16,0 0-6 16,-3 0-2-16,-1 0 8 15,2 4 0-15,0-3-5 0,3 2 4 16,-1 0-1 0,3-2 2-16,8-2 0 0,2 0 0 15,7-2 2-15,-2 0 1 16,3 1-2-16,-2-3 1 15,1 0-2-15,-2 4 1 16,-2-1-1-16,-6 1-1 16,-3 3-4-16,-5 3 5 15,-2 0-1-15,-9 0 0 16,-9 0 2-16,-6 0 1 16,-10 0-2-16,-12 0 0 15,-9 0 0-15,-7 0 0 16,-3 0 1-16,1 0-1 15,0 0 11-15,3-1 1 16,4 1-4-16,4-2 5 0,1 0-3 16,0 0 2-16,-2 1-5 15,-7-1-4-15,-4 2-3 16,-5-1 0-16,0 1 0 16,0 0 4-16,0-1-2 15,0 1-4-15,0-4-30 16,0-6-121-16,0-13-268 15</inkml:trace>
  <inkml:trace contextRef="#ctx0" brushRef="#br0" timeOffset="-188068.25">9795 9719 256 0,'0'0'62'16,"0"0"47"-16,0 0 61 15,0 0-96-15,0 0-20 16,0 0-4-16,0 0 15 16,-30-50-31-16,21 32-8 15,0 2 3-15,0-1-4 16,5-1-13-16,2-2 2 16,2-3-9-16,0-1 4 0,20-2-6 15,8 3-2-15,6 3-1 16,4 7 3-16,-1 13 1 15,-1 5 0-15,-6 28-1 16,-3 20 2-16,-7 10 4 16,-5 6 4-16,0 0 6 15,2-12-8-15,1-12-6 16,10-14 0-16,6-15 11 16,5-12 5-16,13-4 2 15,5-14 0-15,4-17-15 16,3-12-2-16,-3-8 1 15,-7-6-7-15,-8-1 0 0,-10 4 0 16,-7 6-6-16,-7 9-15 16,-6 12-4-16,-2 7-18 15,-8 9-43-15,-6 4-186 16,-5 1-440-16</inkml:trace>
  <inkml:trace contextRef="#ctx0" brushRef="#br0" timeOffset="-187713.3">10290 9403 589 0,'0'0'120'15,"0"0"-28"-15,0 0 1 16,0 0-50-16,0 0-42 16,0 0 1-16,-43 143 77 15,21-52-12-15,-1 3-47 16,5 0 0-16,4-9-13 16,6-14-5-16,6-12 0 15,2-17-2-15,0-12 0 16,0-10 0-16,0-10 0 0,0-8-1 15,0-2 1-15,0 0-4 16,0 0-30-16,0 0-62 16,0 0-77-16,0-4-427 15</inkml:trace>
  <inkml:trace contextRef="#ctx0" brushRef="#br0" timeOffset="-187116.58">11166 9399 672 0,'0'0'150'0,"0"0"-37"16,0 0-59-16,0 0 21 15,0 0-24-15,0 0-33 16,-97 45-9-16,45 30 2 16,4 17 11-16,8 5-1 15,10-1-14-15,16-7-1 16,10-13-5-16,4-13 2 0,10-13-2 16,20-13 4-16,9-13-5 15,9-11 0-15,4-12-3 16,5-1 3-16,-1-8-42 15,0-15-35-15,-4-7-102 16,-6-7-146-16</inkml:trace>
  <inkml:trace contextRef="#ctx0" brushRef="#br0" timeOffset="-186746.57">11456 9650 664 0,'0'0'165'0,"0"0"-113"15,0 0-52-15,0 0 0 16,80 29 1-16,-56 3 3 16,-3 6 6-16,-5 1 4 15,-8 1-11-15,-8-6 0 16,0-8-1-16,0-7-1 15,0-8 16-15,0-11 8 16,0 0 38-16,0 0 29 16,0-12 7-16,0-16-59 15,0-13-32-15,16-11-7 16,10-7 1-16,5 4 1 0,3 8-3 16,3 11-1-16,-4 16-4 15,-6 9-6-15,-6 11-36 16,-5 0-39-16,-5 11-49 15,-4 11-46-15,-5 1-128 16</inkml:trace>
  <inkml:trace contextRef="#ctx0" brushRef="#br0" timeOffset="-186558.07">12103 9684 699 0,'0'0'80'0,"0"0"-78"15,0 0 57-15,3 88 18 0,-4-52-33 16,-13 0-8-16,-2-5-19 16,4-5-6-16,0-3-7 15,4-4-3-15,4-5-1 16,4-3-98-16,0-10-175 16</inkml:trace>
  <inkml:trace contextRef="#ctx0" brushRef="#br0" timeOffset="-186255.57">12440 9412 596 0,'0'0'200'0,"0"0"-121"0,0 0-44 16,0 0-18-16,0 0-15 15,0 0 6-15,-10 89 37 16,-1-25 23-16,4 8-31 16,4-2-10-16,3-5 7 15,0-12-9-15,1-7-13 16,11-13-10-16,2-6 0 16,-1-8 1-16,2-7-3 15,0-5-8-15,1-4-25 16,-2-3-48-16,-1-1-70 0,-8-20-90 15</inkml:trace>
  <inkml:trace contextRef="#ctx0" brushRef="#br0" timeOffset="-186086.03">12310 9782 901 0,'0'0'157'15,"0"0"-135"-15,0 0-9 16,0 0-3-16,0 0 23 15,135 3-2-15,-74-12-21 16,-3-4-10-16,-1-3-5 16,-8 2-62-16,-9-4-117 15,-9-3-123-15</inkml:trace>
  <inkml:trace contextRef="#ctx0" brushRef="#br0" timeOffset="-185854.11">12845 9382 665 0,'0'0'64'0,"0"0"-59"15,0 0 2-15,0 0 44 16,83 111 23-16,-61-53-21 16,-2 9 15-16,-2 2-11 15,-9 1-29-15,-8-3-3 16,-1-8-4-16,-13-7-6 15,-14-5 10-15,-3-5-12 0,-1-4-13 16,1-7 0-16,6-18-185 16</inkml:trace>
  <inkml:trace contextRef="#ctx0" brushRef="#br0" timeOffset="-185296.61">13296 9684 850 0,'0'0'137'16,"0"0"-84"-16,0 0-20 15,0 0-13-15,0 0-10 16,0 0-10-16,59-8 2 15,-7-5-2-15,15 1 8 16,-1 3-7-16,-7 4 4 16,-12 3-5-16,-13 2 0 15,-9 0-1-15,-7 0 0 16,-7 0-30-16,-7 0-70 16,-4 0-83-16,0 4-112 0</inkml:trace>
  <inkml:trace contextRef="#ctx0" brushRef="#br0" timeOffset="-185048.27">13359 9961 586 0,'0'0'228'16,"0"0"-181"-16,0 0-34 15,0 0 23-15,0 0-6 0,0 0-12 16,57-4 1-16,-9-4 2 16,8-6-15-16,4 3 7 15,-2 1-11-15,-4 3-2 16,-8 3-11-16,-8-2-175 16,-15-4-216-16</inkml:trace>
  <inkml:trace contextRef="#ctx0" brushRef="#br0" timeOffset="-184407.84">13962 9737 789 0,'0'0'89'15,"0"0"-36"-15,0 0-13 16,-13-73-8-16,14 52-16 15,18 0-10-15,4 3 0 16,4 4-6-16,3 8 3 16,-2 6-3-16,0 13 0 15,-3 22 1-15,-4 13-2 0,-7 5 2 16,-7 2 3-16,-4-2-2 16,-1-11-2-16,2-7 0 15,2-13 11-15,5-8-2 16,8-7 3-16,8-7 12 15,15 0 8-15,13-14 2 16,12-15-19-16,8-10 4 16,-1-2-18-16,-7 0 5 15,-9 3-6-15,-14 5 0 16,-13 10-5-16,-8 2-20 16,-13 8-44-16,-10-2-82 15,0 3-74-15,-26-1-356 16</inkml:trace>
  <inkml:trace contextRef="#ctx0" brushRef="#br0" timeOffset="-184130.22">14520 9435 590 0,'0'0'162'16,"0"0"-44"-16,0 0-77 15,0 0-34-15,0 0-5 16,-60 123 36-16,39-41 42 16,2 10-36-16,5 1-17 15,4-4-1-15,3-10-6 16,7-13-12-16,0-9-4 0,0-11-1 16,1-15-3-16,6-8 0 15,-5-11-1-15,-2-8-15 16,0 0-50-16,0-4-97 15,-13 0-94-15</inkml:trace>
  <inkml:trace contextRef="#ctx0" brushRef="#br0" timeOffset="-183657.47">15328 9234 711 0,'0'0'123'0,"0"0"-56"16,0 0-21-16,-104-33-14 0,49 62-13 15,-3 17-13-15,1 16 29 16,9 9 13-16,16 5-24 15,9 3 1-15,10-3-14 16,11-1-1-16,2-10-7 16,6-8 4-16,18-10-4 15,7-9 1-15,10-9-3 16,11-6 0-16,8-10-1 16,4-4-3-16,1-8-51 15,-8-1-156-15,-13-15-431 0</inkml:trace>
  <inkml:trace contextRef="#ctx0" brushRef="#br0" timeOffset="-182968.12">15469 9493 800 0,'0'0'88'0,"0"0"-48"15,0 0 12-15,0 0-10 16,0 0-12-16,0 0-22 0,37-31-8 15,-14 31 0 1,5 1 2-16,-4 18-2 0,-5 11 0 16,-10 7 0-16,-9 5 4 15,0 2 0-15,-15-5-1 16,-6-9-3-16,0-8 10 16,8-9 4-16,6-7 3 15,5-5-4-15,2-1 9 16,0-1 4-16,4-22 2 15,17-12-28-15,12-9-17 16,9 1-9-16,-3 7 6 16,-10 14 7-16,-10 13 12 15,-9 9-7-15,-7 0 5 16,-2 21-9-16,-1 7 12 16,0 5 0-16,0-1 1 0,0-5 4 15,0-4 4-15,0-8-6 16,6-2 7-1,11-5-3-15,4-2 0 0,6-5-7 16,2-1-3-16,6 0-65 16,-5-18-195-16,-7-7-542 15</inkml:trace>
  <inkml:trace contextRef="#ctx0" brushRef="#br0" timeOffset="-182761.67">16146 9560 664 0,'0'0'78'0,"0"0"-75"0,10 73 37 15,-10-32 44-15,0 2-25 16,-6-4-15-16,-7-5-12 16,0-6-12-16,1-7-20 15,4-9 0-15,2-8 0 16,6-4-152-16,0-21-208 15</inkml:trace>
  <inkml:trace contextRef="#ctx0" brushRef="#br0" timeOffset="-182171.69">16363 9412 846 0,'0'0'141'0,"0"0"-115"16,0 0-20-16,0 0-5 0,0 0 14 15,-17 73 6-15,15-45-11 16,2-4-2-16,0-1-6 16,5-7 0-16,7-4 3 15,3-5-3-15,-1-5 7 16,5-2-8-16,0 0 2 16,-1-17-3-16,1-3-1 15,-4-7-1-15,-1-1 1 16,-2-3 0-16,-5 1-3 15,0 10 3-15,-5 6 0 16,-2 10 1-16,0 4-1 16,0 9-11-16,2 19-12 15,2 14 21-15,-1 15 2 0,-3 6 1 16,0 3 4-16,0 1-3 16,-3-11 2-16,-9-11-3 15,2-12 0-15,-2-9 1 16,-2-8 17-16,1-8 9 15,-6-3 18-15,-4-5 0 16,-4 0 7-16,-1-3-21 16,2-13-3-16,4-3-13 15,6 1-15-15,5 0-4 16,10-1-47-16,1 1-72 16,22 0-116-16,13-2-510 15</inkml:trace>
  <inkml:trace contextRef="#ctx0" brushRef="#br0" timeOffset="-181975.22">16876 9659 898 0,'0'0'152'0,"0"0"-152"15,0 0-2-15,-11 72 2 16,-2-34 18-16,2 0-4 15,4 0-9-15,-2-1-3 16,-1-1-2-16,-3-5-2 16,-4-12-226-16</inkml:trace>
  <inkml:trace contextRef="#ctx0" brushRef="#br0" timeOffset="-181010.29">16953 9383 819 0,'0'0'113'15,"0"0"-86"-15,0 0-18 16,0 0-2-16,0 0 8 16,0 0-4-16,0-14 0 15,0 14 6-15,0 0 6 16,0 0-17-16,0 0 9 16,0 0-12-16,0 0 0 15,0 0-3-15,0 0 0 16,0 0 2-16,0-1-1 15,0 1 1-15,0 0 2 0,0 0 3 16,0 0 4-16,0 0-1 16,0 0-9-16,5 0-1 15,7 0-6-15,8 1 1 16,9 13 5-16,2 4 1 16,-1 6-1-16,-5 4 0 15,-7 4-2-15,-10 5 1 16,-6 1-1-16,-2-3-2 15,0-2 1-15,0-4 3 16,0-5-1-16,1-2 1 16,14-4-7-16,1-1-7 15,5 0 5-15,-3 3 6 16,-8 2-5-16,-8 3-12 0,-2 4 1 16,-12 1 7-1,-15-1 12-15,-6-5 3 0,0-4 6 16,2-6 4-16,6-7 27 15,5-7-8-15,11 0 5 16,6-6 20-16,3-14-4 16,2-11-40-16,23-8-13 15,11-5-3-15,11 2 0 16,6 2-3-16,-1 11-3 16,-7 8 2-16,-13 9 6 15,-12 7-17-15,-10 3-44 16,-4 2-57-16,0 0-112 0,4 0-68 15</inkml:trace>
  <inkml:trace contextRef="#ctx0" brushRef="#br0" timeOffset="-180812.81">17647 9704 636 0,'0'0'236'0,"0"0"-231"15,-30 76 35-15,11-37 35 16,-2 1-24-16,3-5-39 16,5-4-9-16,-3-5-3 15,5-3 2-15,2-5-2 16,4-7-79-16,5-11-227 16</inkml:trace>
  <inkml:trace contextRef="#ctx0" brushRef="#br0" timeOffset="-180439.81">17959 9283 754 0,'0'0'147'0,"0"0"-101"0,0 0 2 15,0 0 5-15,0 0-39 16,0 0-14-16,0 27 0 16,0 21 0-16,-5 13 42 15,-2 8-7-15,-2 0-8 16,1-1 10-16,4-5-27 15,1-8-7-15,3-12 0 16,0-8 2-16,0-7-5 16,0-6-3-16,2-7 1 15,2-5-42-15,1-7-50 16,3-3-94-16,3-12-25 0</inkml:trace>
  <inkml:trace contextRef="#ctx0" brushRef="#br0" timeOffset="-180257.3">17854 9674 810 0,'0'0'106'0,"0"0"-96"16,0 0 50-16,0 0 15 16,0 0-40-16,0 0-22 15,102-12-7-15,-48-8-6 16,2-3-43-16,-5-3-165 0,-11-3-229 15</inkml:trace>
  <inkml:trace contextRef="#ctx0" brushRef="#br0" timeOffset="-180027.4">18399 9232 848 0,'0'0'32'0,"0"0"-29"15,0 0-3-15,98 74 54 16,-60-29 6-16,-1 9 14 16,-7 6-28-16,-9 6-18 15,-15 2-12-15,-6-7 5 16,-3-4-13-16,-26-8 5 0,-6-7-3 16,-12-6-3-16,-5-6-7 15,-8-12-62-15,1-16-270 16</inkml:trace>
  <inkml:trace contextRef="#ctx0" brushRef="#br0" timeOffset="-177851.85">15526 9993 161 0,'0'0'441'15,"0"0"-372"1,0 0-32-16,0 0 40 0,0 0-2 16,0 0-32-16,-9-9-14 15,15 8-13-15,7 0-7 16,3 0-9-16,7 1 5 16,2 0 3-16,3 0 1 15,4 0-8-15,0 0 1 16,3 0-1-16,-2 0-1 15,3 0 6-15,-1 6-2 16,3 0 6-16,0 0-3 16,1-1-4-16,-1 1 5 15,-1 0 1-15,1-1-8 0,0 0-1 16,-1 0 0 0,-1 0-1-16,-2-1 1 0,2 0 4 15,1-1-4-15,-1 0 0 16,3 0 1-16,2-2-2 15,1 1 4-15,-1-2-7 16,-5 0 4-16,-2 0 0 16,-5 1 0-16,2-1 1 15,-4 4-1-15,-3 0-3 16,2-1 2-16,-1 3 1 16,4-2 0-16,1-1-1 15,-3-2 3-15,3-1-2 16,-2 0 0-16,0 0 2 15,-1 0 4-15,1 0-5 0,1 0 1 16,1-4 7-16,1-3-6 16,3-1 3-16,1 1-1 15,-1-2-3-15,-3 0 4 16,-1 0-3-16,-2 0 1 16,-1 1 0-16,-1 0 6 15,-3 1-7-15,0 0 5 16,-2 1-2-16,-4 1 3 15,-4 1 1-15,-6 0 5 16,2-2-10-16,-2 0 6 16,2-3-1-16,2-6 4 15,2 0-6-15,-1-5-2 0,3-1-3 16,0-3 1-16,4 0 1 16,0-3-5-16,-2 5 2 15,-8-3-1-15,-4 3 0 16,-5-2 1-16,0-3-2 15,-8-3-1-15,-8 0 1 16,-5-3-3-16,-1 0 3 16,-1 1-1-16,-1 1-1 15,3 1 2-15,5 1 0 16,1 2 1-16,7 0-1 16,1 2 1-16,-1-1 1 15,1 2-2-15,0 2 0 16,-5-2 0-16,-2 0-1 0,-1-1-1 15,-4 1 1 1,-2-1 1-16,2 3 0 0,-4 0-3 16,1 2 3-16,0-1 1 15,-2-1 1-15,-5-1-3 16,-4 3 1-16,-2 3 0 16,-5 1-2-16,-1 2-2 15,-3 1 4-15,-1 3 0 16,1 0-1-16,-2 3 1 15,4 2 0-15,-1-1 4 16,1 2-7-16,0 0 4 16,-2 1-1-16,0 0 0 15,-2-1 0-15,3 0 0 0,0-1 1 16,1 1-1-16,5 4-3 16,-2 0 3-16,-1 0 0 15,1 0-3-15,0 4 3 16,0 5 0-16,1 1 0 15,5 0-1-15,1-1-1 16,4-2 4-16,1 3-4 16,2-6 2-16,-2 3 0 15,3-1 0-15,0 2 2 16,0-2-2-16,3 2 0 16,-2 3 0-16,-3-1 0 15,-1 0 0-15,-4 2-2 16,1 0 2-16,-1 0 0 15,3-1 0-15,1 3 0 0,4 0-1 16,2-1 0-16,2 4-2 16,1-1 3-16,2 1-2 15,2-2 1-15,-1 0 1 16,3-3 0-16,-1 1 3 16,-3-1-4-16,-2 0 1 15,1 2-2-15,-1-1 2 16,2 2 5-16,-2-2-5 15,3-2-2-15,-1 0 0 16,2 2 4-16,1 3-4 16,-1 1 4-16,0-2-3 15,3 0 1-15,2 1-3 16,3 3 0-16,2-2 2 0,-1-1 1 16,5 4-5-16,-1 0 5 15,1 0 0-15,0 2 0 16,0 1-3-16,0-1 3 15,0 1 0-15,0 1 1 16,0-2-1-16,0 0-1 16,0 0 1-16,0 0 0 15,0 0 3-15,0-1-7 16,0-1 5-16,1-2-1 16,1 2 0-16,6-2 0 15,0 1 0-15,4-2-1 16,3-1 1-16,0-1 1 15,4-2 0-15,-2-1 0 16,2-2-1-16,-1-1 0 0,-3-1-1 16,3 2 1-16,-5 1 1 15,5 4 0-15,0-1-1 16,3 3 0-16,0-3 0 16,1 3 0-16,2-7 4 15,1 0-3-15,1-5 0 16,-4-4 0-16,4-1-1 15,6 0-3-15,4-8-23 16,0-9-58-16,-6-9-159 16,-14-11-568-16</inkml:trace>
  <inkml:trace contextRef="#ctx0" brushRef="#br0" timeOffset="-175991.46">10632 7731 350 0,'0'0'34'0,"0"0"-27"15,0 0-2-15,0 0-4 16,0 0 2-16,0 0 91 16,-6-17-9-16,5 13-25 15,-3-2-11-15,3 4-8 16,1-1-7-16,0 0-11 16,0 3-16-16,0 0-7 15,0 0 3-15,0 0-3 16,0 0 0-16,0 0 2 15,0 0 0-15,0 0 2 0,0 0-2 16,0 0-3-16,0 10 5 16,0 6 7-16,9 3 0 15,3 5-3-15,-1 4 6 16,6 3-5-16,0-4 0 16,3 1-3-16,4-1 3 15,2-3 8-15,3 0-2 16,9 0 3-16,2-1-3 15,7-2-8-15,5 0 1 16,4-3-6-16,2 2-2 16,2-1 0-16,-2-1 0 15,2-3 3-15,1-4-3 0,8 2 0 16,-1-2 0-16,3-3-1 16,-2-4 6-16,2-4-9 15,1 0 5-15,-1 0-1 16,4 0 3-16,-5-6-1 15,-1 0-2-15,-3-2 0 16,-1 1 0-16,-1 1 0 16,-2 1 0-16,0-1-5 15,-1 1 5-15,-3-2-1 16,3 0 1-16,2-3 1 16,4 3-1-16,2-5-2 15,-1 0 0-15,-2 2 2 16,-3 0 0-16,-2 1-1 0,-3 0 1 15,-1 3 0-15,-2 3 0 16,-5 0 1-16,0-1-2 16,0 1 3-16,0 0-3 15,2 0 2-15,3 1-1 16,3-2 1-16,4 3-1 16,2 1 0-16,-2 0-1 15,-4 0 2-15,-4 0-2 16,-4 9 1-16,-1 5 0 15,-3 3-1-15,-1 1 1 16,-2 2-1-16,-4 1 1 16,1-1 0-16,-5 2-1 15,3-1-5-15,0 2 6 16,2-1 0-16,2-2 0 16,-2 2 0-16,1-2 0 0,-2-1 3 15,-1 0-3-15,-2 1 1 16,-1 0-1-16,-2 1 0 15,-3-3 0-15,-5 0 2 16,-2 2-4-16,-4 1 4 16,-4 0-4-16,0 1 2 15,-3 0 0-15,2 0 2 16,-3 3-1-16,1-3 0 16,0 2 4-16,-2-1-3 15,3-1 4-15,-2 2 3 16,0-1-1-16,-2 0-2 15,1-1-1-15,-4 0-5 0,0-2 1 16,-3-1-1-16,-1-1 2 16,1 0-2-16,0-1 2 15,1-2-2-15,-3-2 0 16,1-2 1-16,-1-5-2 16,-1 0 1-16,2-2 0 15,-1-1 0-15,-1-2 0 16,0-1 0-16,0 0-8 15,2 0-41-15,-2 0-92 16,0-6-136-16</inkml:trace>
  <inkml:trace contextRef="#ctx0" brushRef="#br0" timeOffset="-175648.37">14714 8750 680 0,'0'0'50'0,"0"0"-50"16,0 0 0-16,31 74 0 16,-20-44 0-16,-1 3 2 15,2-3 7-15,0-4-8 16,1-6-1-16,1-7 11 0,1-2 7 15,-2-8 9-15,2-3 35 16,0 0 2-16,4-6-38 16,1-12 50-16,1-5-31 15,-1-3-23-15,0-1-9 16,-1 0 0-16,-1 1-7 16,-4 2-6-16,-1 4-21 15,0 2-49-15,-4 3-154 16,-5-1-429-16</inkml:trace>
  <inkml:trace contextRef="#ctx0" brushRef="#br0" timeOffset="-173209.38">17978 9181 560 0,'0'0'98'0,"0"0"-41"16,0 0 22-16,0 0-4 16,0 0-47-16,0 0 2 15,-31-84 3-15,28 66-10 16,0-2 7-16,0 0 5 15,-1-1-17-15,-1-1-3 16,-2-2-3-16,-3-2-7 16,-3-1-3-16,0 1-2 15,-5-4 1-15,0-1-2 0,-4 0 3 16,-4 1-2-16,-2 2 2 16,-5 0-2-16,-3-2-1 15,-5 2-2-15,-3-3 3 16,1 4 0-16,-2-1-2 15,2-2 6-15,-6 1-8 16,1-2 3-16,-1 1 1 16,-2 1 2-16,-3-1 4 15,2 0 2-15,0 0-8 16,4 1-1-16,2 2 1 16,3 0 3-16,1 2-2 15,0 0 0-15,-1 0-1 16,-2 0 0-16,3 0 0 0,0 1 1 15,1 0 0-15,3 5 0 16,1 0 5-16,-2 3-5 16,1-3 1-16,-3 2-2 15,1-1-3-15,-2 3 3 16,2-2 0-16,-1 1-3 16,4 1 3-16,3-2 2 15,0 1-2-15,0 1 0 16,4-1 0-16,0 4 0 15,-2-4 1-15,0 2 1 16,-3 1-2-16,-2 1 0 16,1 1 0-16,-4 2-5 0,1-1 5 15,2 2 2-15,-2 2 1 16,-1 1-4-16,1 2 1 16,-2-1 0-16,-1 2 0 15,-2-1 0-15,-1 3 0 16,1-3 0-16,2 0-1 15,3 0 1-15,0-1 1 16,0 0 1-16,0-1-2 16,-5-3 0-16,0 0-1 15,-3-1 1-15,4-1 2 16,4 3-2-16,7-1-2 16,7 2 0-16,6 0 3 15,1 1-1-15,0-1 0 16,0 2-2-16,-2-2 2 15,0 2-2-15,-2 0 6 0,-1 1-4 16,-1 0 1-16,2 1-1 16,5-2 1-16,2 2-1 15,5 2 0-15,4-1 0 16,0-2 4-16,2 3-1 16,-1-2 6-16,1 1-5 15,-3-2 1-15,0 2-3 16,0 0-1-16,1-1 2 15,3 2 1-15,0-2 0 16,-1 1-2-16,2-1 3 16,-1 1-5-16,-3 0 1 15,1-3-1-15,-1 2 0 0,-1-1 0 16,1 2 0-16,-3-1 0 16,1 2 1-16,3-3-1 15,-3 2 0-15,-1 1-1 16,0-2 1-16,2-2 0 15,-2 3 0-15,-5-2 0 16,1-1 0-16,-8 1 0 16,-1-1 1-16,-5 0-1 15,4-1-1-15,0-1 0 16,2 3 2-16,6-1-2 16,-2-1 3-16,7 1-1 15,-1-1-1-15,0 1 2 16,-3-2-2-16,-5 2 0 0,-2 0 0 15,-3-3-2 1,0 3 2-16,5 0 0 0,2-2 0 16,4 2 0-16,8 2 2 15,1-3 1-15,-1 2-5 16,1 0 2-16,-4-1 0 16,1-1 6-16,-2-1-6 15,-2 0-1-15,-3 1-3 16,-3-1 4-16,-1 1-1 15,-1-2 1-15,1 3 0 16,-2 0 0-16,3-2-1 16,-1 3-1-16,4 2 4 0,1-1-2 15,5 0 0 1,4 0 0-16,-1 1 0 0,1 0-3 16,3 1 4-1,1-2-1-15,0 2 0 0,0 0 0 16,0-1-3-16,0 1 2 15,0 0 1-15,0-2-8 16,0 2-30-16,0 0-60 16,10 0-99-16,5 0 2 15,3-1-87-15</inkml:trace>
  <inkml:trace contextRef="#ctx0" brushRef="#br0" timeOffset="-172727.67">14333 7209 385 0,'0'0'61'15,"0"0"-20"-15,0 0 52 16,0 0-18-16,0 0 12 16,0 0-46-16,-4-38 4 15,-3 35 10-15,-6 3-25 16,-10 0-18-16,-9 9-12 15,-11 14-4-15,-11 9 4 16,-2 3 5-16,-4-1-5 16,-1-4 1-16,4-7-1 15,11-3 0-15,8-9 0 0,18-2 1 16,6-3-1-16,10-3 5 16,2-2 0-16,2-1-5 15,0 0 3-15,0 0-2 16,14 0 4-16,5 0-5 15,13 3 4-15,3 3 11 16,4 3-3-16,-2 5-8 16,-2 4 8-16,-2 6-11 15,-7-2 2-15,-2 0 3 16,-7-1-6-16,-3-4 1 16,-1-2-3-16,0-5 2 15,-5-5 0-15,0-1 1 16,0-4 0-16,-2 0 0 0,-2 0-1 15,4 0-16 1,2 0-46-16,5 2-94 0,-3-1-85 16</inkml:trace>
  <inkml:trace contextRef="#ctx0" brushRef="#br0" timeOffset="-159688.72">3654 11021 593 0,'0'0'49'0,"0"0"-24"16,0 0 12-16,0 0 31 16,0 0-3-16,0 0-18 15,0 0-16-15,-16 0-17 16,16 0-14-16,-2 11 0 16,-1 14-9-16,-1 21 9 15,-5 20 0-15,-3 15 15 16,-3 14-13-16,-1 4 3 15,-2-3-4-15,6-10 5 0,0-17-3 16,3-20-3-16,0-17 11 16,3-13 5-16,2-11 1 15,4-4 3-15,-1-4 19 16,0 0 15-16,-2 0 3 16,-3-18-2-16,-3-15-41 15,-1-17-14-15,2-16 0 16,2-15 0-16,6-5 0 15,0-1-16-15,11 5-4 16,9 10 2-16,5 8 10 16,6 13-3-16,4 10 9 15,3 16-8-15,2 13 2 16,1 10 8-16,0 2-10 0,-2 19 3 16,-8 12-6-16,-7 8 1 15,-15 4 9-15,-9-1-1 16,-4-6 0-16,-25-5 3 15,-7-5 1-15,-4-8 43 16,-7-5 8-16,6-5-2 16,4-6-25-16,10-2-16 15,11 0-8-15,11 0-10 16,5 0-98-16,27-2-320 16</inkml:trace>
  <inkml:trace contextRef="#ctx0" brushRef="#br0" timeOffset="-158487.58">4055 11390 760 0,'0'0'76'16,"0"0"1"-16,0 0 12 15,0 0-17-15,0 0-24 16,0 0-9-16,-34-56-8 16,34 54-11-16,0 2-10 15,0 0-10-15,9 0-5 16,12 0-5-16,6 14 3 16,4 12 4-16,-4 6-4 15,-3 9 4-15,-9 1-7 16,-9-3 6-16,-6-6 2 0,0-11 2 15,0-10-2-15,0-8 1 16,-3-4 2-16,3 0 11 16,-2 0 20-16,2-10 1 15,0-19-8-15,2-13-25 16,23-10-10-16,20-2-11 16,13 6-15-16,3 11-3 15,-4 12 14-15,-11 11 23 16,-13 6-2-16,-12 6 2 15,-15 2 2-15,-3 0-9 16,-3 0-1-16,-6 16 0 16,-16 7 10-16,-7 7 26 15,4 0-8-15,4-4-15 0,13-2-1 16,8-5-1 0,0-2-1-16,14-5 2 0,19-6 1 15,10-6-3 1,9 0-13-16,5-18-11 0,-2-4 3 15,-10-2 7-15,-15 5 8 16,-17 4 6-16,-13 0 2 16,-3 2-2-16,-22 3-6 15,-8 1 6-15,-3 4 13 16,9 4-2-16,8 1 11 16,13 0-15-16,6 0-2 15,0 0-5-15,21 0-1 16,16 0 1-16,15 0 0 15,11-4-2-15,1-8-25 0,-2-3 17 16,-9-4 6-16,-10 1 0 16,-13-2 4-16,-12 3-1 15,-9 0 2-15,-9-3-2 16,0 3 1-16,-2 4 0 16,-5 4 0-16,4 8-1 15,3 1 0-15,0 16-13 16,0 23-7-16,0 13 21 15,9 13 3-15,3 0 6 16,-3 2-4-16,3-3 6 16,-5-7-7-16,-4-9 15 15,-3-14-18-15,0-16 6 16,0-10 9-16,0-6-6 0,0-2 29 16,-12-5 15-16,-4-17-18 15,-2-18-36-15,4-18-3 16,10-15-9-16,4-13-23 15,6-3-25-15,21 10-46 16,4 18-95-16,5 22 137 16,-3 24 58-16,-3 13-30 15,-4 2-18-15,-6 20 46 16,-11 10 2-16,-6 5 6 16,-3 1 25-16,-5-3 36 15,-11-6 16-15,-8-5-9 16,-4 0 35-16,-9-6-27 0,2 3-59 15,4-4-17 1,3-10-97-16,5-5-686 0</inkml:trace>
  <inkml:trace contextRef="#ctx0" brushRef="#br0" timeOffset="-157069.29">5361 11383 494 0,'0'0'388'16,"0"0"-309"-16,0 0-43 0,0 0-20 16,0 0-16-16,0 0-7 15,63-5 5-15,-30 30-4 16,-4 11 2-16,-3 4 2 15,-9 2 1-15,-9-2-1 16,-8-8 2-16,0-10 0 16,0-9 6-16,0-8 3 15,-5-5 33-15,2 0 16 16,-1 0 21-16,0-17-22 16,4-16-36-16,0-11-13 15,22-12-8-15,24-3-8 16,8 6-22-16,7 11-18 0,0 16 12 15,-9 12 18 1,-13 7-7-16,-15 7 9 0,-12 0-4 16,-8 12 0-16,-4 8 0 15,-4 5 20-15,-15 2 3 16,-4 4 17-16,1 0-9 16,7-2-4-16,9-7 3 15,6-2-8-15,0-5 0 16,15-8 6-16,15-7-1 15,9 0-3-15,5-12-4 16,1-13-3-16,0 0 1 16,-12-1-2-16,-14 1-1 0,-9 6 1 15,-10 1 0-15,-10 2-14 16,-21 6-14-16,-8 8 24 16,-1 2 8-16,5 0 6 15,11 2 26-15,14 2-9 16,10 2-17-16,0 0-5 15,18-2 3-15,25-3 6 16,13-1 1-16,12 0-11 16,-1-13-3-16,-1-3 3 15,-10-6-7-15,-11 3-1 16,-12-2 6-16,-12-1-2 16,-16 0 4-16,-5-2-1 15,0-1-16-15,-10 9 4 16,-1 4 13-16,5 12 4 15,0 0-4-15,4 30-14 0,1 17 6 16,1 16 8-16,0 9 27 16,0 9-6-16,3-2-2 15,1-4 4-15,1-8 3 16,-2-14-8-16,-1-18-5 16,-2-15-3-16,0-9-3 15,0-9 8-15,0-2 17 16,0 0 1-16,-10-22 47 15,0-14-60-15,-3-23-20 16,12-20-17-16,1-17-23 16,6-9-14-16,22 0-33 15,5 21-12-15,5 24 24 0,-1 26 71 16,-6 25-9-16,-4 9-46 16,-8 11 22-16,-8 21 25 15,-11 9 7-15,0 6 5 16,-13 0 10-16,-13-3 18 15,-5-4 25-15,-8-6 28 16,-1-8-14-16,2-4-19 16,7-7 6-16,13-5-40 15,11-7-14-15,7-3-124 16,0-17-366-16</inkml:trace>
  <inkml:trace contextRef="#ctx0" brushRef="#br0" timeOffset="-156126.08">6672 11519 505 0,'0'0'443'0,"0"0"-422"16,0 0-21-16,0 0 0 15,87-74 0-15,-71 54 1 16,-5 3-1-16,-1 1-6 15,-7 0-29-15,-3 4-4 16,0 1-34-16,-6 3 12 16,-4 2 61-16,1 6 22 15,1 0-3-15,1 0-11 16,-3 17 1-16,0 8 13 0,3 8 19 16,4 4 8-16,1 4-24 15,2 0 8-15,0-5-11 16,0-6-12-16,11-9 2 15,1-4-2-15,3-8-6 16,0-5 7-16,1-4 3 16,2 0-7-16,3-17 7 15,1-10-2-15,-5-8-9 16,-2-12-1-16,-11-6 2 16,-4-8-4-16,0 0-2 15,-1 4-6-15,-16 11-3 16,-1 14 4-16,-1 14 1 15,4 8 5-15,2 6 1 0,4 4-4 16,4 0 6-16,2 0-4 16,3 0-1-16,0 2 2 15,0 4-4-15,15 0 5 16,10-4 10-16,7 1-3 16,5-3-2-16,6 0-5 15,-2 0 2-15,-4 0 1 16,-7 7-3-16,-6 4-4 15,-11 9 3-15,-6 3-9 16,-4 8 2-16,-3 5 8 16,0 3 4-16,0-1 10 15,0-4 1-15,0-6-13 0,0-7 1 16,2-6-2-16,10-3 2 16,10-7 4-16,10-5 1 15,5 0 0-15,9-21-8 16,-1-8-1-16,-3-7 1 15,-9-5 0-15,-9-6 1 16,-10-6-1-16,-8-9-9 16,-4-6-28-16,-2 4 5 15,0 10 30-15,0 15 2 16,-2 13 5-16,-2 13 26 16,-1 4-2-16,4 7-12 15,-2 1 7-15,3 1-8 16,0 0-16-16,-1 2-2 0,-2 22-11 15,-5 18 13 1,5 15 3-16,-2 13 1 0,4 8 5 16,-1 1 22-16,2 2 6 15,0-3-8-15,0-11-19 16,0-8-4-16,8-16-6 16,3-15 4-16,-1-11-3 15,-1-9-2-15,0-8-12 16,1 0-51-16,1-11-7 15,-2-17-82-15,-6-13-185 16</inkml:trace>
  <inkml:trace contextRef="#ctx0" brushRef="#br0" timeOffset="-155848.29">7290 11309 819 0,'0'0'196'0,"0"0"-179"16,0 0-1-16,0 0-4 15,0 0-10-15,106-19 4 16,-49 11-5-16,-4 4 0 16,-8 2-1-16,-9 2 1 15,-8 0-1-15,-5 6-4 16,-6 9-2-16,-6 3 0 16,-5 6 4-16,-3 1 2 15,-3 1 18-15,0 2-6 0,0-5-4 16,0-6-1-1,0-4-6-15,0-6-2 0,0-6-1 16,0-1-57-16,0-1-101 16,3-22-72-16</inkml:trace>
  <inkml:trace contextRef="#ctx0" brushRef="#br0" timeOffset="-155717.02">7748 11156 653 0,'0'0'353'0,"0"0"-308"15,0 0-40-15,0 0-5 16,0 0-8-16,0 0-19 16,0 14-138-16,0 0-415 15</inkml:trace>
  <inkml:trace contextRef="#ctx0" brushRef="#br0" timeOffset="-155120.02">7924 11418 958 0,'0'0'81'15,"0"0"-80"-15,0 0-1 16,74-84 1-16,-63 68-2 16,-6-2 1-16,-5 4-3 15,0-2-25-15,-8 1-48 16,-11 3 2-16,2 0 29 0,1 4 32 15,2 4 13 1,4 4 47-16,-4 0-15 0,3 4-10 16,-4 16 14-16,4 6 10 15,2 6-10-15,2 4 11 16,6 2-21-16,1-1 0 16,0-5-11-16,0-4-4 15,11-7-6-15,3-6 0 16,-1-9-3-16,5-6 9 15,3 0 3-15,6-20 2 16,1-10-6-16,0-10-7 16,-3-6-1-16,-5-7-1 0,-8-4-1 15,-1-5-7 1,-4 3-22-16,-3 13-6 0,1 16 20 16,-3 15 13-16,-1 10-1 15,-1 5 2-15,3 0-15 16,1 17 0-16,2 9 14 15,2 2 2-15,8 4-1 16,2 4 4-16,6 2-2 16,3 2 7-16,0 0-4 15,-6 3 4-15,-8-5-6 16,-10-1 0-16,-3-2 0 16,-4-4 10-16,-19-3 20 15,-8-2 16-15,-11-3-1 16,-7-3-30-16,-6-4-16 15,4-5-1-15,5-11-112 0,2 0-379 16</inkml:trace>
  <inkml:trace contextRef="#ctx0" brushRef="#br0" timeOffset="-154056.02">2763 12246 1010 0,'0'0'34'0,"0"0"-21"16,0 0-13-16,0 0-11 0,0 0 11 15,0 0-1 1,39-32 1-16,-21 32-1 0,9 0-6 16,4 0 7-16,8 0 2 15,13 0 0-15,7 0-2 16,12 0 4-16,10 0-3 15,11-8 5-15,10-2-2 16,13-3-4-16,4-5 4 16,18-3-4-16,11-3 11 15,11-6-1-15,14-2-2 16,8-2 1-16,8 0-8 16,7 2 14-16,4 2-1 15,4 2-10-15,5 4-3 16,0 1-1-16,-3 7 0 15,-5 1 3-15,-7 4 0 0,-7 0-3 16,-5 1 5-16,-3 0-5 16,-9 0-1-16,1 4 0 15,-9-2 1-15,-7 0 0 16,-8 3 1-16,-12-4 2 16,-13 1-3-16,-15-2-1 15,-20 2 1-15,-14 1 2 16,-12 0 3-16,-14 2 5 15,-9 0-1-15,-11 0 0 16,-3 1-4-16,-6 3 3 16,-9-1-3-16,0 1-3 15,-5 1-2-15,-2 0 2 0,-2 0-1 16,0 0 0-16,1 0 6 16,1 0-5-16,2 0 1 15,-1 0-3-15,2 0 0 16,-2 0-1-16,0 0 3 15,-2 0 1-15,-1 0-3 16,0 0-1-16,0 0 1 16,0 0-3-16,0 0 2 15,0 0-2-15,0 0-14 16,-1 0-46-16,-8-4-71 16,-5-10-235-16</inkml:trace>
  <inkml:trace contextRef="#ctx0" brushRef="#br0" timeOffset="-138560.75">3390 12570 636 0,'0'0'24'15,"0"0"-20"-15,0 0-3 16,0 0 14-16,0 0 23 16,0 0-9-16,0 0-12 15,0 21 27-15,0 4 5 16,0 6-3-16,0 2-13 0,0-1-11 15,2 1-19-15,1-3 3 16,0 1-2-16,2-3 3 16,0-1-6-16,-4-4-1 15,1 1-52-15,-2-1-31 16,0-7-61-16,0-5-123 16</inkml:trace>
  <inkml:trace contextRef="#ctx0" brushRef="#br0" timeOffset="-138261.54">3507 12118 865 0,'0'0'13'0,"0"0"-13"15,0 0-14-15,0 0 14 16,92 118 4-16,-43-40 53 16,11 16-10-16,-5 12-17 15,-3-2-10-15,-8-1-13 16,-10-10-1-16,-20-11 5 16,-14-3-10-16,-13-4-1 15,-36-3 0-15,-17 1 15 0,-14 2-4 16,-6-6-11-16,-3-19-185 15</inkml:trace>
  <inkml:trace contextRef="#ctx0" brushRef="#br0" timeOffset="-136150.22">5322 12373 255 0,'0'0'506'15,"0"0"-499"-15,-95-21-7 16,47 21 0-16,3 0 4 15,5 0 16-15,7 10 6 16,9 5 2-16,3 3-5 0,4 3-2 16,3 2-9-16,11 0-6 15,3 2-5-15,0-1 3 16,13 2 3-16,19 3 4 16,11 1-4-16,6 3 5 15,0 0-1-15,-5 1-5 16,-13-2-1-16,-15-1-4 15,-11-1 7-15,-5-3 16 16,-11 1 4-16,-14-7 17 16,0-5 9-16,6-8-25 15,5-8-8-15,12 0 3 16,2-11-1-16,12-20-23 16,27-13-26-16,18-6-57 0,7 3 50 15,8 7-2-15,-4 7 10 16,-5 12-5-16,-9 12 29 15,-14 9 1-15,-13 3-14 16,-8 18 9-16,-7-1 5 16,-6 3 5-16,-4 0 8 15,-2-5 7-15,0-1-13 16,0-2 1-16,0-3-4 16,0-3-4-16,0-4-1 15,1-5-60-15,8 0-126 0,0-10-150 16</inkml:trace>
  <inkml:trace contextRef="#ctx0" brushRef="#br0" timeOffset="-136019.58">5734 12393 880 0,'0'0'132'16,"0"0"-132"-16,0 0-21 15,0 0-108-15,0 0-33 16,0 0-388-16</inkml:trace>
  <inkml:trace contextRef="#ctx0" brushRef="#br0" timeOffset="-134807.37">6031 12558 830 0,'0'0'20'0,"0"0"-20"16,0 0-85-16,0 0 84 16,0 0 2-16,79 42 6 15,-61-13-7-15,-9 1 0 16,-2-3 0-16,-7-5 1 16,0-7-1-16,0-5 4 15,0-4 3-15,0-6 17 16,0 0 47-16,0-6 21 0,0-20-50 15,0-12-42 1,14-13-3-16,8-1-5 0,5 8-4 16,1 12-7-16,-4 16 8 15,0 12 2-15,-2 4-4 16,2 8 1-16,-1 15 12 16,1 3 12-16,7 5 11 15,-1-3-12-15,1-3-4 16,6-5-4-16,2-11 2 15,1-9 10-15,-2-1-3 16,-4-17 0-16,-6-6-5 16,-10-1-7-16,-12-1-7 15,-6-2-1-15,-1 4 4 16,-23 5 0-16,-6 6 4 16,-6 9 0-16,0 4 2 0,2 4-1 15,4 15-1-15,9 3-5 16,8 3 2-16,11-5-1 15,2-2 4-15,2-3-8 16,14-5 8-16,5-4 1 16,3-2 7-16,-1-4-8 15,0 0-4-15,-2 0 3 16,-4-4-5-16,-6 4 1 16,-5 12-31-16,-4 22-17 15,-2 20 28-15,0 14 25 0,-9 8 22 16,-7 16 12-1,-3-5 43-15,0-10-32 0,0-15-27 16,4-20 41-16,2-18 0 16,5-12-19-16,5-9 2 15,3-3-11-15,0-12 14 16,0-25-37-16,18-20-8 16,16-22-48-16,13-12 3 15,9-11-68-15,4 1-42 16,6 6 8-16,-4 19 103 15,-5 17 44-15,-5 17 1 16,-15 11 23-16,-11 9 24 16,-14 5 18-16,-8 3 32 15,-4-2-45-15,0-8-16 16,0-2-7-16,-7-7-12 16,-5-1-9-16,2 3-6 0,2 4-2 15,6 10 1-15,1 7-1 16,1 6 2-16,0 4-3 15,0 13 0-15,0 24-2 16,0 20 2-16,0 15 58 16,0 12-20-16,0 2-8 15,0-6-6-15,0-9-12 16,3-13 7-16,12-18-12 16,3-13-1-16,9-11 0 15,12-13 4-15,14-3 2 16,13-25-11-16,6-13-1 15,-4-11-38-15,-14-2 0 16,-13-2 8-16,-15 6-22 0,-13 8 24 16,-13 11 14-16,0 14-3 15,-22 5 8-15,-11 9 1 16,-7 0 8-16,-1 10 1 16,4 13 19-16,10 3 14 15,11 2-9-15,10 2-3 16,6-3-5-16,6-2-4 15,21-4 7-15,7-5 2 16,7-3-11-16,3-8-5 16,3-3 2-16,3-2-8 15,2 0-2-15,-4-2-24 16,-12-3-28-16,-18 1-60 0,-18-2-173 16</inkml:trace>
  <inkml:trace contextRef="#ctx0" brushRef="#br0" timeOffset="-134053.39">8112 12272 574 0,'0'0'361'15,"0"0"-257"-15,0 0-104 16,0 0-14-16,0 0 14 15,54 109 21-15,-26-54 13 16,4 0-1-16,-1-2-20 16,-1-7-8-16,-2-11 8 15,-6-10-7-15,-7-11 25 16,-3-8-10-16,-8-4-8 0,0-2 4 16,0 0 28-16,5-19 11 15,0-13-20-15,6-12-28 16,-2-6-2-16,-4-5 8 15,-1 1-11-15,-2 0-1 16,-2 9 2-16,4 13-4 16,-4 11 0-16,-1 16-9 15,0 3-46-15,3 2-33 16,7 2-100-16,4 12-102 16,5 4-121-16</inkml:trace>
  <inkml:trace contextRef="#ctx0" brushRef="#br0" timeOffset="-133702.33">8867 12366 764 0,'0'0'163'0,"0"0"-145"0,0 0 28 16,-115 66 32-16,81-33-32 15,7 2-22-15,12-3-21 16,7-6 1-16,7-3-4 15,1-7 9-15,0-4-6 16,12-7 1-16,7-5-3 16,2 0-1-16,6-17-8 15,-2-9-4-15,1-2-3 0,-7-1 15 16,-1-1-5 0,-4 6 5-16,-4 7 2 15,-4 8 5-15,-3 8-4 0,8 1-1 16,2 4 5-16,5 17-4 15,4 4 18-15,-1 6-3 16,-1 1-14-16,-1-1-3 16,-3-1-2-16,2-8-51 15,-6-11-101-15,-6-11-175 16</inkml:trace>
  <inkml:trace contextRef="#ctx0" brushRef="#br0" timeOffset="-133467.58">9134 11994 604 0,'0'0'469'16,"0"0"-469"-16,9 75 0 16,-1-19 21-16,0 8 57 15,4 0-9-15,3 2-27 16,3-8-24-16,3-7-9 15,-1-4 0-15,2-6-9 16,-6-9-26-16,-2-9-72 16,-2-11-71-16,-7-12-158 15</inkml:trace>
  <inkml:trace contextRef="#ctx0" brushRef="#br0" timeOffset="-133123.41">9382 12277 834 0,'0'0'6'16,"0"0"6"-16,29 91 29 16,-13-57 9-16,1-3-7 15,1-2 9-15,0-6-28 16,-3-7-15-16,-5-8-8 16,-4-3 6-16,-1-5-4 15,-2 0 4-15,3-9 7 16,4-18-6-16,4-12-8 15,5-9-8-15,-2-2 8 0,3 6-6 16,0 11 6 0,-4 16 1-16,2 13 22 0,-1 4-15 15,4 7-8-15,4 15 27 16,2 11 28-16,-3 5-16 16,-2 2-21-16,-1-4-11 15,-3-2-3-15,-2-2-4 16,-4-3-34-16,0-6-66 15,-5-10-128-15,-6-10-356 16</inkml:trace>
  <inkml:trace contextRef="#ctx0" brushRef="#br0" timeOffset="-132404.34">10002 12354 549 0,'0'0'312'0,"0"0"-312"15,0 0 25-15,94 8 69 16,-62-8-33-16,-4 0-52 16,-6 0-6-16,-10 0 3 15,-7-6-3-15,-5-3-3 16,-5-2-15-16,-20-5-59 16,-8 1-9-16,-4 1 58 15,-1 10 11-15,4 4 10 16,7 0 3-16,5 0 2 15,8 16 15-15,6 6 19 16,8 5 5-16,0 2 0 16,13 1 8-16,18-5-10 15,13-3 1-15,14-3-5 0,9-7-17 16,9-10-6-16,3-2-8 16,2 0-2-16,-4-13 3 15,-4-7-2-15,-12-2-1 16,-14-2 6-16,-16-5-7 15,-12-1-6-15,-11-4 3 16,-8 2-15-16,0 4 2 16,-17 9 16-16,-6 6 3 15,-4 8 1-15,-2 5 11 16,3 2-1-16,-3 18-8 0,4 5 7 16,5 6 5-1,3 2-2-15,5-4-1 0,4 0-11 16,8-5-1-16,0-6-3 15,0-4 1-15,8-7-1 16,8-5 6-16,10-2-6 16,5-6-4-16,4-16 3 15,4-10 0-15,-4-7 1 16,-10-8 0-16,-7-6-2 16,-10-8-7-16,-7-5-19 15,-1 1 0-15,0 7-12 16,0 16 40-16,-4 14 15 15,-1 17 29-15,2 10-8 16,3 1-22-16,0 21-13 16,0 23-1-16,0 17 61 0,0 8 6 15,8 1-31-15,9-4-6 16,1-8-17-16,2-10-13 16,-1-7-8-16,-5-8-61 15,-8-11-66-15,-6-12-190 16</inkml:trace>
  <inkml:trace contextRef="#ctx0" brushRef="#br0" timeOffset="-130988.3">5206 13364 889 0,'0'0'67'0,"0"0"-67"0,0 0-38 16,0 0 21-16,0 0 16 16,0 0 1-16,74 0 7 15,-50 0 1-15,5 2 5 16,3-2 0-16,7 0 4 15,6 0-3-15,13-2 9 16,5-6-12-16,9-2-2 16,5-3-2-16,2-1-2 15,2-2-4-15,-4 3 16 16,-1 0-10-16,-7 2 0 16,0 3 3-16,-1 3-7 0,7-2-2 15,7 2 0-15,4 1 4 16,3 0-10-16,7-4 10 15,4-3-5-15,8-6 0 16,5-1 2-16,0 0 0 16,-2 3 11-16,-7 1 6 15,-8 4-11-15,-5 6-8 16,1 0 3-16,4 2 1 16,-1 0-4-16,5 0-4 15,4-4 1-15,3-1 3 16,6-3 0-16,-1-3 2 15,-2 0 1-15,-8 2-2 16,-11 2 0-16,-8 0 0 0,-6 1-2 16,-3 2-1-1,1 0 2-15,2-1 0 0,4 1 0 16,7-2-2-16,4-2 2 16,8 0 1-16,2-2 0 15,-5-1 1-15,-8 2-1 16,-11-1-1-16,-5 2 1 15,-12 1 4-15,-9 1 2 16,-3 1-4-16,-8 3-2 16,-4-1 1-16,-3 2-1 15,-4 0 0-15,3 0-1 16,-2 2 3-16,2-1 3 0,0 0-6 16,1 0 1-16,1 1 0 15,-3-1-1-15,0 2-3 16,-5 0 3-16,-11 0 3 15,-6 0-2-15,-4 0 0 16,1-1-1-16,0-2 4 16,5 1 26-16,4 0-8 15,5 0-9-15,3 0-8 16,0 0-4-16,-6-2 1 16,-5 4-2-16,-7 0 2 15,-6 0-2-15,0-2 0 16,0 2 1-16,0 0-4 15,0 0 2-15,-10 0-14 16,-8-11-122-16,-9-19-467 16</inkml:trace>
  <inkml:trace contextRef="#ctx0" brushRef="#br0" timeOffset="-114909.71">11772 12169 669 0,'0'0'3'0,"0"0"-2"16,0 0-1-16,0 0 63 16,0 0 3-16,0 0 5 15,0 0-47-15,-24-34-12 16,24 32 5-16,0-3-5 16,0-2-4-16,3-4-3 15,9-3-3-15,9-6 12 0,7-4-14 16,8 0-6-1,7-1 6-15,6-2 0 0,-1 7 11 16,-3 7-4-16,-3 10 16 16,-8 3-5-16,-4 25-12 15,-3 18 2-15,-4 11 37 16,-2 4 1-16,-4-5-25 16,2-10-10-16,5-9 8 15,0-11 7-15,7-9-4 16,6-10-1-16,4-4 4 15,5-12 5-15,8-20-13 16,1-9-12-16,0-8 3 16,-7-6-5-16,-8-1-3 15,-16 3-4-15,-9 7 0 16,-11 11-21-16,-4 12-20 0,-1 10-21 16,-23 13-41-16,-13 0-195 15,-12 17-428-15</inkml:trace>
  <inkml:trace contextRef="#ctx0" brushRef="#br0" timeOffset="-114536.08">12304 11825 722 0,'0'0'9'0,"0"0"-9"16,0 0 21-16,0 0-20 15,-40 87 25-15,39-5 74 16,1 18 11-16,0 5-50 16,16-4-22-16,-1-8-26 15,0-12 0-15,-5-11-2 16,-5-7 12-16,-2-16-13 15,-2-11-1-15,-1-15-8 16,0-11 1-16,0-8-1 16,0-2 8-16,0 0 2 15,0 0 4-15,0-7-15 0,0-3-5 16,0-3-54 0,0 3 10-16,0 7-61 0,0 1-69 15,0 2-127-15</inkml:trace>
  <inkml:trace contextRef="#ctx0" brushRef="#br0" timeOffset="-107628.77">13014 12137 366 0,'0'0'88'0,"0"0"-77"0,0 0 2 16,0 0 29-16,0 0 4 15,0 0 5-15,0 0-20 16,-8-40-15-16,8 39 16 16,-2-1-5-16,2 2 10 15,0 0-21-15,0 0-16 16,0 0 0-16,0 0 0 15,0 0 0-15,0 0 1 16,-1 0 1-16,1 0 7 16,0 0 14-16,0 0 0 15,0 0-6-15,0 0-7 16,0 0 0-16,0 0 5 0,0 0-4 16,7-3 1-16,14-1 0 15,13-2-8-15,11-3-2 16,10 3 3-16,5-2 8 15,4-1-8-15,2 1-3 16,-1 0 4-16,-7 0 14 16,-8 2-14-16,-10 2 5 15,-16 1-4-15,-8 3-2 16,-10 0 3-16,-6 0-6 16,0 0-2-16,0 0 0 15,0 0-1-15,0 0 0 16,0 0-40-16,0 9-55 0,0-4-32 15,0-3-134-15</inkml:trace>
  <inkml:trace contextRef="#ctx0" brushRef="#br0" timeOffset="-107357.49">13608 11821 614 0,'0'0'31'0,"0"0"1"15,0 0-32-15,0 0-4 16,0 0 4-16,88 43 5 16,-50-10 2-16,1 7-3 15,1-1 4-15,-11 4-5 0,-7-1-2 16,-12-3 6-16,-10-4-4 16,-3-4 5-16,-21-3 31 15,-4-4 5-15,-1-1 4 16,-1-5-34-16,4-2-8 15,2-2-4-15,4-1-2 16,3-6-101-16,7-7-321 16</inkml:trace>
  <inkml:trace contextRef="#ctx0" brushRef="#br0" timeOffset="-105489.18">14371 11764 589 0,'0'0'67'16,"0"0"-1"-16,0 0-46 16,0 0-18-16,-90-10-1 15,66 32-1-15,5 7 18 16,6 3 4-16,0 5 12 15,5 0-6-15,3-1 5 16,5-1-15-16,0-5-7 0,0-7 4 16,13-3-3-1,6-4-9-15,1-6 7 0,7-4 0 16,3-4-6-16,0-2-1 16,0 0 3-16,-5-7-4 15,-1-10 1-15,-3-7 6 16,-3-2-6-16,-6-7 2 15,-6-8-5-15,-6-3-4 16,0-3-3-16,-8 5-7 16,-11 4 5-16,-4 8-5 15,-2 11 9-15,0 7-1 16,-1 8 1-16,3 4 5 16,1 0-4-16,2 17-4 15,0 11 8-15,5 6 0 0,5 1-1 16,7-3 3-1,3-2-4-15,0-4 3 0,3-8-1 16,9-4 1-16,0-7-1 16,4-7 2-16,2 0 6 15,8-9-1-15,2-17-6 16,5-9 2-16,0-2-1 16,-2-1-3-16,-2 5 7 15,-3 12-12-15,-4 11 6 16,-2 10 0-16,-2 0-1 15,1 23 0-15,-2 7 0 16,0 6 2-16,-2 4 1 16,-3-3 4-16,-1-1-4 15,-5-6 0-15,-5-5-2 0,-1-7 0 16,0-8-1-16,0-4 2 16,0-6-1-16,0 0 7 15,0-16 7-15,0-14-13 16,0-12-1-16,12-9-5 15,7-5-11-15,5 7-1 16,2 11 9-16,-5 15 7 16,-2 15-5-16,-1 8-1 15,-2 3 6-15,2 21 0 16,-1 6 2-16,4 10 7 16,-2 4-4-16,0 0 3 15,2-5 0-15,1-6-6 16,-3-11 2-16,-2-9 2 0,0-8-2 15,1-5 6-15,1 0 10 16,2-19-6-16,3-9 2 16,0-12-11-16,-1-9 2 15,-1-6-6-15,-5-8-4 16,-5-2-2-16,-4-3-7 16,-4 2-1-16,-2 10-18 15,-2 15 24-15,0 16 8 16,0 14 0-16,0 9 23 15,0 2-2-15,0 1-21 16,0 25-1-16,-2 10 1 16,-1 16 39-16,3 4-7 15,0-5-18-15,0-3 13 0,3-6-24 16,5-3 3-16,-1-5-2 16,1-6-4-16,-1-7 2 15,-3-8-5-15,1-4-7 16,-4-6-43-16,1-3-43 15,0 0-1-15,2-17 75 16,4-10-50-16,2-3 38 16,-3 8 34-16,-2 7 115 15,-1 11-34-15,3 4-17 16,6 0-53-16,9 6-7 16,8 10 23-16,6 5 8 15,3 2-24-15,1 1 3 16,0-6-9-16,-4 2-3 15,-6-7-2-15,-9-3 0 16,-6-4 0-16,-9-5-3 0,-3-1-9 16,-3 0 12-16,0-18 0 15,0-7 0-15,-8-4-10 16,-1 6 6-16,-1 6-2 16,7 11 5-16,1 6 0 15,1 13-8-15,1 28-10 16,-2 20 19-16,1 17 0 15,-2 10 1-15,-2 4 4 16,-5-8-3-16,1-8 1 16,-3-14-2-16,0-17-1 15,3-13 0-15,0-15 4 0,3-9 9 16,-4-8 17-16,-2 0 32 16,-9-14 20-16,-6-13-48 15,-1-9-27-15,2-9-4 16,4-2-3-16,7 4-29 15,12 8-78-15,3 13-9 16,6 6-110-16</inkml:trace>
  <inkml:trace contextRef="#ctx0" brushRef="#br0" timeOffset="-104396.46">16270 11776 734 0,'0'0'30'16,"0"0"-30"-16,-69 83 0 15,51-41 9-15,5 2 10 16,7-2 17-16,6-3-4 16,0-3-21-16,3-8 6 15,13-6 1-15,4-9-13 0,4-5 4 16,3-8-3-16,2 0 5 16,0-6-10-16,0-15 3 15,-3-3 3 1,-4-9-5-16,-2-4 5 0,-7-9-7 15,-6-4-8-15,-7-2-15 16,0 6 4-16,-13 8 16 16,-5 11 3-16,-1 13 13 15,-2 9 1-15,1 5-6 16,-2 8-7-16,0 18 0 16,2 14 3-16,3 8 6 15,6 2-9-15,2-5 5 16,9-3-2-16,0-7-4 15,0-5 0-15,0-10 1 16,2-2-1-16,6-10 0 0,2-8 2 16,3 0 0-16,6-13 4 15,4-14 0-15,3-11-6 16,3-4 5-16,4-1-3 16,-2 10 4-16,-1 9-12 15,-4 12 12-15,-4 12 3 16,-3 0-8-16,-2 25-1 15,-4 6 3-15,-4 6 18 16,-8 1-2-16,-1-2-11 16,0-4 6-16,-1-5-10 0,-10-1 0 15,-3-6-4 1,1-5 0-16,4-8 0 0,5-7 3 16,4 0 10-16,0-19 6 15,0-16-15-15,18-16-4 16,13-12-3-16,8 0 3 15,3 8-1-15,-5 16-2 16,-4 20 3-16,-2 12 0 16,1 7-3-16,-1 4 1 15,-3 17 2-15,-1 5 6 16,-2 4-5-16,-3-3 2 16,-5-4 1-16,0-7 0 0,-2-9-3 15,-5-4 9 1,5-3-7-16,0 0 3 0,6-12 0 15,1-11-6-15,-1-3 6 16,-1-9-3-16,-8-2-3 16,-6-2-14-16,-6 3 2 15,0 5-1-15,-9 13 5 16,-10 8 8-16,-3 10-2 16,-6 1-2-16,0 26 8 15,-2 11 5-15,4 7 10 16,10 3 5-16,6-1-7 15,8-5-1-15,2-6 8 16,2-7-15-16,14-6-6 0,6-8 5 16,4-5-4-1,2-4-2-15,5-6 2 0,2 0 0 16,-1-10 4-16,1-8-4 16,-7 0-4-16,-9 4-30 15,-11 3-53-15,-8 3-118 16,-20-1-552-16</inkml:trace>
  <inkml:trace contextRef="#ctx0" brushRef="#br0" timeOffset="-103696.84">17578 11589 797 0,'0'0'101'0,"0"0"34"16,0 0-98-16,0 0-37 16,0 0-6-16,0 0 6 0,38 126 7 15,-24-61 16 1,5-2-11-16,1-6 5 0,4-10-8 15,-1-10-1-15,-4-12-4 16,-4-6 2-16,-5-8-4 16,-4-6 7-16,-1-4-4 15,-1-1-3-15,5 0 11 16,3-16 17-16,7-12-11 16,1-11-17-16,4-11 5 15,-4-8-5-15,-1-1 4 16,-3 0-5-16,-4 10 9 15,-2 8-8-15,-4 13-2 16,-3 9 2-16,-1 10-2 0,-1 8-3 16,-1-1-28-1,5 2-65-15,4 0-140 0,6 2-178 16</inkml:trace>
  <inkml:trace contextRef="#ctx0" brushRef="#br0" timeOffset="-103331.83">18249 11669 588 0,'0'0'185'0,"0"0"-114"15,0 0-60-15,0 0 15 16,0 0 34-16,-110 68 0 16,84-34-23-16,10 0-21 15,9-5-10-15,7-3 1 16,0-6-2-16,3-7 3 15,9-5-2-15,6-6-2 0,1-2 1 16,5-2-1-16,2-16 3 16,-1-7 1-16,-4-8-7 15,0-1 3-15,-8 3-4 16,1 5 4-16,-7 13-2 16,-1 7 2-16,-3 6 9 15,4 0-5-15,2 4-8 16,3 14 4-16,3 7-1 15,-4 3 5-15,-2 1-8 16,-1-2 1-16,-4-3-1 16,-4-5-20-16,0-8-76 0,0-11-151 15,0 0-239 1</inkml:trace>
  <inkml:trace contextRef="#ctx0" brushRef="#br0" timeOffset="-103096.33">18552 11256 820 0,'0'0'66'15,"0"0"-31"-15,0 0-35 16,0 0 0-16,0 113 4 16,0-43 39-16,0 5 19 0,0 0 4 15,0-11-30-15,0-6-17 16,0-9-10-16,0-8-6 15,2-10-3-15,1-9-14 16,-2-10-100-16,4-12-176 16,1 0-314-16</inkml:trace>
  <inkml:trace contextRef="#ctx0" brushRef="#br0" timeOffset="-102715.83">18700 11618 786 0,'0'0'8'16,"0"0"-5"-16,2 104 33 16,5-66-3-16,1-1 7 15,1-5-6-15,5-5-22 0,-3-9-5 16,-2-6 0 0,-3-7-2-16,0-3-2 0,-2-2 5 15,5-6-6-15,5-17 18 16,1-12-20-16,4-9-3 15,1-4-20-15,3 0-18 16,3 6 40-16,-6 11-3 16,-4 14 4-16,-10 11 61 15,-3 6-30-15,1 0-27 16,0 7-1-16,1 15 22 16,-1 9 20-16,-4 0-20 15,0 6-3-15,0-2 1 16,0 0-12-16,0-1-5 0,0-6-6 15,0-9-2-15,2-4-1 16,2-6-42-16,6-7-28 16,3-2-70-16,2-2-128 15</inkml:trace>
  <inkml:trace contextRef="#ctx0" brushRef="#br0" timeOffset="-102333.84">19220 11696 718 0,'0'0'102'0,"0"0"-85"15,0 0 51-15,0 0-24 0,0 0 28 16,0 0-10-16,110 47-29 16,-79-47-16-16,-6-11-14 15,-8-2-1-15,-5-5-1 16,-8 1-1-16,-4-5-20 15,0-1-11-15,-8 0-17 16,-10 2 5-16,1 5 40 16,2 8 3-16,1 6 1 15,-2 2 9-15,-4 9 9 16,-1 16 8-16,0 9 4 16,3 5 16-16,6 4 0 15,6-2-3-15,4-4-9 16,2-2-10-16,0-8-16 0,9-6-1 15,10-8 1-15,7-6-9 16,13-7 8-16,6 0-8 16,4-20-49-16,-9-10-112 15,-18-6-387-15</inkml:trace>
  <inkml:trace contextRef="#ctx0" brushRef="#br0" timeOffset="-99632.09">12342 11289 524 0,'0'0'92'0,"0"0"-45"15,0 0 4-15,0 0 40 16,0 0-8-16,0 0-10 16,0-20-32-16,0 15 9 15,0 0-33-15,0 3 1 16,0 1-14-16,-5 1 0 15,-4 0-3-15,-3 0 0 16,-7 0-2-16,-1 0 3 16,-5 0-4-16,0 0 2 0,-2 1 0 15,2 7-3-15,-1-1 0 16,1 1 2-16,-2 2 1 16,0-2 0-16,-3 2 1 15,1 0-1-15,-1-3 6 16,3 2-6-16,4-2 0 15,-1 1-1-15,1 0 2 16,0 1-1-16,2 3 0 16,2 0 0-16,0 2-1 15,1 3 1-15,-3 1-4 16,-2 0 2-16,4 1 2 16,-2-2 0-16,0 0 1 0,3-1-1 15,-1-1-1 1,1 3 1-16,-3 1 0 0,-1 2 1 15,1 0-1-15,0 1-2 16,2-2 2-16,2 3 0 16,1 1-3-16,-1 1-3 15,-1 5 6-15,-1 0 0 16,4-1-10-16,2 2 10 16,4 1-3-16,4-2-3 15,2 4 4-15,3 2 0 16,0 0 0-16,0 3 2 15,0 0-1-15,3 0 1 16,-1 0 0-16,-1-3 0 16,1 0 0-16,2 1 0 15,-1-2 0-15,3-1 0 0,-1-1 0 16,2 0 0-16,1 1-1 16,2 1-1-16,2-1 2 15,-1-1 3-15,2-4-3 16,-1-1-2-16,-2-4-2 15,4-1 4-15,-1-3 0 16,5 0 5-16,-1-1-5 16,3-1-6-16,3-2 6 15,0 0 0-15,2-1 2 16,0 2 1-16,0-2-3 16,2 2-4-16,1-1 4 15,4 1 5-15,0 1-5 0,6 2-4 16,-1-2 4-1,3 1 3-15,1-4-1 0,1-2-2 16,0-5 1-16,1 0 1 16,-2-2-2-16,-2-2 0 15,-3-1 5-15,0-1-1 16,-2-2-5-16,0 0 2 16,2 0-1-16,0 0 3 15,-2-2-1-15,-1-8-1 16,0 3-1-16,1-7-1 15,1 3 1-15,-1-2 3 16,0-2-3-16,2 1 12 16,0-2-8-16,-1-1-4 15,-2-1 7-15,-1 0-4 16,-1-2 0-16,-3-1-2 0,-2-2 10 16,-4-1-10-16,-1-2 2 15,-2-4 6-15,-1-1-8 16,2-4 5-16,-4-1-2 15,0-1 2-15,-3 4 5 16,-2-1 0-16,-3 1 3 16,-1 0-6-16,-2-5 1 15,-1-1-6-15,-3-1 4 16,-1-3 2-16,0 2 2 16,0 1-6-16,-1 3-3 0,-11 2 3 15,-3 3-3-15,-2 1 0 16,0 1-2-16,2 2 0 15,5 1 1-15,-1 2-1 16,5-1 1-16,-1 0-2 16,1-3 1-16,-3-2 0 15,2 1 0-15,0 1 0 16,3 3 0-16,-2 6 1 16,-1 3-1-16,-4 1 0 15,-1 4-2-15,-6-2 0 16,-1 2 0-16,-2-2 2 15,0-1 2-15,0 2-2 16,3-1-2-16,-2 0 2 16,3-4 0-16,-4 0 0 15,-1-5 0-15,-2 4 0 0,0 2 0 16,-1 3 0-16,2 4-1 16,-2 3-2-16,2 1 1 15,0 4 2-15,0-1-1 16,3 0 1-16,1 0 0 15,0 0 0-15,1 1 1 16,-3-2-1-16,1 0 0 16,-6-2 0-16,5-1-2 15,-3 1 6-15,1 0-4 16,3 0 0-16,-2-1 0 16,1 1 0-16,3 0-1 15,1 0 1-15,4 2 0 0,-2-1 3 16,3 1-3-1,-1-1-3-15,2 3 3 0,2-2 0 16,-1 2 0-16,-1-1 0 16,2 1 0-16,1-1 1 15,2 1-1-15,1 2 0 16,2 0 0-16,0 0-1 16,0-2 1-16,1 2-1 15,1 0-6-15,-2 0-50 16,-1 0-16-16,-1 0-73 15,2 0-162-15</inkml:trace>
  <inkml:trace contextRef="#ctx0" brushRef="#br0" timeOffset="-89110.13">3202 14671 706 0,'0'0'50'0,"0"0"7"15,0 0-8-15,0 0-1 0,0 0-2 16,0 0-22-16,0 0 2 16,0 0-7-16,-13-32-7 15,13 32-9-15,0-2-2 16,4-1 0-16,11 1-1 15,9-3 0-15,9 5-8 16,4 0 4-16,2 3-10 16,-6 17 1-16,-2 5-16 15,-13 8 18-15,-12 5-6 16,-6 3 4-16,-15 2 5 16,-15 3 8-16,-6-6 0 15,2-9 3-15,1-6 2 16,9-13 3-16,7-6 14 15,9-6-7-15,5 0 19 16,3 0-17-16,0 0-14 0,0 0 3 16,0 0-6-16,15 0-8 15,13 0 4-15,14 0 4 16,7-2 5-16,2-4-3 16,-2-4 8-16,-10 0-1 15,-9 2-7-15,-11-1 1 16,-4 2-3-16,-4-2 0 15,-5 1-18-15,-1-4-73 16,-5-4-142-16,0-5-358 16</inkml:trace>
  <inkml:trace contextRef="#ctx0" brushRef="#br0" timeOffset="-88757.85">3445 14208 739 0,'0'0'26'16,"0"0"44"-16,-25-79-9 16,25 68-16-16,0 7 10 0,0 4-13 15,0 0-42 1,16 8-5-16,17 19-8 15,18 15 12-15,7 13 0 0,3 10 0 16,2 6 1-16,-5 5 1 16,-3 3-1-16,-13 2-3 15,-15-2 1-15,-18 0-1 16,-9-5 1-16,-29-1-1 16,-14-2 3-16,-5-3 23 15,-2-5-19-15,2-4 3 16,6-5-7-16,8-15-156 15,10-21-580-15</inkml:trace>
  <inkml:trace contextRef="#ctx0" brushRef="#br0" timeOffset="-79573.8">4639 14636 223 0,'0'0'82'0,"0"0"-82"16,0 0-80-16,97-81 80 0,-63 65 50 15,-1 3 41-15,-2 3-28 16,-7 4-9-16,-9 4 14 15,-5 2-20-15,-5 0-8 16,1 0-2-16,3 14 38 16,4 4-1-16,2 3 5 15,6 4-39-15,3-2 13 16,6 0-30-16,7-7 7 16,2-3-9-16,10-8-4 15,2-5-4-15,4 0 10 16,3-19 6-16,2-7 2 15,-5-6-3-15,-5-4-24 16,-12 3-4-16,-7-1-1 0,-14 3-7 16,-9 6-38-16,-8 3-38 15,-2 7-105-15,-22 5-267 16</inkml:trace>
  <inkml:trace contextRef="#ctx0" brushRef="#br0" timeOffset="-79145.38">5119 14404 696 0,'0'0'108'0,"0"0"-87"16,0 0-21-16,0 0-4 15,2 98 4-15,-2-23 84 16,0 9-28-16,0 7-25 15,-3-4-13-15,0-10-2 0,0-11 3 16,3-17 6 0,0-17-10-16,0-12 0 0,0-9-6 15,0-8-2-15,0-3-1 16,0 0 1-16,0 0 0 16,0 0 3-16,0 0-10 15,0 0-59-15,0 0-113 16,0 0-160-16</inkml:trace>
  <inkml:trace contextRef="#ctx0" brushRef="#br0" timeOffset="-77526.86">6517 14402 840 0,'0'0'126'0,"0"0"-88"16,0 0 1-16,0 0-3 15,0 0-13-15,0 0 2 16,-57-67-17-16,32 65 1 15,0 2-7-15,-9 0-1 16,2 7-1-16,-2 14 0 16,1 5-3-16,6 5 3 15,8-2-1-15,7 1 0 16,10-7-2-16,2-1-3 16,8 2 5-16,20 1 1 15,10 3 2-15,9 3 1 0,4 3-3 16,-6-1 2-16,-11 0-2 15,-13-5-1-15,-12-3 1 16,-9-4 0-16,0-3 0 16,-15-3 0-16,-8-3 5 15,0-5 7-15,4-7 2 16,5 0 9-16,8-15-3 16,6-14-11-16,3-13-9 15,28-7-25-15,11-6 3 16,12 4 9-16,2 0 7 15,-4 2 0-15,-2 0 6 16,-6 4 0-16,-8 3 5 0,-9 2-4 16,-7-1 15-16,-10 2 0 15,-7-2-9-15,-3-3-3 16,0 0-4-16,-18 4 2 16,3 2-10-16,0 9 11 15,5 13-5-15,5 8 4 16,5 8-4-16,0 9-3 15,0 27-14-15,0 23 14 16,2 18 5-16,2 9 5 16,-2-3 4-16,-2-6 0 15,0-8-2-15,0-9-4 16,-2-10 9-16,-7-15-2 0,2-13-2 16,3-12-4-16,4-8 0 15,0-2 2-15,0 0 4 16,0-22 3-16,6-15-6 15,10-12-7-15,6-1-20 16,1 13 4-16,-1 15-7 16,3 16 17-16,-4 6-10 15,0 21 9-15,3 13 6 16,0 8 1-16,-2 1 5 16,-1-1 2-16,3-7-6 15,0-10 0-15,-2-7-1 16,4-8 1-16,-1-9-1 15,3-1 3-15,1-8 3 0,0-17-6 16,-6-10-18 0,-13-1-15-16,-10-3 27 0,0 9-10 15,-19 9 2-15,-1 13 10 16,-2 8 4-16,3 0 1 16,7 16 1-16,4 10 5 15,8 5-4-15,0 0-1 16,17-3 2-16,11-5-3 15,5-5-1-15,1-6-3 16,-3-8-8-16,-2-2-5 16,-8-2 5-16,-8 0 4 15,-10 0 7-15,-3-10 8 16,-10-7 2-16,-18-6-10 16,-7-4-4-16,-1-1-1 0,5 1-67 15,12-4-147-15,11 3-300 16</inkml:trace>
  <inkml:trace contextRef="#ctx0" brushRef="#br0" timeOffset="-77167.83">7459 14486 909 0,'0'0'12'16,"0"0"-2"-16,0 0 10 15,0 80 19-15,0-69-19 16,1-3-5-16,12-2-11 0,-2-1 1 16,7-5 6-16,-2 0-6 15,1 0 5-15,-1-17-2 16,-3-9-8-16,-5-5 0 16,-2-1-13-16,-3 4-15 15,2 9 28-15,-4 10 29 16,2 6 19-16,3 3-43 15,4 3-2-15,5 15-3 16,3 7 19-16,3 1 10 16,-3-1-18-16,-3 0-5 15,0 1-2-15,-3-8-4 16,-5-1-5-16,-1-9-39 0,0-6-61 16,4-2-127-16,4-12-175 15</inkml:trace>
  <inkml:trace contextRef="#ctx0" brushRef="#br0" timeOffset="-76990.3">7878 14178 880 0,'0'0'90'16,"0"0"-86"-16,22 119 13 16,-13-63 48-16,-3-1-27 15,2-5-23-15,0-6-4 16,-2-7-8-16,-1-10-3 15,1-7-9-15,0-11-95 0,7-9-217 16</inkml:trace>
  <inkml:trace contextRef="#ctx0" brushRef="#br0" timeOffset="-76611.91">8304 14312 852 0,'0'0'104'16,"11"125"-31"-16,-2-69-23 16,3-9-10-16,0-6 5 15,-3-7-17-15,1-12-13 0,-4-7-15 16,-3-9 1 0,-1-4 1-16,-2-2-2 0,0 0 0 15,-5-12-4-15,-17-10-14 16,-6-7-58-16,-4 5 39 15,-2 6-8-15,-2 11 32 16,6 7 13-16,0 5 1 16,5 21 14-16,5 3 27 15,7-1 2-15,10-2-10 16,3-3 4-16,0-7-14 16,12-3 0-16,9-5 3 15,9-3-11-15,7-5-4 16,9 0-5-16,6-4-7 15,1-11-31-15,-1-2-67 16,-10-8-80-16,-12-1-334 0</inkml:trace>
  <inkml:trace contextRef="#ctx0" brushRef="#br0" timeOffset="-76169.8">8983 14141 949 0,'0'0'2'0,"-1"108"1"0,-5-41 3 15,-3-1 12-15,3-7 38 16,3-10-31-16,0-11-18 15,3-9 1-15,0-14-7 16,0-6 5-16,0-7-5 16,0-2 11-16,0 0 1 15,11-8 15-15,6-12-13 16,7-1-15-16,-1 2 0 16,2 7-6-16,-6 9-2 15,-2 3-8-15,-4 12 15 16,-5 15-4-16,-8 5 3 15,0 5 2-15,-5-1 11 16,-17-3 11-16,-3-5 4 16,-2-6 11-16,-3-9 17 0,0-5-17 15,1-2-3-15,3-6-18 16,3-2-16-16,6-21-26 16,10-11-120-16,7-11-229 15</inkml:trace>
  <inkml:trace contextRef="#ctx0" brushRef="#br0" timeOffset="-75779.84">9339 14571 896 0,'0'0'98'0,"0"0"-94"15,0 0 35-15,0 0 12 0,83-5-23 16,-61-2-12-16,-5 0 0 15,-2-2-9-15,-6-2-2 16,-5-3 2-16,-4-4-7 16,0-3-2-16,-10-3-43 15,-13 3-8-15,1 5 6 16,-1 6 32-16,3 10 4 16,-3 0 6-16,4 6 5 15,-2 16 17-15,2 4 34 16,7 7-4-16,4-1 2 15,7 2-10-15,1-4-11 16,0-5-6-16,13-2-3 0,8-8-5 16,3-4 1-16,0-4-6 15,4-4-6-15,-1-3 5 16,1 0-8-16,-4 0 0 16,-6-5-36-16,-8-7-56 15,-10-3-93-15,-6-2-533 16</inkml:trace>
  <inkml:trace contextRef="#ctx0" brushRef="#br0" timeOffset="-74204.66">10250 14089 623 0,'0'0'381'16,"0"0"-373"-16,-107 4-8 15,66 22-3-15,5 8 0 16,8 7 6-16,7 4-2 16,12 2 10-16,6-2 9 15,3-4 0-15,0-5-2 16,15-7-9-16,11-5-2 15,5-8-6-15,9-4 4 16,7-10-2-16,2-2 2 0,-4 0-5 16,-4-8 0-16,-8-11-11 15,-10-2 8-15,-7-1-12 16,-9 3 0-16,-7 1 6 16,0 6 4-16,-1 6 0 15,-18 6 2-15,-1 0 2 16,-4 16-1-16,5 10 2 15,6 3 4-15,11 3 18 16,2 2-12-16,4-1-1 16,19-5-5-16,3-6 6 15,7-3-9-15,3-9 3 16,5-4-2-16,5-6 5 0,-3 0-5 16,-1-13 0-16,-7-6 1 15,-10-6 0-15,-11-2-1 16,-12-4-2-16,-2-6-14 15,-21 1-18-15,-10 1 3 16,-2 10 7-16,3 11 22 16,3 10 10-16,8 4-8 15,1 4-2-15,6 16 0 16,3 4-2-16,5 1 1 16,4 0 1-16,0-1 8 15,0-4-6-15,7-3-1 16,5-4-1-16,3-1 2 15,0-3 2-15,-3-2-4 0,-1-4-4 16,-2-3-32 0,1 0 2-16,4-18 34 0,4-6 9 15,5-3-6-15,0 6-1 16,3 6 1-16,-4 9 16 16,2 5-1-16,-2 1-12 15,-5 0 0-15,-4 12-1 16,-7 2 1-16,-3 0-5 15,-3-1 2-15,0-2 4 16,0-3-4-16,0-2 2 16,0-2-3-16,-6-2 0 15,-3-2 5-15,1 0-6 16,2-14 10-16,6-12-3 16,0-9 3-16,6-4-11 0,16 6 0 15,6 9 0-15,5 12-1 16,1 12-2-16,1 0 2 15,-1 14 1-15,-1 9 3 16,2 7 2-16,0-1 3 16,1-1 6-16,-4-8-10 15,-2-3 0-15,-6-10 1 16,-6-7 6-16,0 0-5 16,3-13 10-16,-3-12-1 15,3-9-14-15,-8-3-1 16,-4-7 4-16,-6-7-4 15,-3-4-7-15,0-7-6 16,-9 1-1-16,-4 8 0 0,-4 12-3 16,7 16 16-16,2 12 2 15,5 9 4-15,2 4-1 16,-1 5-4-16,-2 20-6 16,3 17 6-16,1 12 26 15,0 7-6-15,0 2 2 16,8-2-9-16,4-4-12 15,3-6 3-15,-3-6-2 16,0-9-2-16,-3-7-6 16,-3-8-41-16,-3-7-36 15,-2-9-108-15,-1-5-107 16</inkml:trace>
  <inkml:trace contextRef="#ctx0" brushRef="#br0" timeOffset="-73911.44">11141 14384 935 0,'0'0'135'16,"0"0"-112"-16,0 0 16 15,0 0 2-15,0 0-33 16,0 0-6-16,107-25 3 16,-58 17-5-16,-2-2 0 15,2 3-2-15,-9 0-3 16,-3 1-6-16,-11 6-2 15,-7 0 10-15,-5 0 0 0,-6 16-4 16,-3 8 5-16,-1 5 2 16,1 3 21-16,1-1-16 15,1-1-3-15,-2-5 0 16,-1-9-2-16,-1-4-16 16,-1-8-66-16,-2-4-189 15,0-4-406-15</inkml:trace>
  <inkml:trace contextRef="#ctx0" brushRef="#br0" timeOffset="-73781.28">11550 14165 679 0,'0'0'250'16,"0"0"-250"-16,0 0-138 0,0 0 49 15,0 0-447-15</inkml:trace>
  <inkml:trace contextRef="#ctx0" brushRef="#br0" timeOffset="-73393.88">11667 14341 370 0,'0'0'635'16,"0"0"-635"-16,0 0-10 15,0 0-15-15,0 0 19 16,0 0 0-16,85 67 2 0,-74-35 0 16,-7-4-1-1,1-3 3-15,-5-4 0 0,0-8 2 16,0-6 0-16,0-2 1 16,0-5-1-16,0 0 12 15,7-19 74-15,4-12-60 16,5-7-20-16,8-7 0 15,4 1-6-15,1 9 4 16,-6 12-1-16,0 13 1 16,-7 10 3-16,1 0-7 15,-4 16 1-15,-2 9 13 16,-4 6 5-16,-3 1-5 0,-4 3-5 16,0-4-7-16,0-6-2 15,0-2-30-15,0-8-116 16,0-6-285-16</inkml:trace>
  <inkml:trace contextRef="#ctx0" brushRef="#br0" timeOffset="-72787.38">12234 14414 838 0,'0'0'104'15,"0"0"-103"-15,0 0 15 16,97-21 40-16,-83 15-32 16,-8 2-18-16,-2 1-4 0,-4-3-2 15,0-2 0-15,-7-1-56 16,-14-5-43-16,-2 4 51 16,-2 2 30-16,0 5 17 15,-1 3 1-15,3 3 39 16,1 15 8-16,2 7 12 15,5 3 17-15,4 2-28 16,8 1-13-16,3-5 2 16,0 0-16-16,11-7-4 15,10-1-4-15,9-9-4 16,4-3-5-16,7-6 4 16,3 0-6-16,3-3-2 0,-3-14-5 15,-5-6-10-15,-8-4 11 16,-7-2-4-16,-14-2-4 15,-7 6-21-15,-3 5 10 16,-1 8 5-16,-11 10 9 16,0 2 7-16,-1 5-8 15,3 14 8-15,3 5 2 16,5-1 0-16,2-1 1 16,0-4 5-16,16-5-1 15,4-6-3-15,6-4 2 16,1-3-3-16,0 0 2 15,-4-10 6-15,-8-3-8 16,-9-5 8-16,-6 0-2 0,0-3 8 16,-18-2-14-16,-5-1-1 15,-2 2 6-15,0 2-2 16,6 4-4-16,5 6-1 16,7 9-45-16,7 1-162 15,0 0-588-15</inkml:trace>
  <inkml:trace contextRef="#ctx0" brushRef="#br0" timeOffset="-72247.3">12652 14493 856 0,'0'0'128'0,"0"0"-97"15,0 0-12-15,0 0-13 16,64-75-6-16,-48 67 0 15,-4 6-1-15,-2 2-5 16,-3 0 6-16,0 0-14 16,-2 8 14-16,-4 2-2 15,-1 0 1-15,0 0 1 16,0-3 0-16,0-2 2 16,0-2 7-16,0-3 26 15,0 0 33-15,0 0-6 16,5 0-26-16,5 0-29 15,7 0-7-15,2 0-1 0,4 0 0 16,0 0-2-16,0 11 1 16,0 0 2-1,-4 1 1-15,1-4-1 0,-6-2 0 16,-4-5 1-16,-2-1-1 16,-2 0 1-16,0-4 5 15,0-15 2-15,-1-3-1 16,1-4-7-16,-3-5 1 15,-1 0-1-15,3 3 0 16,-1 1-3-16,5 7-8 16,1 4-2-16,2 8-5 15,3 8-21-15,2 0-3 16,2 20 18-16,-5 10 18 16,-3 7-4-16,-6 1-1 0,-5 2-15 15,0-3-42-15,-15-2 12 16,-6-7 19-16,-4 0 4 15,-5-8-55-15,-4-7-122 16</inkml:trace>
  <inkml:trace contextRef="#ctx0" brushRef="#br0" timeOffset="-68403.8">14487 14622 111 0,'0'0'539'15,"0"0"-451"-15,0 0-12 16,0 0 1-16,0 0-12 16,0 0-2-16,0 0-22 15,-9-50-14-15,9 36-1 0,-2-1-6 16,2-2-5-1,0-3-3-15,0-3-3 16,0-2-8-16,0-5 5 0,0-1-4 16,0-4 6-16,0 0-7 15,0-2 4-15,0 0-4 16,0 0 4-16,5 1 0 16,5-1-6-16,1 3 2 15,1 5-2-15,3 3 2 16,0 5-2-16,1 3 1 15,6 0 0-15,3 1-3 16,1-1 1-16,4 3 1 16,-2 2 0-16,2 2 0 0,5 3 0 15,-1-1-2 1,-1 4 1-16,2 1-2 0,-7 4 4 16,-3 0-1-16,0 0-2 15,-3 5 3-15,-2 7-2 16,1 0 2-16,-2 2 0 15,-4 1-4-15,-2 4 0 16,0 1 1-16,-3 5 2 16,2 2 1-16,0 5 0 15,1 2 0-15,-1 0-6 16,0 0 6-16,0-2 0 16,-4 1 0-16,-1-1-2 15,2 3 2-15,-3 2 0 16,1 1 2-16,2 1-4 15,3-1 2-15,0 1 0 0,0-2 3 16,1 2-1-16,3-6-4 16,3-1-1-16,2-2 3 15,0-5 3-15,6 0-1 16,2 1-1-16,3-2 0 16,4-1-1-16,1-1 0 15,1-5 0-15,1-3 0 16,0-6 0-16,-2-6 2 15,-4-2 0-15,-3 0-2 16,0-2 3-16,-3-13-1 16,0-5 7-16,0-2-9 15,-2-5 7-15,-3-6-2 0,-2-3-2 16,-1-5-2 0,-1-1 0-16,-5 3-1 0,4-1 0 15,-5 2-4-15,-2-1 2 16,0 1-8-16,0-3-2 15,-4-3 10-15,0-2 2 16,2-4-2-16,0-3-1 16,2-2 2-16,4-1-1 15,1 3 1-15,1 3-5 16,1 4 5-16,0 7-1 16,-2 2 2-16,3 6-2 15,0 1 1-15,2 6-1 0,-3 3 2 16,3 5-1-1,4 0-1-15,1 0-2 16,3 3 2-16,1 1 2 0,3 4 0 16,3 1-1-16,-1 4 0 15,1 3 0-15,-3 0-5 16,0 4 0-16,-4 8 6 16,-4 4-5-16,-2 5 3 15,-4 2-7-15,0 5 3 16,-3 2-1-16,1 2 7 15,-2 2-1-15,2 0-1 16,-2 1-1-16,0 1 3 16,0 1 0-16,1 1 0 0,0 5 0 15,1 3 1 1,-2 1-1-16,-1 3 0 0,-1-3 2 16,-3 0 5-16,3-2 0 15,-2-3 3-15,2-1-6 16,2-1 5-16,-1-2-5 15,4 0-1-15,1-1 0 16,1-3-2-16,2-5 0 16,-3-5 2-16,2-6-3 15,3-7 2-15,-1 0-1 16,4-3 2-16,4-4-2 16,-1-2-1-16,4-2 2 0,3 0 1 15,0 0-1 1,2-9-2-16,0-3-1 0,-4-2-1 15,-2-3 2-15,-4 3 0 16,-3-5 6-16,-7 0-5 16,0-2-1-16,-6-6 0 15,-3 0 0-15,-7-3 0 16,-2-2-1-16,0-5-5 16,0-1 3-16,-1-2-1 15,-4-2 4-15,2-1-1 16,1-6-1-16,1 0-5 15,1 1 4-15,0 1 2 16,1 7 1-16,10 3-3 16,3 2 3-16,3 3 0 15,1 3 0-15,3 1 3 0,1 3-3 16,-1-1-8-16,1 6 6 16,-1 5-2-16,-3 1 4 15,3 3 0-15,1 4-2 16,-1 0-3-16,3-1 2 15,-2 4 3-15,1 1 0 16,-2 3-4-16,0 0 2 16,-2 0 1-16,-3 11-2 15,-1 5 2-15,-1 3 0 16,-2 4 0-16,3 2 0 16,-4 7 1-16,1 1-1 15,-3 1 1-15,-1 2 0 16,2 4 0-16,-1 4 0 15,2 2 2-15,0-1 5 0,0 1 3 16,1-3-5-16,0-6-1 16,-2-1 1-16,1-2 1 15,1-2-3-15,0-2-3 16,1-2 0-16,2-1 2 16,3-3-1-16,2-3 2 15,3-5-2-15,4-5-1 16,0-4 1-16,7-2 1 15,4-1 1-15,-1-2-3 16,0-2 2-16,-6 0-2 16,-5 0 0-16,-4 0-3 0,-4-3 3 15,-6-7-1 1,-4-4 2-16,-1-2-3 0,-6-6 1 16,-1-2 0-16,0-3-3 15,0-6 4-15,0-4-3 16,0-5 1-16,2-3-2 15,2-1-1-15,1-2-6 16,2-2 3-16,1 0 8 16,1 2 0-16,1 3-1 15,-1 1 1-15,3 5 5 16,0-2 3-16,0 4 6 16,0-1-2-16,2 0 3 0,5 1 6 15,3 2-13-15,1 1-6 16,5 6 3-1,-4 2-5-15,1 4-1 0,-1 6-4 16,0 2 6-16,-3 4-2 16,0 5 1-16,-2 0-3 15,-3 5 2-15,2 0-4 16,0 0 1-16,2 5 0 16,-2 10 4-16,4 8-2 15,-1 3 2-15,-3 12-5 16,0 6 5-16,-2 7 0 15,-3 3 1-15,3 1-2 16,-2 0 2-16,0-3-1 16,-1-1 1-16,-2-2-1 15,3-4 0-15,-2-1 3 16,2-4 0-16,1-5 3 0,-2-2 2 16,4-5 2-16,-2-6-1 15,4 0 0-15,5-6-6 16,1-1 3-16,6-2-3 15,2-3-2-15,2 1 0 16,-1 1 2-16,-1-2-3 16,-2-2 1-16,2 0-3 15,0-4 5-15,-2-1-1 16,-3-3-2-16,-5 0 0 16,-10 0 1-16,-1 0-1 15,-1-12 0-15,-1-5-1 0,0-10-4 16,1-5-7-16,-4-7-4 15,5-6-8-15,-1-7-5 16,1-1 10-16,1 3 0 16,-2 4 8-16,-2 3 7 15,-2 7 4-15,-3 3 5 16,1-2 11-16,-2 3 10 16,0 0-16-16,3-1-7 15,4 0 14-15,2 1-5 16,4 2-4-16,4 5-3 15,4 1 5-15,0 6-3 16,1 4-4-16,-4 3 1 16,-3 5-4-16,-4 3 0 0,-1 3-2 15,0 0-8 1,5 4 10-16,0 9-3 0,4 2 3 16,4 2 0-16,1 3 0 15,2 2 6-15,1 5 0 16,3 3-5-16,-3 4 14 15,-3 1 1-15,-6 1-4 16,-5-3-5-16,-4 3-5 16,-3-1-2-16,-2-3 5 15,-1 1-1-15,-1-4-3 16,-1-1 2-16,3-4-2 16,0-4-1-16,0-4 0 0,2-2 3 15,4-4-1-15,3-1 2 16,3 0-3-16,4 1 2 15,2-2 2-15,2-1 0 16,1-2-5-16,0 0 1 16,-1-4 0-16,1-1 2 15,1 0-3-15,-3 0 2 16,-1-1-2-16,2-11 2 16,-1-8 5-16,4-7-7 15,3-8-2-15,-1-6 2 16,2-4-3-16,-1-3 3 15,-5-2-18-15,-1 0 18 16,-5 0-8-16,-5 2-6 16,-3 5 13-16,-3 6 0 15,-1 8 2-15,-1 7-3 0,-3 5 2 16,0 4 0-16,-1 4-4 16,-4 0-1-16,-1-1-50 15,0-1-51-15,-15-5-224 16</inkml:trace>
  <inkml:trace contextRef="#ctx0" brushRef="#br0" timeOffset="-43273.95">4980 15422 175 0,'0'0'112'15,"0"0"16"-15,0 0-4 16,0 0 9-16,0 0-72 16,0 0-29-16,-28-76 33 15,19 62-36-15,-1-6-28 16,-1 4 13-16,3 5 1 15,3 5-8-15,1 2 27 16,4 4-22-16,0 0-12 0,0 0-7 16,0 0-13-16,0 0 14 15,0 0-1-15,0 0 5 16,0 0 2-16,0 0-2 16,0 0 4-16,0-2 0 15,0 2 1-15,0 0 2 16,0 0 4-16,0 0 0 15,0 0 3-15,0 0 4 16,0 0-6-16,0 0 6 16,0 0 5-16,0 0-10 15,0-2-6-15,0 2-4 16,5-3 8-16,12-4-7 16,16-5-4-16,25-5 3 0,30-9-1 15,18-3 1 1,16-1-1-16,8 1-2 0,-9 4-1 15,-8 5 5-15,-22 8-2 16,-24 5 0-16,-19 2-7 16,-20 3 4-16,-16 2-1 15,-7 0 4-15,-5 0 4 16,0 0-3-16,0 0-1 16,0 0 5-16,0 0-5 15,0 0-10-15,0 0-111 16,-3 0-197-16</inkml:trace>
  <inkml:trace contextRef="#ctx0" brushRef="#br0" timeOffset="-26046.3">3218 16393 650 0,'0'0'5'16,"0"0"-5"-16,0 0 0 16,0 0 8-16,0 0 41 15,0 0 25-15,0 0-38 16,-13 0 4-16,10 0 14 16,-1 0 4-16,-5 0-30 0,1 0-12 15,1-1-3 1,1-3-4-16,1 2-3 0,2-1 8 15,3 0-4-15,0 2 4 16,0-1-2-16,0 1 1 16,3-1-13-16,15 0 0 15,9 2-2-15,8 0 0 16,0 8 0-16,-4 13-4 16,-11 7-1-16,-7 4-2 15,-13 3 8-15,0 3-6 16,-16-1 7-16,-6-8 5 15,-1-5-4-15,7-8 0 16,7-7 1-16,4-6-4 16,5-3 3-16,0 0-1 0,0 0 0 15,24 0-21-15,18 6 3 16,10 5 17-16,2 6 1 16,0 9-7-16,-12 10 2 15,-11 3-3-15,-12 5 6 16,-17-2 0-16,-2-3 2 15,-17-3 3-15,-13-3 27 16,-7-8 23-16,1-7 1 16,-1-6-2-16,7-6-9 15,2-6-22-15,4 0-12 16,6 0-9-16,3-12-24 16,12-17-97-16,3-16-292 15</inkml:trace>
  <inkml:trace contextRef="#ctx0" brushRef="#br0" timeOffset="-25786">3445 16304 837 0,'0'0'65'0,"0"0"-65"15,87 29-3-15,-32 11 3 16,6 13 10-16,5 11 14 15,-2 7 10-15,-3 2-22 16,-6-1-6-16,-13-7-2 0,-17-5 5 16,-14-7-2-16,-11-6 5 15,-6 1 11-15,-30 3 21 16,-16 5 5-16,-8 1-31 16,-5 6-18-16,-1-2-15 15,-1-8-233-15</inkml:trace>
  <inkml:trace contextRef="#ctx0" brushRef="#br0" timeOffset="-24004.99">4925 16352 430 0,'0'0'51'0,"0"0"-51"16,0 0-48-16,0 0-27 15,0 0-83-15</inkml:trace>
  <inkml:trace contextRef="#ctx0" brushRef="#br0" timeOffset="-23572.81">4925 16352 229 0,'-22'4'344'0,"22"-4"-297"16,-3 0-40-16,3 0 46 15,0 0 43-15,0 0-18 16,-3 0-44-16,3 0-15 15,-5 0-7-15,-2 0-4 16,-3 0-7-16,-3 0-1 16,3 0 0-16,1 0 1 15,2 0 1-15,-1-2 50 16,1-15-33-16,-4-3 9 16,7-10-5-16,4-6-8 15,0-6 7-15,22-3-22 0,11 2-1 16,11 6 0-16,2 14 1 15,3 17-8-15,5 6 8 16,-4 37-18-16,-5 19 18 16,-6 8 0-16,-15 8 8 15,-4-8 5-15,-3-11 7 16,-2-12-6-16,6-12-2 16,4-13 14-16,5-5-15 15,10-11 6-15,11 0-2 16,10-22 1-16,8-11-2 15,1-5-7-15,-3-5-4 16,-6 4-3-16,-9-1-4 0,-13 6-5 16,-13 6-26-16,-16 5-35 15,-10 2-94-15,-15-1-317 16</inkml:trace>
  <inkml:trace contextRef="#ctx0" brushRef="#br0" timeOffset="-23251.08">5386 15949 529 0,'-3'84'63'16,"-6"20"67"-16,-1 9-39 0,1-7-27 15,1-8-22-15,5-12 16 16,3-18-13-16,0-14-17 16,9-14-22-16,3-15 0 15,2-10 1-15,-5-9 3 16,1-6-3-16,-1 0 1 16,3 0-2-16,-3 0 0 15,1-1-5-15,-5-3-1 16,-4-1-34-16,-1 0-54 15,0-2-51-15,0-3-126 16</inkml:trace>
  <inkml:trace contextRef="#ctx0" brushRef="#br0" timeOffset="-21442.75">6434 15940 4 0,'0'0'856'16,"0"0"-836"-16,0 0-12 0,-94-40 10 15,58 40 7-15,0 0-25 16,3 11 6-16,6 9-6 16,8 3 0-16,8-4 1 15,8 6-1-15,3-1 4 16,5 2 3-16,22 5-7 16,12-1 1-16,10 3 8 15,6 4-6-15,-1 2-2 16,-12 2 3-16,-11-3-4 15,-15-4-3-15,-11-5 3 16,-5-3-5-16,-3-6 5 16,-19-1 38-16,-1-11 21 0,-4-2-25 15,8-6-6-15,5-8 6 16,10-27 0-16,4-13-34 16,22-13-73-16,21 1 2 15,11 3 25-15,2 0-7 16,3 8 32-16,-7 3 6 15,-10 7-11-15,-12 3 19 16,-6 5 7-16,-15 2-2 16,-9-2 2-16,0-1-18 15,-14-2 1-15,-10 0 2 16,1 1 5-16,-1 5 4 16,7 5 6-16,4 11 10 15,7 8 22-15,3 4-3 0,3 13-29 16,0 24-14-16,0 20 14 15,0 14 25-15,6 8 16 16,3 1 2-16,-2-7-18 16,-1-8 8-16,-3-13-4 15,-1-16 7-15,-2-14-15 16,0-9-14-16,0-9 5 16,0-4 0-16,0 0 14 15,3-21 23-15,2-21-24 16,14-18-25-16,7-3-58 15,6 7 33-15,5 17 8 16,2 21 12-16,-2 15-8 16,-3 3 11-16,-2 21 1 15,-4 11 2-15,-1 3-1 0,-3 2 6 16,-2-3-5-16,2-7 3 16,-6-7-2-16,0-8 1 15,-4-7-2-15,2-5 5 16,3 0-3-16,2-11 0 15,3-17 1-15,1-12-3 16,-7-8-1-16,-6 4-22 16,-9 7 20-16,-3 16-1 15,0 12 3-15,-12 9 3 16,-10 1 0-16,-9 19-3 16,1 8-2-16,1 4 2 15,9 2 2-15,9-2-2 16,6-7 2-16,5-3-2 0,0-3 0 15,5-5-3-15,10-5 3 16,4-5 0-16,-1-2-7 16,0-2-6-16,-3 0-6 15,-5-6 1-15,-2-9 16 16,-6-3 2-16,-2-4 0 16,0 0-7-16,0 1 0 15,-8 1-3-15,-1 5 9 16,4 1-1-16,2 3 2 15,3 2 17-15,0 3-6 0,0 2 9 16,0 1-20 0,0 2 1-16,0-1-1 0,0 2-1 15,0 0 1-15,0 0-2 16,0 0-1-16,0 0 3 16,0 0-3-16,-5 0 0 15,-4 14 3-15,-5 12-2 16,-5 12 2-16,0 9 1 15,8 0 7-15,9-1 0 16,2-6-4-16,14-8-4 16,16-4 5-16,11-9 0 15,6-7-1-15,3-12 2 16,-2 0-2-16,-3-16-3 16,-9-10 0-16,-11-5 2 15,-11-4-3-15,-13-1 0 0,-1-7 0 16,-27-3-9-16,-13 2-6 15,-11 8 2-15,0 9 11 16,4 11 0-16,11 12 1 16,12 4-1-16,12 0-6 15,12 20-53-15,5 7-122 16,23 2-46-16</inkml:trace>
  <inkml:trace contextRef="#ctx0" brushRef="#br0" timeOffset="-21053.06">7490 16044 888 0,'0'0'70'15,"0"0"-67"-15,2 72-4 16,12-40 2-16,3-1 7 15,6-4-3-15,1-2 10 16,3-5-8-16,-3-7-7 16,-4-7 1-16,-3-6 9 15,-6 0-8-15,2-8 13 16,-4-15-13-16,-4-11-2 16,-2-9-24-16,-3 2-38 0,0 4 25 15,1 12 37 1,2 13 45-16,-1 11 3 0,5 1-46 15,5 3 2-15,3 19-4 16,6 6 24-16,2 3-9 16,-2 1-9-16,-2-1-5 15,-2-5-2-15,-3-5-6 16,-1-7-84-16,-1-12-129 16,-3-2-331-16</inkml:trace>
  <inkml:trace contextRef="#ctx0" brushRef="#br0" timeOffset="-20857.59">7928 15737 753 0,'0'0'284'0,"0"0"-284"16,0 0-10-16,44 106 10 16,-25-51 42-16,-4 5-11 15,1-1-22-15,-2-3-2 16,4-11-5-16,-5-11-2 15,2-9 0-15,3-11-38 16,3-14-165-16,3 0-182 16</inkml:trace>
  <inkml:trace contextRef="#ctx0" brushRef="#br0" timeOffset="-20483.59">8345 15719 866 0,'0'0'72'0,"16"86"-40"0,-2-28 52 16,0-5-29-16,1-4 20 16,3-4-23-16,-1-7-15 15,-4-5-24-15,-2-9-4 16,-5-11-7-16,-3-4-2 16,-2-6 2-16,-1-3-1 15,0 0 6-15,-7-4-7 16,-20-17 0-16,-9-5-46 15,-6-1-19-15,7 12 44 16,3 11 21-16,5 4 1 0,6 7 0 16,2 14-1-1,7 2 12-15,6 2-5 0,6-1 4 16,0-1 2-16,18-2 2 16,9-5 3-16,6-4-4 15,4-6 2-15,5-5-8 16,-2-1-4-16,0 0-4 15,-4-1-1-15,-10-6-35 16,-19-2-94-16,-11-2-283 16</inkml:trace>
  <inkml:trace contextRef="#ctx0" brushRef="#br0" timeOffset="-19089.83">8998 15833 681 0,'0'0'230'15,"0"0"-161"-15,0 0-67 16,-106-9 6-16,73 26-8 0,7 4 0 16,5 4 0-16,7-1-1 15,10-1-1-15,4-3 1 16,0-3 1-16,13-1 0 16,14 2 1-16,6 1-1 15,9 5 6-15,-4 2-3 16,-6 2-3-16,-10 1 0 15,-10 0-1-15,-10-4 1 16,-2-1 0-16,-10-4 6 16,-12-3 44-16,-6-4 6 15,0-8 6-15,5-5-2 16,5 0-22-16,7-10-18 16,9-18-16-16,2-11-4 15,30-5-86-15,22-1 11 0,17 3 27 16,5 8 13-16,1 2 16 15,-8 9 15-15,-10 4 4 16,-17 9 0-16,-18 9 5 16,-14 1-7-16,-8 0 4 15,0 0 1-15,-8 4 25 16,-23 7-6-16,-6 5-18 16,-6 3-4-16,7 3 1 15,12-4-3-15,12-2 5 16,10-1-8-16,2-4 5 15,3-1-4-15,21-5-5 16,9-5 4-16,4 0 1 16,2-7-2-16,-3-9 5 0,-9-2-7 15,-6 1 3-15,-11 1-8 16,-4 6 13-16,-6 5 2 16,0 3 0-16,0 2 18 15,0 0 9-15,0 0-20 16,0 2-9-16,0 3-1 15,4 1-5-15,7 6 4 16,7 0 2-16,3-2 2 16,1-3 5-16,3-6 2 15,-1-1-6-15,-1-4 13 16,-1-22-4-16,-3-11 7 16,-6-8-18-16,-10-11 5 0,-3-8-6 15,-8-6-5-15,-17-2-3 16,-2 3-15-16,3 12 7 15,1 16 16-15,7 17 2 16,6 12-2-16,5 9 11 16,4 3-23-16,-2 7 12 15,1 27-12-15,2 18 12 16,0 18 0-16,0 10 13 16,20 2 15-16,1-3-13 15,5-3 8-15,3-4-13 16,-4-8-8-16,1-12 4 15,-3-13-4-15,0-12-4 16,-4-11-11-16,-1-11-51 0,-2-5-51 16,-7-6-125-16,-9-24-218 15</inkml:trace>
  <inkml:trace contextRef="#ctx0" brushRef="#br0" timeOffset="-18797.61">9480 15894 950 0,'0'0'119'16,"0"0"-119"-16,0 0-8 16,0 0 8-16,119-15 11 15,-56 5-10-15,7-1 2 16,-1 0-1-16,-8 1-2 0,-7 4-9 16,-14 5-1-16,-10 1-5 15,-8 0 3-15,-10 13 12 16,-3 7-11-16,-3 9 11 15,-6 6 0-15,0 5 34 16,0-1-9-16,0-3 2 16,0-5-19-16,0-8-1 15,0-6-4-15,0-7-3 16,0-3 0-16,2-7-93 16,-1 0-168-16,1-12-406 15</inkml:trace>
  <inkml:trace contextRef="#ctx0" brushRef="#br0" timeOffset="-18661.45">9986 15756 1042 0,'0'0'62'0,"0"0"-62"16,0 0-4-16,0 0-15 16,0 0-110-16,0 0-74 15</inkml:trace>
  <inkml:trace contextRef="#ctx0" brushRef="#br0" timeOffset="-17717.41">10323 15796 921 0,'0'0'159'15,"0"0"-145"-15,0 0-10 16,-106 18-3-16,85-2 9 15,12 1-1-15,9 1-7 16,6 6-2-16,24 3 0 16,6 5 2-16,4 0 3 15,-1 3-3-15,-8-3-1 16,-11-6 0-16,-10-4 2 16,-10-5 0-16,0-3 10 15,-16 0 40-15,-7-4 18 16,-3-4-24-16,5-6-18 15,7 0-10-15,10-18-8 16,4-16-11-16,21-16-64 0,23-6-58 16,19 1 29-1,10 8-4-15,3 6-14 0,-1 7 58 16,-13 3 53-16,-17 2 29 16,-14 5 26-16,-13 2 34 15,-11 1-26-15,-7 3-23 16,0 1-10-16,0 4-2 15,0 6 4-15,-4 4-11 16,4 2 15-16,0 1-34 16,0 0-2-16,0 0-3 15,0 0-1-15,0 0-1 16,0 0 3-16,0 0 2 16,0 0 0-16,0 0 1 0,0 0 3 15,0 0 4-15,0-2 3 16,0-1 2-16,0 2 1 15,0-5-6-15,-1-4-8 16,-5 2-3-16,1 0 3 16,-2 1-2-16,3 0-2 15,2 1 2-15,-1 2-2 16,2-1 3-16,1 3-5 16,-2-2 1-16,2 3 5 15,-1-2-1-15,1-3-1 16,-2-3 1-16,2-1-7 0,0 0 4 15,0 2 2 1,0 4-2-16,0 4 1 16,2 0-10-16,11 12-6 0,8 19 17 15,4 20 2-15,-2 12 10 16,-7 12 17-16,-3 7-17 16,-5 7 8-16,-2-3 5 15,0-11-14-15,0-16-2 16,1-25-3-16,-2-15-1 15,-2-8 4-15,-2-8-1 16,-1-3-5-16,2 1 1 16,1 3-1-16,0 2-2 15,0 1 1-15,0 0 0 16,0-2 2-16,3-2-2 16,-2 0 0-16,-2-3 0 0,-1 0-6 15,-1 0-1-15,0 0-1 16,0 0 1-16,0-11-6 15,0-13-29-15,-4-10-48 16,-7-8 21-16,-1-9-78 16,-7-8-113-16,-2-2-264 15</inkml:trace>
  <inkml:trace contextRef="#ctx0" brushRef="#br0" timeOffset="-17440.14">10703 15811 271 0,'0'0'609'16,"0"0"-542"-16,0 0-60 15,0 0-3-15,0 0 25 16,93 0 31-16,-24-7-33 0,5-4-25 16,1-5 9-16,-11 2-11 15,-7 0-3-15,-17 2 1 16,-13 6-9-16,-12 4-6 16,-6 0 13-16,-8 2-1 15,-1 0-6-15,0 4 8 16,2 14 3-16,1 7 15 15,0 5 26-15,-1-3-29 16,3 1-2-16,0-3-7 16,-1-3-1-16,2-8 0 15,-3-5-2-15,0-7-15 16,-3-2-92-16,0-1-227 0</inkml:trace>
  <inkml:trace contextRef="#ctx0" brushRef="#br0" timeOffset="-16801.62">11554 15554 761 0,'0'0'18'0,"0"0"-10"16,-14 81 50-16,14-54 7 15,0 1-4-15,3-3-6 16,8-5-41-16,2-6 4 16,-2-7-5-16,-1-4-13 15,2-3 9-15,-1 0-3 16,2-1 2-16,-1-18 4 16,-1-5-2-16,0-1-6 0,-3 0 1 15,-2 9-2-15,-3 7 0 16,-2 9-3-16,-1 0-1 15,2 22-10-15,-2 25-8 16,0 28 19-16,0 24 0 16,0 16 1-16,-15 5 1 15,-4-4-2-15,-1-11-1 16,-1-21 1-16,3-21 0 16,2-19 0-16,-2-16 25 15,0-10 12-15,-3-8 14 16,0-9 0-16,-1-1 9 15,-2-11 17-15,0-18-46 16,5-13-20-16,8-4-9 0,7-4-2 16,4 3-2-16,0 8-5 15,4 0-10-15,11 5-49 16,11 2-29-16,-1-1-114 16,-6 0-485-16</inkml:trace>
  <inkml:trace contextRef="#ctx0" brushRef="#br0" timeOffset="-15143.52">12345 16208 978 0,'0'0'74'16,"0"0"-73"-16,0 0 12 15,0 0 24-15,0 0 11 16,0 0-38-16,40-87-4 0,-25 47 0 16,-5-4 12-1,1-6-15-15,-1-4 3 0,-2-6-6 16,-2-1 4-16,-2 0-8 15,-1 1-19-15,1 8 11 16,-4 11 11-16,0 11 0 16,0 12-2-16,0 9 3 15,0 7 6-15,-1 2-2 16,-5 0-4-16,-3 13 0 16,-4 21-12-16,-7 17 10 15,1 18-6-15,7 9 8 16,9 5 0-16,3-2 1 15,0-7 0-15,8-9 0 0,6-12-1 16,0-16 6 0,-1-13-6-16,4-12 4 0,-1-10-2 15,4-2 0-15,5-9 7 16,5-18 4-16,3-12-3 16,-4-12-9-16,-3-9 8 15,-10-10-9-15,-4 1 0 16,-8 0-26-16,-4 4-2 15,0 7-5-15,0 14 31 16,-1 15-15-16,-2 15 6 16,0 11 16-16,1 3-10 15,2 4 5-15,0 27-30 16,0 16 30-16,0 17 1 16,0 9 20-16,5 4-15 0,-2 0 1 15,-3-2 1-15,0-9 1 16,-2-17-1-16,-5-15 4 15,0-16-10-15,5-12-1 16,1-6 16-16,-1 0 11 16,-2-12 11-16,-2-24-12 15,3-16-27-15,3-10-39 16,0 5-10-16,19 15 16 16,8 17 30-16,4 20-8 15,4 5 11-15,3 9-9 16,0 17 16-16,2 1-11 15,-3 3 8-15,-2-4-4 0,-1-7 2 16,-3-9 0-16,-1-8 1 16,-4-2 1-1,-3-2-6-15,-3-18 2 0,-10-8-18 16,-8-7-51-16,-2-2-27 16,-8 5-29-16,-16 10 2 15,-2 15 123-15,0 7 54 16,2 0 8-16,5 14 23 15,7 11-12-15,3 11-8 16,9 1-22-16,0 5-3 16,12-4-10-16,15-3-1 15,5-5-11-15,9-6 4 16,5-7-15-16,-1-8 0 0,4-8-5 16,-4-1-2-1,-5-7-4-15,-7-17-65 0,-15-11-113 16,-18-9-315-16</inkml:trace>
  <inkml:trace contextRef="#ctx0" brushRef="#br0" timeOffset="-14918.09">12152 15949 1024 0,'0'0'75'0,"0"0"-75"16,0 0-12-16,82-13 12 15,-17-2 4-15,17-2-4 16,12 0-2-16,10 1 1 16,-1-3-117-16,-6-4-320 15</inkml:trace>
  <inkml:trace contextRef="#ctx0" brushRef="#br0" timeOffset="-14222.22">13981 15731 663 0,'0'0'246'0,"0"0"-246"15,0 128 0-15,0-49 13 16,0 5 33-16,0-4-10 16,0-9-2-16,0-20-5 15,3-15-6-15,-3-17 2 16,2-12 11-16,-2-6 0 0,0-1 8 16,0 0 6-1,0 0-6-15,0-21 3 0,-9-16-24 16,-6-21-23-16,2-17-17 15,3-16-30-15,10-10-2 16,0 3-61-16,14 17 7 16,17 24-5-16,5 22 100 15,1 25-4-15,-4 10-24 16,-5 13 1-16,-11 23 33 16,-9 8 2-16,-8 5 7 15,0-4 25-15,-20-7 6 16,-8-6 48-16,-2-8-24 0,5-5-10 15,2-6-24 1,13-8-27-16,8-3-1 16,2-2-112-16,24-14-442 0</inkml:trace>
  <inkml:trace contextRef="#ctx0" brushRef="#br0" timeOffset="-13735.61">14226 15890 674 0,'0'0'345'0,"0"0"-331"0,0 0-14 15,0 0 5-15,0 0 17 16,0 0-22-16,-11-21 0 15,21 21-6-15,7 4-2 16,6 13 8-16,2 7 0 16,1 9 0-16,-4 6 0 15,-6 2 0-15,-2-3 0 16,-7-5 0-16,-5-10 0 16,-2-11 0-16,0-7 7 15,0-5 2-15,0 0 9 16,0 0 2-16,9-20 11 15,7-14-5-15,6-17-26 16,10-7-8-16,2 3-7 16,3 9-6-16,1 13-6 15,-1 8 26-15,-6 9-2 0,-4 6 3 16,-9 7 0-16,-9 3 0 16,-5 0-2-16,-2 17-6 15,-2 12 8-15,0 10 0 16,0 5 8-16,0 2-8 15,0-2 0-15,0-7-33 16,0-12-154-16,0-14-146 16</inkml:trace>
  <inkml:trace contextRef="#ctx0" brushRef="#br0" timeOffset="-13590">14672 15662 638 0,'0'0'0'16,"0"0"-190"-16,0 0-166 15</inkml:trace>
  <inkml:trace contextRef="#ctx0" brushRef="#br0" timeOffset="-13217.99">14836 15772 984 0,'0'0'69'0,"0"0"-69"0,0 0-38 16,0 0 35-16,0 0 1 16,72 73 1-16,-56-38 0 15,-5-3-2-15,-5-1 3 16,-3-3-3-16,-3-6-1 15,0-3 0-15,0-7-1 16,0-7 3-16,0-5 2 16,0-14 15-16,0-22-15 15,0-16-9-15,19-3-26 16,5 6 30-16,3 10 5 16,-2 18 13-16,1 13 13 0,-4 8-20 15,-3 3 10-15,-2 18-4 16,-1 6 21-16,-4 8-19 15,0 3 0-15,1 0-11 16,1-1-3-16,4-8-7 16,4-10-147-16,2-15-141 15</inkml:trace>
  <inkml:trace contextRef="#ctx0" brushRef="#br0" timeOffset="-12997.07">15344 15674 317 0,'0'0'527'0,"0"0"-458"16,-51 107-15-16,51-59 8 15,0-4-3-15,12 1-15 16,15-4-2-16,4-7-21 16,3-5-10-16,4-9-6 15,3-10-4-15,0-8-1 16,0-2-36-16,4-25-53 15,-6-15-138-15,-5-12-127 16</inkml:trace>
  <inkml:trace contextRef="#ctx0" brushRef="#br0" timeOffset="-12826.53">15775 15475 1013 0,'0'0'29'0,"0"0"-15"0,0 91 8 16,-2-38 53-16,2 4-9 15,0-2-27-15,13-2-25 16,3-4-8-16,1-3-6 16,-2-1-3-16,0-2-67 15,-3-8-28-15,-3-15-224 16</inkml:trace>
  <inkml:trace contextRef="#ctx0" brushRef="#br0" timeOffset="-12505.84">16031 15841 967 0,'0'0'28'16,"0"0"-26"-16,88 24 47 15,-51-17 11-15,-5-2-23 16,-8-3-30-16,-12-2-6 16,-6 0 0-16,-6 0-2 15,0 0-6-15,-3-5-26 16,-19-10-28-16,-4-7-117 15,-5 5 157-15,2 1 21 16,4 8 22-16,9 6 37 16,6 2 13-16,7 0-29 15,3 12-28-15,0 15-4 16,5 7 18-16,16 3 32 16,9 0-20-16,4 1-13 0,5-8-20 15,3-5-7-15,7-7-1 16,4-11-31-16,9-7-78 15,0-4-198-15</inkml:trace>
  <inkml:trace contextRef="#ctx0" brushRef="#br0" timeOffset="-11814.69">16789 15674 883 0,'0'0'84'15,"0"0"-32"-15,-100 28-7 0,76-12-5 16,11 0-35-16,7 1 0 16,6-3-3-16,0 0 1 15,9-2-3-15,13-3 0 16,8-4 0-16,4-5-21 16,-1 0-7-16,-6-1 6 15,-7-9 9-15,-9 3 6 16,-8 6 1-16,-3-1 6 15,0 2 5-15,0 0 16 16,0 0-7-16,0-1-4 16,0-2 9-16,0-1 3 15,7-9-1-15,16-9-21 16,6-5-5-16,8-7 2 16,-1-3-5-16,-6-1-23 0,-8 3 22 15,-9 6-3-15,-6 11 12 16,-6 7-2-16,-1 8 5 15,0 3 4-15,0 18-7 16,-6 26 0-16,-5 22 10 16,4 18 26-16,1 10 27 15,6 7 10-15,0-5-22 16,0 0-11-16,6-13-11 16,4-14-12-16,4-12-9 15,4-15-4-15,-2-14-4 16,-1-14 4-16,-1-11-4 15,2-3 2-15,6-10 3 0,1-19 0 16,-1-13-5-16,-7-7-20 16,-15-6-15-16,-3 0-10 15,-30 6 21-15,-7 7-14 16,-5 9 21-16,-1 10 12 16,9 8 5-16,13 5 6 15,10 4 9-15,13 1 28 16,1-1 13-16,7-10-16 15,25-5-25-15,15-8-13 16,14-1-2-16,8 2 0 16,0 1 0-16,1 1-7 15,-9 2-19-15,-13 4-42 16,-25-3-109-16,-23-3-780 16</inkml:trace>
  <inkml:trace contextRef="#ctx0" brushRef="#br0" timeOffset="-10974.36">18214 15590 939 0,'0'0'57'0,"0"0"-9"0,0 0-11 16,-82-24-2-16,43 31-31 15,-4 16-3-15,7 6-1 16,8 4 8-16,11-3-8 15,10-3 0-15,7-1-1 16,9-5 2-16,22-2 1 16,12 4-2-16,9-3 2 15,0 4 0-15,-8 2-2 16,-14 4-6-16,-9 3-8 16,-20 3 0-16,-1-4 12 15,-22-1-2-15,-14-6 4 0,-7-5 22 16,-2-6 30-16,2-8 11 15,10-5-22-15,9-1-28 16,11-7-13-16,13-23-46 16,0-12-182-16</inkml:trace>
  <inkml:trace contextRef="#ctx0" brushRef="#br0" timeOffset="-10648.25">18429 15815 764 0,'0'0'302'0,"0"0"-292"16,0 0-8-16,0 0 2 15,0 0 12-15,-9 74-2 16,28-57-6-16,6-3 5 0,4-4-7 16,-2-7-5-16,3-3 4 15,1 0-1-15,-1-13 1 16,-5-8-2-16,-4-4-3 15,-6-2 0-15,-6 1-2 16,-3 7 2-16,-3 7 8 16,-2 8 23-16,1 4-10 15,-2 0-20-15,1 0-1 16,4 12-10-16,0 8 6 16,3 7 4-16,-2 1-2 0,2-1-6 15,-1-6-79 1,3-12-229-16</inkml:trace>
  <inkml:trace contextRef="#ctx0" brushRef="#br0" timeOffset="-10276.24">18970 15668 834 0,'0'0'64'15,"0"0"-54"-15,0 115 2 16,0-67 63-16,0-2 8 15,0-3-43-15,0-7-11 16,0-9-8-16,0-10 5 16,0-11 1-16,0-3-8 15,0-3 4-15,0 0 20 0,0-20 13 16,-1-17-15-16,-1-15-41 16,2-13-12-16,0-12-15 15,5-7-45-15,16 6-48 16,2 15-94-16,3 21 35 15,3 25 157-15,-6 17-13 16,-5 1 1-16,-10 25 34 16,-8 6 4-16,0 6 36 15,-18 0 20-15,-6 1 7 16,-9-3 3-16,3-5 17 16,0-3-39-16,5-6-31 15,12-4-17-15,13-8-24 0,1-9-355 16</inkml:trace>
  <inkml:trace contextRef="#ctx0" brushRef="#br0" timeOffset="-9631.94">19360 15843 1015 0,'0'0'112'0,"0"0"-104"15,0 0-7-15,0 0 1 16,70-82-2-16,-56 64-7 16,-4 2-44-16,-6 1-13 15,-4 5-22-15,0-1-7 16,-17 7 33-16,-3 3 38 0,-1 1 22 16,0 0 42-16,3 10-9 15,0 9 11-15,8 7-8 16,5 6 2-16,5 5 9 15,0 0 16-15,19 0-30 16,9-4-6-16,5-4-10 16,3-7-7-16,-1-9 9 15,-1-9-8-15,1-4-2 16,-5-12 9-16,-1-15-11 16,-6-8-1-16,-7-5-5 15,-11-6-1-15,-5-8-10 16,-8-6-25-16,-17-1 4 0,-9 4-18 15,-1 16 9-15,2 12 16 16,7 15 22-16,6 10-4 16,10 4-3-16,8 0 7 15,2 0 1-15,0 3 1 16,22 7 6-16,10-1 20 16,8-3 11-16,14-2-18 15,5-4-10-15,1 0-2 16,-3 2-7-16,-8 0 0 15,-16 5-2-15,-12 4-4 16,-11 6-3-16,-9 5-1 16,-1 9 8-16,0 5 2 15,0 1 13-15,-2 2 21 0,2-4 1 16,0-6-2-16,0-4-9 16,6-7-12-16,9-3-3 15,0-4-5-15,3-2 0 16,8-3-4-16,1-6-51 15,-4 0-146-15</inkml:trace>
  <inkml:trace contextRef="#ctx0" brushRef="#br0" timeOffset="-8784.23">20032 15534 214 0,'0'0'196'0,"0"0"9"16,0 101-57-16,5-53-29 15,9 0-41-15,-1 1-1 16,0-6-47-16,-3-10-16 16,-2-8 5-16,-6-8-8 15,-1-11 5-15,-1-4 0 16,0-2 24-16,0 0 14 15,0 0 5-15,0-12 14 16,-4-11-11-16,-9-13-57 16,3-16-3-16,4-12 2 15,5-10-4-15,1-9-24 0,0 8 21 16,1 10-37-16,13 16 1 16,7 14 32-16,4 17-6 15,-1 10-20-15,3 8-6 16,-2 6 25-16,-4 24-9 15,-6 6 19-15,-9 4 1 16,-6 2 0-16,-1-1 3 16,-21-8 2-16,-4-3 23 15,-1-7-5-15,0-8 14 16,6-4-17-16,9-5-11 16,6-4-6-16,6-2-13 15,0-2-93-15,27-21-254 0</inkml:trace>
  <inkml:trace contextRef="#ctx0" brushRef="#br0" timeOffset="-8506.02">20431 15583 764 0,'0'0'141'0,"0"0"-119"15,0 0 13-15,-39 87-3 16,47-66-20-16,20-3 6 15,11-6-2-15,3-6-5 16,0-6-7-16,1 0 1 16,-8-12 1-16,-5-5-1 15,-9 0 0-15,-15 1 0 16,-6-3 12-16,-16-2 14 0,-23 1-24 16,-10 5 9-16,-1 6-12 15,7 9-4-15,14 0 0 16,15 2-19-16,14 3-160 15,8-3-365-15</inkml:trace>
  <inkml:trace contextRef="#ctx0" brushRef="#br0" timeOffset="-8056.13">20959 15432 1033 0,'0'0'86'0,"0"0"-47"0,-80-14-7 16,48 14-7-16,4 14-14 15,7 2-4-15,14 7-2 16,7 1-5-16,0 4 0 16,22 5-2-16,9 1 2 15,4 1 7-15,-4-1-7 16,-8-2 1-16,-9-5-1 15,-9-4 2-15,-5-8-1 16,0-5-1-16,0-5 6 16,-3-4 1-16,0-1 1 15,1-4 6-15,2-25-11 0,0-12-3 16,26-9-72 0,11-2-13-16,11 6 41 0,1 12 6 15,-3 15 20-15,-9 12 6 16,-10 7 12-16,-8 5 5 15,-8 18 18-15,-4 9-7 16,-5 5 19-16,-2 1-16 16,0-1-2-16,0-1-16 15,-6-7 6-15,2-10-14 16,1-7-25-16,1-12-206 16,2-3-549-16</inkml:trace>
  <inkml:trace contextRef="#ctx0" brushRef="#br0" timeOffset="-7926.46">21327 15304 890 0,'0'0'250'15,"0"0"-238"-15,0 0-12 16,0 0-32-16,0 0-119 16,0 0-509-16</inkml:trace>
  <inkml:trace contextRef="#ctx0" brushRef="#br0" timeOffset="-7715.03">21668 15090 868 0,'0'0'191'16,"0"0"-184"-16,-10 116-7 15,10-49 19-15,0 4 18 16,8-4-7-16,7-4-27 15,0-10 2-15,-4-7-3 16,-4-10-4-16,-7-6-29 16,0-11-120-16,-9-11-193 15</inkml:trace>
  <inkml:trace contextRef="#ctx0" brushRef="#br0" timeOffset="-7441.76">21542 15479 1038 0,'0'0'105'0,"0"0"-90"16,0 0-13-16,114-31 4 16,-56 23 1-16,3 1-7 15,-3-2-3-15,-7 0 3 16,-17 1 1-16,-10 0-1 16,-12 2 1-16,-7 2-1 15,-2 2 1-15,-2 2 0 16,1 0-1-16,1 0 0 15,4 18-12-15,1 10 12 16,-1 5 0-16,-2 3 2 16,-5-5-1-16,0-5-1 15,0-6-4-15,0-9-62 0,0-11-202 16,0 0-542-16</inkml:trace>
  <inkml:trace contextRef="#ctx0" brushRef="#br0" timeOffset="-7319.09">22006 15280 1015 0,'0'0'7'0,"0"0"-7"15,0 0-31-15,0 0-114 16,0 0-231-16</inkml:trace>
  <inkml:trace contextRef="#ctx0" brushRef="#br0" timeOffset="-6683.54">22271 15295 722 0,'0'0'259'0,"0"0"-244"0,-80 28 30 15,58-3 28-15,3 4-35 16,10 5-15-16,6 1-17 16,3-4-1-16,1-6 1 15,17-4-4-15,5-5 0 16,8-6-2-16,2-9 3 15,2-1 2-15,-6-4-3 16,-5-18-1-16,-6-3-2 16,-12-8-1-16,-6-7-14 15,0-3-11-15,-16-2 8 16,-3 11-1-16,-1 9 19 0,4 14 0 16,2 9 1-16,0 2-2 15,1 7-2-15,1 16 1 16,1 5-4-16,3 2 7 15,6-3 2-15,2-3-1 16,0-6 1-16,9-3 3 16,3-5-5-16,7-8 3 15,1-2 3-15,5 0-2 16,3-14 1-16,5-7-3 16,1-5-2-16,1 3-7 15,-4 3-8-15,-4 1-2 16,-3 8 7-16,-2 5 1 0,-5 6 7 15,2 0-1-15,-1 10-4 16,3 11 7-16,0 4 22 16,-5 2-4-16,-1-2-13 15,-3-5-2-15,0-3 0 16,-3-7-1-16,-2-2 0 16,-2-6-2-16,-1-2 0 15,4 0-1-15,7-10 1 16,10-15 13-16,9-7-13 15,7-2 0-15,-1 6-1 16,-1 5 1-16,-5 10-2 16,0 8 2-16,2 4 1 15,-3 1-1-15,-3 0 0 0,-6 0-3 16,-11 8-91-16,-10 3-243 16</inkml:trace>
  <inkml:trace contextRef="#ctx0" brushRef="#br0" timeOffset="-4921.87">10067 17743 803 0,'0'0'94'0,"0"0"-90"16,0 0 4-16,0 0 69 15,0 0 20-15,0 0-55 16,-8-9 1-16,6 8-26 16,1-6-5-16,-1 0 1 15,-2-4-4-15,0-4-7 16,-1-7 1-16,1-5 0 16,2-6-6-16,2-7 3 15,0-2-2-15,0-7-8 16,15 5-20-16,8 4 10 15,6 7 1-15,3 7 12 16,2 6 5-16,-3 7 1 16,-1 7-3-16,0 1 3 15,-5 5-4-15,5 0 2 0,0 11 0 16,1 8 1-16,2 6-1 16,0 4 3-16,0 3 0 15,-2 1-3-15,-1-5 3 16,-2 2 0-16,-1-4 2 15,-2-8-2-15,-1-4 0 16,-6-7 0-16,0-3 0 16,-3-2 3-16,1-2-3 15,-2 0 4-15,0 0-2 16,-3 0 1-16,-3-3 1 16,-4-6 0-16,-2-2-2 15,2-3 5-15,-4-8-5 16,0-4-2-16,0-8 0 0,-6-4 3 15,-1-3-3-15,2-5-3 16,5 0 1-16,0 0-2 16,14 1-28-16,14 4-22 15,8 5-7-15,3 6 5 16,1 3-3-16,-1 8 40 16,1 8 19-16,-6 8 0 15,2 0 1-15,-3 3 0 16,0 4 7-16,-2 16-4 15,-1 9 2-15,1 3-1 16,1 6 1-16,1 0 2 16,1 0-2-16,0-2-4 15,-2-4 5-15,-3-9-1 0,-3-4-2 16,-7-8 1-16,-1-6 2 16,-3-3 2-16,-2-2 13 15,4 0-2-15,-1 0-5 16,3-4 3-16,4-2-7 15,-5-2 3-15,1-1-8 16,0-5 15-16,-2 0 11 16,2-4 1-16,1-2-13 15,-1-5-10-15,3-2 6 16,0-5 0-16,1-5-11 16,3-4-4-16,-1-5 3 15,-1 4-5-15,-6 6 3 0,0 4-2 16,-5 7 4-16,-1 3 0 15,-3 6 7-15,-1 5 2 16,-4 5-3-16,-1 5-2 16,-1 1-8-16,2 0-3 15,2 0-3-15,4 3 0 16,7 12-8-16,-4 4-72 16,-7 0-127-16,-6-3-463 15</inkml:trace>
  <inkml:trace contextRef="#ctx0" brushRef="#br0" timeOffset="-3727.94">10399 17112 864 0,'0'0'93'0,"0"0"-33"16,0 0-1-16,0 0-23 15,0 0-16-15,-39-85-12 0,39 70 1 16,0 0-5-16,0-3-4 16,11 0-2-16,7 3 1 15,6 3-3-15,4 2 0 16,5 4 2-16,3 5 0 15,5 1 0-15,1 0 0 16,3 1 0-16,-3 12 4 16,-5 6-5-16,-3 4 3 15,-2 1 0-15,-4 3 0 16,-2 3 0-16,-3-1 0 16,-6-4 0-16,-4-2-3 15,-4-5 0-15,-4-1 0 16,-2-3 3-16,-2-6-1 15,1-4-3-15,-2-2 3 0,0-2-1 16,1 0 2-16,1 0 2 16,0-11 10-16,1-17-7 15,3-15-5-15,3-7-8 16,2 1 4-16,8 10-1 16,2 8 5-16,3 8-3 15,1 8-6-15,2 8 4 16,2 7 2-16,-1 0-7 15,3 3 4-15,2 13 4 16,3 3 3-16,4 1-1 16,0 4 0-16,7-2 0 15,0 0 0-15,-3 3 0 0,-3 2 0 16,-6-1 4-16,-7-2-3 16,-4 2 0-16,-6-8 3 15,-2-4-2-15,-4-3 4 16,-1-7-3-16,-1-1 1 15,-3-3 3-15,0 0-6 16,0 0 22-16,5-4-7 16,1-17 11-16,7-7-11 15,6-9-11-15,9-2 2 16,4-1-7-16,7 5-7 16,3 5 6-16,5 10-4 15,2 3 4-15,2 12-4 16,-3 5 2-16,-3 1-3 0,0 18 2 15,-9 2 4-15,-5 2 0 16,-4-4 0-16,-10-2 0 16,-2-4 1-16,0-6 0 15,4-1 3-15,3-6 6 16,10 0-1-16,8-2 2 16,12-15-4-16,6-3 2 15,1 0 3-15,-7 0-10 16,-10 3-2-16,-13 7 0 15,-12 4-12-15,-12 2-39 16,-4 1-28-16,-8 0-147 16,0-1-321-16</inkml:trace>
  <inkml:trace contextRef="#ctx0" brushRef="#br0" timeOffset="-1360.79">13704 16920 42 0,'0'0'817'15,"0"0"-774"-15,0 0-29 16,0 0 21-16,0 0 74 15,0 0-53-15,0 0-34 16,0 0 1-16,-64-49-3 16,64 42-1-16,0-2 5 15,0-4-16-15,7-5-8 16,14 0-4-16,6-2-3 16,6 5-4-16,3 5-5 15,-1 10 6-15,0 0 8 0,-5 15 1 16,-2 15-5-1,-4 6 3-15,-2 1-1 0,-4-4 4 16,-1-7 0-16,-1-6 4 16,0-7-3-16,1-5 14 15,5-8-4-15,5 0 16 16,6-9-3-16,3-13-1 16,1-2-12-16,0-1-3 15,-1-1-1-15,-6 4-4 16,-7 0-2-16,-6 5-1 15,-8 9-18-15,-7 2-52 16,-2 1-75-16,-17 3-221 16</inkml:trace>
  <inkml:trace contextRef="#ctx0" brushRef="#br0" timeOffset="-1051.09">14030 16652 566 0,'0'0'280'0,"0"0"-256"15,0 0-24-15,0 0 0 16,-16 88 3-16,16-29 34 16,0 7-4-16,0 3 17 0,0-1-4 15,0-4-19 1,0-11-9-16,0-12 7 0,0-17-4 15,2-10-16-15,1-10 6 16,-3-4-8-16,1 0 2 16,1 0-4-16,-1 0-1 15,6 0-34-15,-1 2-32 16,2 3-107-16,1 0-44 16,-2-4-306-16</inkml:trace>
  <inkml:trace contextRef="#ctx0" brushRef="#br0" timeOffset="-645.2">14826 16805 186 0,'0'0'942'16,"0"0"-904"-16,0 0-37 15,0 0 1-15,0 0 0 16,0 0-2-16,67-18-3 16,-28 14 2-16,-3 2-8 15,-5 2-46-15,-7 0-113 16,-12 0-137-16</inkml:trace>
  <inkml:trace contextRef="#ctx0" brushRef="#br0" timeOffset="-467.65">14860 16974 991 0,'0'0'123'0,"0"0"-105"16,0 0 34-16,0 0 9 15,0 0-38-15,0 0-23 16,109-24-1-16,-64 18-10 16,-3 2-107-16,-4-3-249 15</inkml:trace>
  <inkml:trace contextRef="#ctx0" brushRef="#br0" timeOffset="26.49">15341 16690 618 0,'0'0'429'0,"0"0"-386"0,0 0-19 16,0 0-5-16,-35-84 2 15,50 72-18-15,9 6-3 16,6 6-9-16,0 4 8 15,0 21 0-15,-5 12-6 16,-6 5 7-16,-7 2 3 16,-3-5-3-16,0-10 7 15,-3-10 5-15,2-9 4 16,1-5 9-16,5-5-13 16,10 0 8-16,9-11 11 15,4-11-11-15,4-6-11 0,-3-1-4 16,-5 0-2-1,-7 2-3-15,-5 6-10 0,-8 7-27 16,-10 5-36-16,-3 5-34 16,-6-1-203-16</inkml:trace>
  <inkml:trace contextRef="#ctx0" brushRef="#br0" timeOffset="260.87">15633 16558 838 0,'0'0'122'0,"0"0"-120"15,-30 104-2-15,20-37 59 16,5 2-1-16,4-2-30 0,1-5-16 16,0-9-9-16,0-10 3 15,1-10 4-15,2-10 0 16,0-9-6-16,1-5-4 15,-2-7-16-15,-1-2-156 16,4-2-266-16</inkml:trace>
  <inkml:trace contextRef="#ctx0" brushRef="#br0" timeOffset="575.54">16031 16875 907 0,'0'0'227'15,"0"0"-227"-15,0 0 0 16,0 0 0-16,-3 96 9 16,2-61 6-16,1-4-10 15,0-1-3-15,0-5 5 16,0-5-7-16,0-1-6 0,0-8-103 16,0-5-239-16</inkml:trace>
  <inkml:trace contextRef="#ctx0" brushRef="#br0" timeOffset="877.73">16289 16740 913 0,'0'0'243'0,"0"0"-237"16,0 0-2-16,0 0-4 16,0 0 7-16,0 0 3 15,132 0 10-15,-66-2-9 16,-1-7 6-16,-10 0-9 16,-10 1-8-16,-11 5 0 15,-11 0-23-15,-10 1-32 16,-8 2-60-16,-5 0-83 15,-2 0-25-15,-16 0-101 16</inkml:trace>
  <inkml:trace contextRef="#ctx0" brushRef="#br0" timeOffset="1094.14">16537 16576 737 0,'0'0'149'16,"0"0"-51"-16,0 0-16 15,0 0-68-15,0 0-13 16,-3 87-1-16,3-28 55 16,0-2-18-16,0 0 0 15,2-8-12-15,1-4-9 16,0-4-11-16,0-6-2 16,0-5-3-16,-2-10-30 15,5-14-109-15,3-6-263 16</inkml:trace>
  <inkml:trace contextRef="#ctx0" brushRef="#br0" timeOffset="1548.7">16795 16698 912 0,'0'0'139'0,"0"0"-85"15,0 0 1-15,0 0-43 16,0 0-12-16,88-78-4 16,-51 76 0-16,-4 2 2 15,-7 8-3-15,-4 12 3 16,-6 5-2-16,-6 2 4 15,-2-2-1-15,0-1 2 16,-4-9 0-16,2-4-1 16,0-5 6-16,3-6 2 15,8 0 6-15,7 0 8 16,7-8 6-16,1-7-11 16,0-3 4-16,-5-2 5 15,-8-2 10-15,-3-7-6 0,-6-5-5 16,-4-3-9-16,-3-1-14 15,-2 3-2-15,-1 5-3 16,0 8-28-16,0 7-20 16,0 7-10-16,-4 5-30 15,-5 3-47-15,-5 0-219 16</inkml:trace>
  <inkml:trace contextRef="#ctx0" brushRef="#br0" timeOffset="1821.61">17094 16530 644 0,'0'0'220'16,"0"0"-201"-16,0 0-19 15,0 0 0-15,0 107 39 16,0-52 45-16,0-1-34 15,0-4-5-15,0-8 9 16,3-6-7-16,-2-11-34 16,2-6-4-16,1-6-9 15,-2-4 0-15,-1-1-5 16,0-5-88-16,-1-3-163 16,0 0-422-16</inkml:trace>
  <inkml:trace contextRef="#ctx0" brushRef="#br0" timeOffset="2314.29">17459 16831 524 0,'0'0'498'0,"0"0"-431"15,0 0-18-15,0 0-17 16,0 0-26-16,0 0-6 16,54 14-8-16,-39 26 6 15,-11 4-1-15,-4 1-2 16,-2-2-5-16,-11-10 9 16,3-11 2-16,3-10 1 15,3-9 6-15,4-3 23 0,0 0 33 16,5 0-13-16,23-10-16 15,15-7-28-15,18-1-6 16,7-1-1-16,-1 2 0 16,-6 8 0-16,-13-1-13 15,-16 7-38-15,-12 3-66 16,-15-1-117-16,-5-3-463 16</inkml:trace>
  <inkml:trace contextRef="#ctx0" brushRef="#br0" timeOffset="47136.42">3702 17760 318 0,'0'0'173'0,"0"0"-161"15,0 0-4-15,0 0 58 16,0 0 20-16,0 0-30 16,0 0-18-16,-6-11-14 15,6 8-13-15,0 1 11 0,0 1 1 16,0 0-7-16,0-1 0 15,0 1-2-15,0-2 3 16,0 0-16-16,-4 3 1 16,4-3 1-16,0 3 0 15,0 0-2-15,0 0 2 16,0 0-6-16,0 13-6 16,0 24-1-16,0 13 10 15,0 14 16-15,-1 1-15 16,-5-6-1-16,2-7 0 15,-2-12 1-15,5-13-1 16,1-12 0-16,0-8 1 16,0-5-1-16,0-2 0 0,7 0 3 15,20-9-3-15,10-6-5 16,11-2-14-16,3 1 8 16,-6 5 8-16,-4 1 2 15,-5 3-2-15,-9-2 3 16,-8 4-2-16,-7-2-10 15,-4 0 12-15,-5 1 3 16,-2 1-2-16,-1 3 1 16,0 2 17-16,0 0 1 15,0 0-19-15,0 6-1 16,5 14-3-16,-1 6 3 16,5 7 24-16,-2-2-18 15,1-5 3-15,2-3-8 16,-2-6-1-16,-1-4 0 0,1-5-1 15,5-7-66-15,-4-1-139 16,-1-10-437-16</inkml:trace>
  <inkml:trace contextRef="#ctx0" brushRef="#br0" timeOffset="47513.41">4069 17695 920 0,'0'0'2'0,"0"0"-2"16,0 0-5-16,112 120-1 15,-64-61 12-15,2 9-3 0,-1 1 8 16,-8 0-5-16,-11-4-3 16,-11-4 2-16,-13-2-5 15,-6 0 12-15,-5 2 1 16,-20-2-4-16,-8-1-9 15,-8-14-47-15,0-23-410 16</inkml:trace>
  <inkml:trace contextRef="#ctx0" brushRef="#br0" timeOffset="48567.68">5013 17862 201 0,'0'0'571'16,"0"0"-529"-16,0 0-20 16,0 0 30-16,0 0 26 15,0 0 3-15,-58-32-37 16,54 27-6-16,-1-1-9 16,5 2-4-16,0-2-16 15,0 1 4-15,0-6-7 16,6-2-6-16,16 0-4 15,8 0-1-15,6 9-3 16,6 4 6-16,1 10-1 16,0 19-11-16,-1 8 4 15,-3 5 8-15,-9-2 2 16,-5-3-2-16,-2-14 2 0,-1-3 3 16,0-4 1-16,2-10 2 15,8-2 14-15,2-4-11 16,6-4 0-16,2-14 11 15,7-10-12-15,-7-1-2 16,-2-1 8-16,-8-1-13 16,-10 6-1-16,-7 2 0 15,-9 2-13-15,-6 5-41 16,0 0-54-16,-15 2-144 16,-9 3-353-16</inkml:trace>
  <inkml:trace contextRef="#ctx0" brushRef="#br0" timeOffset="48886.28">5457 17645 644 0,'0'0'109'0,"0"0"-58"16,0 0-36-16,0 0-15 15,0 0 0-15,-5 99 47 16,5-31 30-16,0 4-35 15,0-1 1-15,5-6-17 16,3-9-8-16,0-9 4 16,2-11-15-16,-1-6 3 15,0-11-8-15,-1-4-1 0,-2-8 3 16,-2-6 3-16,2 1-1 16,-2-2 0-16,1 0 0 15,1 0-6-15,0 0-4 16,6 0-13-16,-3 0-16 15,1 0-42-15,2 0-82 16,-1-2-71-16</inkml:trace>
  <inkml:trace contextRef="#ctx0" brushRef="#br0" timeOffset="50392.39">6499 17756 673 0,'0'0'296'16,"0"0"-272"-16,0 0 1 15,-85-7-16-15,54 31 21 16,3 5-9-16,5 4-14 16,10-4 1-16,8-5-7 15,5-7 3-15,0-4-4 0,2-6 1 16,11-3 0-16,8-4 2 15,11 0 6-15,6-12-6 16,7-16-3-16,-1-2-1 16,0-4-12-16,-4 6 0 15,-2 7-6-15,-4 12 10 16,-6 9 4-16,-2 3-11 16,-9 18-2-16,-4 7 11 15,-10 2 0-15,-3 0 7 16,0-4 3-16,0-5-1 15,0-6 11-15,-3-8 0 16,0-6-1-16,3-1-12 16,0 0 21-16,0-1-1 15,3-26 0-15,10-14-20 16,5-10-11-16,7-1-9 0,2 14 0 16,3 13 4-16,3 16 5 15,1 9 6-15,6 0-2 16,2 8 4-16,0 9-5 15,2 3 2-15,-2 1 11 16,2-3-11-16,-3-3 12 16,-2-4-12-16,-6-7 6 15,0-4-26-15,-6 0-9 16,-7 0-1-16,-6-15 12 16,-3-3 10-16,-6-4-3 0,-5 2-13 15,0 3 26 1,-11 7 4-16,-13 7 64 0,-5 3-42 15,-8 5-15-15,0 13 29 16,4 1 3-16,6 5-11 16,13-7-11-16,10-3-14 15,4-2 5-15,0-2-4 16,15-3 1-16,15-2-2 16,6-5 6-16,5 0-9 15,-2-16-4-15,-3-9-10 16,0-6 12-16,-9-8 2 15,-12-4 1-15,-8-11-1 16,-7-2-2-16,0 8-41 16,-5 10 43-16,-6 16 0 15,5 12 62-15,1 8-40 0,2 2 11 16,3 4-13-16,0 23-13 16,0 14 2-16,0 10 40 15,8 3-22-15,12 1-7 16,3-2-15-16,7-6-1 15,5-1-4-15,1-2-9 16,2-6-86-16,-7-14-217 16</inkml:trace>
  <inkml:trace contextRef="#ctx0" brushRef="#br0" timeOffset="51673.99">8067 17843 935 0,'0'0'74'0,"0"0"-62"16,0 0 7-16,0 0 31 0,-36-79 15 16,36 55-47-16,11-2-18 15,17 3 0-15,8 3-2 16,7 10-3-16,-2 9 1 15,-4 1 2-15,0 21 2 16,-4 15-9-16,-4 3 6 16,-6 6 3-16,-4-4 3 15,-3-9 1-15,0-8 6 16,-2-7 1-16,2-9 4 16,2-5 2-16,4-3-3 0,5 0 1 15,7-11 4 1,4-12-1-16,-1-9-9 0,-6-2-5 15,-5-3-4-15,-10 4-13 16,-7 1-30-16,-9 7-32 16,0 5-38-16,-6 2-58 15,-16 5-62-15,-4 1-198 16</inkml:trace>
  <inkml:trace contextRef="#ctx0" brushRef="#br0" timeOffset="51871.14">8508 17593 458 0,'0'0'223'0,"0"0"-86"15,0 0-82-15,0 0-28 16,-8 78 41-16,16-16 60 16,2 6-64-16,2-5-17 15,1-4 1-15,-3-10-38 0,1-7 5 16,-1-8-2-16,1-6-9 16,-5-6 0-16,2-8-4 15,-4-5-3-15,2-4-42 16,-2-5-64-16,-1-9-108 15,0-21-142-15</inkml:trace>
  <inkml:trace contextRef="#ctx0" brushRef="#br0" timeOffset="52167.07">8627 17502 953 0,'0'0'84'15,"0"0"-51"-15,0 0 3 16,0 0 16-16,0 0-26 16,0 0-26-16,66-23 0 15,-16 17 3-15,8 0 0 16,5 0 7-16,0-3-4 15,-5-1-3-15,-6-3-3 16,-10 0-19-16,-14 1-38 16,-8 1-99-16,-15-2-92 0,-5 2-351 15</inkml:trace>
  <inkml:trace contextRef="#ctx0" brushRef="#br0" timeOffset="52674.77">8762 17106 515 0,'0'0'7'16,"0"0"85"-16,57 98 1 0,-28-51 19 16,-1 0-45-16,0-4-16 15,-1-8-17-15,-5-5 3 16,-5-7-20-16,-4-7 2 15,-5-3-17-15,-2-2-2 16,-2-1 5-16,-2 0-5 16,2 0-20-16,-1 0-54 15,0-7-46-15,2-3-108 16</inkml:trace>
  <inkml:trace contextRef="#ctx0" brushRef="#br0" timeOffset="52958.02">9057 17248 806 0,'0'0'51'16,"0"0"-51"-16,0 0 11 15,0 0 26-15,0 0 43 16,-47 82-33-16,25-49 0 15,0-3-23-15,2-6 10 16,-1 1-3-16,2-8-8 16,2 0-21-16,-1 0-1 0,0-1 3 15,1-3-4 1,-1 1-2-16,0-2-32 0,0-1-42 16,1-2-105-16,3-9-90 15</inkml:trace>
  <inkml:trace contextRef="#ctx0" brushRef="#br0" timeOffset="53190.4">8694 17324 878 0,'0'0'61'16,"0"0"-61"-16,0 0-14 0,0 0 14 15,0 0 29-15,104 88 38 16,-57-62-33-16,5-3-20 16,-2-5 0-16,-3-5-13 15,-8-3-1-15,-4-6-12 16,-12 0-111-16,-8-2-131 16</inkml:trace>
  <inkml:trace contextRef="#ctx0" brushRef="#br0" timeOffset="58742.1">11157 17654 414 0,'0'0'10'15,"0"0"-7"-15,0 0 16 16,0 0 94-16,0 0-36 16,0 0-35-16,0 0-13 15,0 0 1-15,-9-12-9 16,9 12 4-16,0 0 5 15,0 0-9-15,-4 0 5 16,-5 0 4-16,-6 9-11 16,-5 10-3-16,-2 6 4 15,0 4-3-15,2 3-11 16,7 3 6-16,4-1 2 0,6 0 0 16,3-1-9-16,0-4 4 15,21-4 1-15,10-5 2 16,15-6-2-16,11-10 1 15,7-4 5-15,3-5-15 16,1-15 1-16,-4-8-2 16,-9 2 0-16,-12-5-2 15,-11 0-6-15,-15 1-21 16,-9 3 5-16,-8 7 7 16,0 8 7-16,-5 7 10 15,-15 5 13-15,-6 0-8 16,1 10-5-16,1 7 8 0,10 0 0 15,9 3-6 1,5-3 0-16,7-1-1 0,18-3 6 16,14-4-7-16,4-5 4 15,3-4-4-15,-2 0 0 16,-5-6-16-16,-9-5-11 16,-10-2-3-16,-11 0 22 15,-9-4 1-15,-6-3-12 16,-22 2-27-16,-11 0 6 15,-5 8 25-15,-1 7 15 16,7 3 33-16,8 0-10 16,7 11-10-16,13 5-8 15,9-3 0-15,1 1-4 0,9-2 1 16,16-2 0-16,4 0 0 16,2-9-2-16,0-1 3 15,1 0 0-15,-3 0-3 16,1-10-19-16,-3-5-60 15,-1-1-13-15,1 3 57 16,-2 1 34-16,-1 7 1 16,-5 5 0-16,2 0 4 15,-3 1 5-15,-6 13 8 16,-3 1 5-16,-3 1 1 16,-3 2-6-16,-3-5 8 15,0-3 3-15,0-2-22 16,0-6 4-16,0 1-5 15,0-3 1-15,0 0 3 0,0-3 10 16,0-17 3-16,0-7-22 16,0-6-5-16,1 3-9 15,17 7 14-15,8 8 10 16,8 11 0-16,2 4 14 16,2 1 2-16,0 17 6 15,-5 3 3-15,-5 2-18 16,-7-1-16-16,-9 0 10 15,-3-4-8-15,-6-4-2 16,-2-3 0-16,-1-5-2 16,0-4 2-16,0-2 1 15,0 0 1-15,0 0 5 0,3-17-2 16,3-13-6-16,2-5-27 16,4-1 18-16,2 9 9 15,3 14 3-15,2 2-3 16,1 11-1-16,-2 0-4 15,2 0-5-15,-1 16 4 16,-3 2-2-16,-3 3 6 16,-2-2 0-16,-8-2 0 15,1-2 0-15,-1-2-1 16,-3-2 1-16,0-4 2 16,0-2-4-16,0-5 2 15,0 0 2-15,0-10 15 16,0-20-4-16,0-11-11 15,3-8-27-15,16 0 0 16,8 11 20-16,3 12 7 0,3 13 6 16,0 8 12-16,-2 5-8 15,0 5-3-15,-1 17-2 16,0 3 2-16,-3 3-4 16,3-3 11-16,-5 0-11 15,4-9 0-15,1-3 2 16,-2-7 3-16,0-6 1 15,-3 0-1-15,2-6-1 16,-1-16-1-16,-5-5-6 16,-6-9-6-16,-3 1 4 15,-9 3 1-15,-3 12-5 16,0 8 6-16,0 12 15 16,0 0-15-16,0 25-14 0,0 14 14 15,-3 13 1-15,1 6 17 16,2-1-7-16,0-8-6 15,0-5 5-15,2-12-10 16,2-8 3-16,-2-11 1 16,-1-9 3-16,-1-4-5 15,0 0 17-15,0-4 24 16,0-19 9-16,-10-13-49 16,1-17-3-16,4-11-25 15,3-11-30-15,2 2-44 16,2 16-73-16,18 22 88 15,5 21 66-15,2 14-7 0,-2 6 9 16,-5 24 5-16,-6 11 11 16,-8 8 53-16,-6 2 22 15,0-1-2-15,-16-5-9 16,-8-6 2-16,-3-7-16 16,0-7-6-16,5-8-16 15,10-9-9-15,7-8-19 16,5 0-7-16,0-26-53 15,20-18-259-15</inkml:trace>
  <inkml:trace contextRef="#ctx0" brushRef="#br0" timeOffset="58954.32">13225 17358 888 0,'0'0'30'0,"0"82"76"15,0-29-18-15,3 3-9 16,4 0-32-16,2-3-6 16,5-5-23-16,-2-8-17 15,1-6 3-15,2-9-4 16,-1-4-17-16,0-8-85 16,0-9-108-16,-2-4-337 15</inkml:trace>
  <inkml:trace contextRef="#ctx0" brushRef="#br0" timeOffset="59296.68">13516 17740 990 0,'0'0'37'0,"0"0"-26"15,0 0 50-15,0 0-6 16,85 9-25-16,-69-14-12 15,1-6-9-15,-7-5-1 16,-4 0-8-16,-6-1-25 16,0-3-22-16,-7 0 12 0,-10 6-23 15,-4 7 7-15,4 6 46 16,1 1 5-16,2 7 11 16,0 12 8-16,4 7 23 15,2 4 2-15,8 2-3 16,0-2-5-16,2-4-2 15,16-3-7-15,1-7-19 16,7-2 4-16,5-9-11 16,6-5-2-16,3 0-40 15,-2-11-143-15,-4-13-430 16</inkml:trace>
  <inkml:trace contextRef="#ctx0" brushRef="#br0" timeOffset="59702.59">13883 17613 951 0,'0'0'138'0,"0"0"-124"15,0 0-12-15,0 0 5 16,0 0-5-16,82 31-2 16,-74-7-3-16,-3 1 3 15,-5 1 1-15,0-3 1 16,0-6 0-16,-1-6 1 15,-3-8 0-15,3-2 1 16,0-1 4-16,1-7 12 16,0-17-11-16,2-10-9 15,17-1-21-15,3-2 9 0,2 9 1 16,-3 11 5-16,-6 10 5 16,0 7-4-16,-5 0-4 15,-3 17 9-15,1 8 2 16,-1 4 24-16,1 2-4 15,0-5 2-15,-1-5 2 16,5-6-2-16,-2-8-19 16,7-3 3-16,1-4 9 15,7 0-12-15,3-12-5 16,4-9-2-16,-2-2-73 16,-8-7-62-16,-9 1-408 15</inkml:trace>
  <inkml:trace contextRef="#ctx0" brushRef="#br0" timeOffset="61734.14">15154 17410 407 0,'0'0'335'0,"0"0"-241"16,0 0-8-16,0 0 21 15,0 0-38-15,0 0-28 0,-48-51 2 16,29 51-26-16,-7 14-17 16,-2 13 3-16,1 11-3 15,5 4 1-15,9 0 2 16,8-3-3-16,5-4 0 15,0-7 0-15,8-4 1 16,12-8 2-16,9-6-1 16,5-9 3-16,5-1-5 15,4 0-4-15,-1-10-16 16,-5-7 3-16,-5-2-8 16,-9-2-1-16,-8 0 6 15,-9 5 17-15,-6 4-4 16,0 7 7-16,0 5 0 0,0 0-1 15,-3 0-4 1,-2 10 0-16,5 10 4 0,0 2 0 16,8 2 1-16,15 0 0 15,8-4 6-15,3-5 2 16,3-3-8-16,-2-7 7 16,-2-5-1-16,-2 0-3 15,-6-1 1-15,-6-11-2 16,-5-6 1-16,-12-3-3 15,-2-10-4-15,-15-5-9 16,-16 1-21-16,-5 6-12 16,1 8 16-16,6 11 30 0,6 10 31 15,7 0-18 1,5 7-13-16,6 10-5 0,3 5 5 16,2 4 2-16,0-1 7 15,15-2-1-15,3-5-3 16,3-4 8-16,-2-4-8 15,0-4-4-15,-1-2 3 16,-4-4-1-16,-3 0-3 16,-1 0-11-16,-1-16 5 15,1 2 0-15,0-3-2 16,1 6 6-16,1 3-2 16,0 3 3-16,2 5-1 15,2 0 4-15,0 0-1 16,-4 5-1-16,-2 2-1 15,-1-1 1-15,-3-3 1 0,-4 0 5 16,-2-2-12 0,0-1 10-16,0 0-4 0,0 0 10 15,0 0-3-15,0-4 1 16,0-14-4-16,0-5-4 16,3-2-4-16,6 6-5 15,5 4 8-15,3 13 1 16,2 2-1-16,4 0 3 15,2 18 2-15,5 3 12 16,4 3-1-16,2-1-5 16,4-3 2-16,4-4 3 15,3-5-4-15,-2-6 3 0,1-5-14 16,-7 0 7-16,-4 0-7 16,-7-12-5-16,-7-3-20 15,-8-4-2-15,-7-4 11 16,-6 3 4-16,0 1-11 15,-22 7 4-15,-10 6 9 16,-1 6 1-16,-1 0 0 16,3 10 8-16,10 7 1 15,6 3 0-15,12 1 7 16,3-2-6-16,0-1 3 16,15-3-1-16,3-5 1 15,4-4 0-15,-1-5 6 16,-3-1-10-16,-1 0 0 0,-5-7-17 15,-4-3-10 1,-3 6 4-16,-2 4 3 0,-3 5-4 16,0 27-12-16,0 17 36 15,-2 14 22-15,-12 7 13 16,0 0 2-16,-4-4 1 16,5-7 23-16,0-13-39 15,0-13-4-15,6-12 22 16,1-12-13-16,2-3-2 15,1-6 2-15,-2-7 12 16,4-22 3-16,1-14-42 16,0-16-6-16,23-4-16 0,10 3-14 15,9 7-24-15,6 7 25 16,2 7 6-16,1 5 17 16,1 7 10-16,-7 7-2 15,-5 5 5-15,-10 2-2 16,-9 2 2-16,-3 1-1 15,-9 4 0-15,-4-1 1 16,-4 4 9-16,-1-3-5 16,0 2 3-16,0-1-6 15,0 0-2-15,0 0 1 16,0 2-1-16,0 0 0 16,0 3 6-16,0 0-5 15,0 0 0-15,0 0-2 16,0 0 1-16,0 9-6 15,0 18 5-15,0 12 1 0,0 7 16 16,0 6-3-16,0-5-6 16,0-1 0-16,0-7 8 15,-6-8 2-15,-6-5 9 16,-3-13-4-16,-1-1 10 16,-1-6-6-16,-2-6-8 15,0 0-18-15,1-25-4 16,4-15-117-16,4-15-191 15</inkml:trace>
  <inkml:trace contextRef="#ctx0" brushRef="#br0" timeOffset="61888.74">16487 17374 1072 0,'0'0'40'15,"0"0"-40"-15,0 0-8 16,0 0 3-16,0 0 0 15,0 0-100-15,50 49-343 16</inkml:trace>
  <inkml:trace contextRef="#ctx0" brushRef="#br0" timeOffset="63706.59">16890 17489 1047 0,'0'0'57'0,"0"0"-57"16,0 0 0-16,0 0 0 16,0 0 9-16,0 0-3 15,-71 47 1-15,67-19 1 16,4-3-5-16,0-5-3 15,0-7 6-15,0-6-4 16,6-6 4-16,4-1-5 16,0 0 13-16,1-6-11 0,-1-5 6 15,-5-1-9-15,-4 0-2 16,-1 4 2-16,0 1-1 16,0 2 6-16,0 1-10 15,0 1 5-15,-3 0 0 16,0 2 6-16,2 1-6 15,-1-3 0-15,2 3 5 16,0 0-4-16,0 0 3 16,0 0-1-16,0 0-2 15,0 0-1-15,0 0-2 16,0 0 0-16,0 0-3 16,-2 0 2-16,-3 0-2 15,0 0 2-15,-2 10 1 16,1 10-1-16,1 7 3 15,1 5 5-15,4 3 15 0,0-3-6 16,0-7-7-16,13-5-7 16,1-6 9-16,4-10 3 15,4-4-2-15,2 0 6 16,4-7-8-16,3-14-8 16,0-2 0-16,-3-7-13 15,-4 1-1-15,-5-5-2 16,-7 3-6-16,-1 7-29 15,-6 8 29-15,-3 11 20 16,-1 5 0-16,0 0-7 16,6 11-2-16,-1 11 11 15,5 5 22-15,2 3 3 0,0-4-18 16,3-3-1-16,1-5-4 16,2-6 7-16,2-5-7 15,0-4 4-15,6-3 1 16,3-3-6-16,1-14 5 15,4-5-5-15,-6-4-1 16,-7 1 1-16,-4 2 5 16,-10 5-2-16,-6 6 13 15,-2 4 2-15,-2 2-11 16,-19 2-7-16,-6 4-2 16,-4 0-2-16,0 10-6 15,6 6 5-15,5 1 1 16,7-3-2-16,8-3 2 0,4-4-2 15,1-3-5 1,0-4-8-16,0 0 3 0,9 0 12 16,7 0 0-16,-1-4-2 15,1-6 3-15,-4 3-6 16,0 7-3-16,-1 0 4 16,-1 21-4-16,-1 18-2 15,-5 16 12-15,-4 7 1 16,0 7 11-16,-14-1-3 15,-5-4-2-15,-1-8 17 16,3-17-6-16,1-12-7 16,5-13 49-16,1-8-25 15,1-6-8-15,2 0 2 16,-3-17 0-16,5-13-13 0,5-15-15 16,0-9-3-16,16-6-20 15,14 0-21-15,9 8-9 16,7 10 23-16,2 6-1 15,2 8 0-15,-5 6 23 16,-3 2 2-16,-11 4 7 16,-13 5-1-16,-8 5 0 15,-8 2 4-15,-2 0 7 16,-10 4 0-16,-17 0-11 16,-7 4-7-16,-2 16 6 15,6 1 1-15,6 2 1 16,12-1 7-16,8-3-5 15,4-4-2-15,0-5 2 0,4-3 1 16,15-5 8-16,6-2-6 16,6-3 6-16,6-13-2 15,-3-5-10-15,-3-3 0 16,-3 0-2-16,-7 3-11 16,-5 3-2-16,-7 7 6 15,-6 8 9-15,-2 1 16 16,1 2 6-16,1 0-19 15,5 0 3-15,8 0-2 16,9 0-3-16,6 0 12 16,7 2-5-16,4-2 5 15,4 0-6-15,0-11-7 0,2-8 2 16,-4-6-2-16,-6-10-4 16,-9-3-24-16,-10-11-3 15,-9-10-10-15,-7-12-6 16,-3-6-16-16,0 2-7 15,0 21 41-15,-6 23 29 16,3 20 63-16,-3 11-5 16,3 0-47-16,-3 26-7 15,-3 23 12-15,-1 18 46 16,2 8-5-16,5 1-23 16,3-5-14-16,0-8 4 15,0-8 2-15,13-11-12 16,5-9-9-16,3-12-1 15,4-9 1-15,0-8 1 16,3-6 6-16,3 0-12 0,-1-23-12 16,-3-8-35-16,-8-5 2 15,-10-3-3-15,-7 7-23 16,-2 7 35-16,-3 7 30 16,-11 12 6-16,-4 6 3 15,1 0 17-15,0 14 5 16,-1 9 21-16,9 7-12 15,6 3-6-15,3-2 11 16,0-3-18-16,18-4-2 16,3-4 5-16,6-9-16 15,6-2 2-15,3-9-10 16,4 0 0-16,0-11-70 0,-4-11-24 16,-11-5-54-16,-13-8-226 15</inkml:trace>
  <inkml:trace contextRef="#ctx0" brushRef="#br0" timeOffset="63934.97">18006 17398 1044 0,'0'0'202'15,"0"0"-192"-15,0 0-10 0,0 0 0 16,113 0 24-16,-48-5-21 16,10-9-6-16,4 0 3 15,-3-4-27-15,-15-2-105 16,-19-3-330-16</inkml:trace>
  <inkml:trace contextRef="#ctx0" brushRef="#br0" timeOffset="65028.74">18893 16998 839 0,'0'0'87'0,"0"0"8"16,0 0-43-16,0 0 14 16,0 0-13-16,-40-81-33 0,57 65-20 15,15 4 0-15,5 10-2 16,4 2 2-16,-2 26-11 15,-6 15 2-15,-6 11 1 16,-7 4 8-16,-4 0 14 16,-1-8-4-16,4-9 6 15,5-9 5-15,6-10-1 16,10-13-4-16,12-7 9 16,11-8-8-16,6-21 2 15,0-6-10-15,-5-3 1 16,-9 1-10-16,-12 1-3 0,-9 3-13 15,-15 7-50 1,-9 8-20-16,-10 7 3 0,-10 7-151 16,-22-2-394-16</inkml:trace>
  <inkml:trace contextRef="#ctx0" brushRef="#br0" timeOffset="65263.11">19412 16911 264 0,'0'0'721'15,"-9"102"-704"-15,-3-23 29 16,0 5 6-16,5-2-21 16,1-7-9-16,4-9 0 0,2-16-12 15,0-9-8-15,2-13 1 16,10-8-1-16,3-10-2 15,7-7-9-15,-1-3-72 16,1-9-182-16</inkml:trace>
  <inkml:trace contextRef="#ctx0" brushRef="#br0" timeOffset="66850.53">20200 17062 836 0,'0'0'42'16,"0"0"-42"-16,-91 56-1 15,67-25 1-15,9 0 0 0,7-5 9 16,8-1-5-16,0-4-1 16,0-8 2-16,11-5-5 15,3-8 10-15,6 0-8 16,6-3 5-16,3-16-7 16,3-9-5-16,-1-3 3 15,-3 1 0-15,-1 10-4 16,-4 7 6-16,-2 7 5 15,-4 6-5-15,-2 8 0 16,0 17 1-16,-7 5 15 16,-4 2-5-16,-4 1 2 15,0-5 7-15,0-6 1 16,0-5-4-16,-3-8-6 0,2-6-7 16,1-3 0-1,0 0 18-15,0-7-2 0,1-18 6 16,13-15-26-16,7-7 0 15,5-2-7-15,4 4 4 16,6 11-8-16,5 11 9 16,3 15-3-16,1 8 0 15,1 0 2-15,-4 14-6 16,0 4 4-16,-2 0 4 16,-1-1-1-16,0-3 3 15,-2-2-1-15,-3-5 5 16,-6-5-1-16,-2-2-2 0,-2 0-1 15,-3-8 1 1,-6-7-2-16,-4-4-5 0,-6-1-2 16,-5-2-6-16,-2 1-3 15,-23 3 6-15,-6 10 10 16,-10 8 0-16,-5 0 13 16,-2 10 11-16,1 13 4 15,9 8-6-15,10 0 10 16,12 5-10-16,11-2-13 15,5-1-6-15,0-3 2 16,12-11-3-16,11-8 1 16,8-11 2-16,9 0 8 15,2-18-13-15,4-14-2 0,-3-7-9 16,-4-5 7 0,-6-6-1-16,-11-5-5 0,-9-4-22 15,-10-1-5-15,-3 10-8 16,0 14 45-16,0 19 9 15,-6 8 44-15,-2 9-24 16,5 0-1-16,-2 25-28 16,-1 19 4-16,2 11 40 15,4 6-9-15,0-4-4 16,6-3-14-16,12-3-15 16,2-1 0-16,3-4-2 15,1-7-31-15,2-12-92 16,-1-13-166-16</inkml:trace>
  <inkml:trace contextRef="#ctx0" brushRef="#br0" timeOffset="67278.39">21517 17001 873 0,'0'0'110'0,"0"0"-49"15,0 0-51-15,0 0-10 0,0 0-2 16,112-53-9-16,-72 82 2 15,-10 9 4-15,-10 9-3 16,-10 4 2-16,-10-2 6 16,0-6 4-16,0-9 9 15,0-11 17-15,0-12-10 16,0-7-9-16,0-4 1 16,10 0 17-16,11-23 10 15,7-10-24-15,8-7-10 16,-3 1-5-16,-3 5-2 0,-6 6-19 15,-8 4 3 1,-2 10-10-16,-8-1-30 0,-6 6-115 16,0-1-233-16</inkml:trace>
  <inkml:trace contextRef="#ctx0" brushRef="#br0" timeOffset="67513.45">21732 16879 926 0,'0'0'197'15,"0"0"-197"-15,0 0 9 16,-3 89-9-16,3-27 53 16,0 3-8-16,3 2-27 0,-2-6-8 15,-1-5-6-15,0-10-3 16,0-8-1-16,0-8 0 15,0-13-30-15,0-11-107 16,2-6-299-16</inkml:trace>
  <inkml:trace contextRef="#ctx0" brushRef="#br0" timeOffset="67792.38">22083 16824 1064 0,'0'0'67'16,"0"0"-65"-16,0 0-2 15,0 0 5-15,0 0 2 16,97 0-6-16,-45 0 5 15,3-6-6-15,-4 0 0 16,-5 0 0-16,-9 2-6 16,-8-2-96-16,-13-1-120 15,-12-1-118-15</inkml:trace>
  <inkml:trace contextRef="#ctx0" brushRef="#br0" timeOffset="67977.39">22340 16663 864 0,'0'0'97'0,"0"0"-81"16,0 0 36-16,-78 96 14 15,52-56-32-15,4-2-27 16,2-6-4-16,4-6 0 16,6-8-3-16,0-7-8 15,2-5-51-15,2-6-133 16,-2 0-137-16</inkml:trace>
  <inkml:trace contextRef="#ctx0" brushRef="#br0" timeOffset="68157.25">22100 16706 666 0,'0'0'213'0,"0"0"-196"15,0 0 67-15,50 95-3 16,-20-73-36-16,7-2-23 15,-6-7-15-15,-5-2-7 16,-2-4-2-16,-5-4-67 16,-4-3-142-16,-2 0-159 15</inkml:trace>
  <inkml:trace contextRef="#ctx0" brushRef="#br0" timeOffset="68305.75">22525 16743 617 0,'0'0'238'0,"0"0"-161"16,-104 99 25-16,55-60-15 16,1 2-35-16,9-5-31 15,13-4-21-15,8-11-39 16,9-9-278-16</inkml:trace>
  <inkml:trace contextRef="#ctx0" brushRef="#br0" timeOffset="114917.09">1643 5742 796 0,'0'0'29'15,"0"0"-23"-15,0 0 5 16,0 0 43-16,0 0 3 15,0 0-26-15,0 0 6 16,0 0-6-16,-31 0-13 16,31 0-6-16,0 0-1 0,0 0-3 15,-2-3-5 1,-2-4 6-16,1-6 1 0,1-6-6 16,2-3-2-16,0-5-2 15,6 0-4-15,15 2 4 16,3 5-3-16,6 8 1 15,1 10-4-15,8 2-2 16,4 13 0-16,2 13 8 16,-3 6 1-16,-2 0 3 15,-7-5-3-15,-6-6 0 16,0-7 1-16,-2-8 3 16,3-6-1-16,5 0 5 15,6-23-6-15,9-13 2 16,1-11-1-16,-4-10 5 15,-8 1-5-15,-9 0 0 0,-10 11-4 16,-6 11-11-16,-9 11-14 16,-3 12-68-16,0 11-76 15,-15 0-156-15</inkml:trace>
  <inkml:trace contextRef="#ctx0" brushRef="#br0" timeOffset="115315.04">2086 5284 834 0,'0'0'78'16,"0"0"-11"-16,0 0-15 0,0 0-13 15,0 0-37-15,-18 108 10 16,24-22 38-16,14 3-16 15,2-6-32-15,2-8 2 16,-2-12 0-16,-1-9-4 16,-5-8 2-16,-4-9 1 15,-4-9-1-15,-5-8-2 16,0-9 0-16,-3-5-7 16,0-6-28-16,0 0-43 15,0-9-25-15,0-16-99 16</inkml:trace>
  <inkml:trace contextRef="#ctx0" brushRef="#br0" timeOffset="116425.43">2675 4989 837 0,'0'0'24'0,"0"0"-21"15,0 0 13-15,-95 100 13 16,76-28 14-16,10 12-4 16,9 2-17-16,0-7 8 15,22-13-3-15,6-11-13 16,5-13 7-16,3-9-5 15,1-10-4-15,4-11-2 0,-1-7-4 16,-1-5 0 0,1 0-6-16,0-12-28 0,-3-6-87 15,-4-1-104-15,-9-6-310 16</inkml:trace>
  <inkml:trace contextRef="#ctx0" brushRef="#br0" timeOffset="116860.27">3025 5180 863 0,'0'0'65'0,"0"0"2"0,0 0-21 15,0 0-46-15,0 0 0 16,0 0-6-16,88-69 5 15,-60 87-2-15,-4 19 3 16,-9 6 13-16,-8 2-6 16,-7-2-6-16,0-11 2 15,0-8 2-15,0-12 9 16,0-8 2-16,0-4-1 16,0 0 6-16,0-14-1 15,9-18 0-15,8-12-19 16,5-8 0-16,2 5-2 15,-5 15-6-15,-2 16 7 16,-4 15-5-16,-1 1-13 0,0 12 9 16,6 13 9-16,-3 2 21 15,-2 1-7-15,2-3-2 16,-3-7-11-16,0-4 4 16,0-4 1-16,3-3-6 15,0-4-22-15,4-3-41 16,2 0-104-16,-3-19-110 15</inkml:trace>
  <inkml:trace contextRef="#ctx0" brushRef="#br0" timeOffset="117048.76">3614 5082 912 0,'0'0'41'16,"0"0"-35"-16,0 0 52 15,49 102-6-15,-34-69-16 16,-6 4-5-16,-5-2-17 15,-3-7-3-15,-1-3-1 16,0-8-8-16,0-6-2 16,0-6-38-16,0-5-95 15,0-9-135-15,0-21-195 16</inkml:trace>
  <inkml:trace contextRef="#ctx0" brushRef="#br0" timeOffset="117312.06">3811 4749 916 0,'0'0'106'0,"0"0"-61"16,0 0-3-16,0 0-24 16,0 0-15-16,16 74-2 15,1-18 73-15,2 4-44 16,2-6-11-16,6-5 7 15,0-10-6-15,-1-5-15 16,1-8 1-16,0-7-4 16,-4-6-2-16,-1-6-9 15,-3-7-43-15,-5 0-74 16,-7-6-116-16,-7-16-441 16</inkml:trace>
  <inkml:trace contextRef="#ctx0" brushRef="#br0" timeOffset="117478.62">3878 5042 1033 0,'0'0'114'16,"0"0"-110"-16,0 0-3 15,0 0 62-15,119-12 4 16,-67-12-51-16,1-5-11 16,-6-6-5-16,-8 3-21 15,-6 1-101-15,-12-3-132 16,-15-1-290-16</inkml:trace>
  <inkml:trace contextRef="#ctx0" brushRef="#br0" timeOffset="117715.54">4206 4301 952 0,'0'0'110'16,"0"0"-110"-16,0 0-11 15,102 72 11-15,-47-17 39 16,4 9 2-16,-5 8-9 16,-6-1-18-16,-14 0 7 15,-11-5-7-15,-16-3-14 16,-7 3 13-16,-19-6-7 0,-17-4 1 16,-9-5-7-16,2-20-96 15,6-19-403-15</inkml:trace>
  <inkml:trace contextRef="#ctx0" brushRef="#br0" timeOffset="121772.73">2450 6780 703 0,'0'0'83'0,"0"0"-74"16,0 0-7-16,0 0-1 15,0 0 30-15,0 0 11 16,0 0-5-16,-12-6-2 16,9 1-10-16,0-1 5 15,0-3-3-15,0-1-12 16,2-5-1-16,1-3-6 16,0-3 1-16,0 1-9 15,13 3 0-15,10 7-3 16,5 10 2-16,8 0-11 15,8 24 12-15,0 12 0 0,-1 3 7 16,-4-3-3 0,-8-10 2-16,-5-8-5 0,-4-11 7 15,2-5 7-15,-2-2-5 16,5-6 1-16,0-17 0 16,0-9-5-16,-2-7-2 15,-4-8 0-15,-6-6-2 16,-3-4-2-16,-3-2-6 15,0 8-4-15,-3 13-27 16,4 15-24-16,-5 11-92 16,-5 12-151-16</inkml:trace>
  <inkml:trace contextRef="#ctx0" brushRef="#br0" timeOffset="122134.76">2746 6378 857 0,'0'0'41'16,"0"0"21"-16,0 0-35 15,0 0-27-15,0 0 7 16,28 95 3-16,3-24 51 0,5 6-22 15,1-3-24 1,-4-2-8-16,1-5-3 0,-8-9-1 16,-7-14 0-16,-5-9 4 15,-1-15-6-15,-5-11 1 16,-5-6-2-16,-2-3 1 16,2 0 4-16,-2 0 7 15,-1 0 1-15,0-4-13 16,0-4-31-16,0 2-20 15,0 0-30-15,0 2-111 16,0 0-242-16</inkml:trace>
  <inkml:trace contextRef="#ctx0" brushRef="#br0" timeOffset="122704.23">3322 5938 1068 0,'0'0'45'0,"0"0"-45"0,-4 107 0 15,0-21 0-15,4 11 5 16,0-2 10-16,1-12-2 15,16-12 4-15,10-17-2 16,1-16-4-16,5-10 2 16,2-14-7-16,4-10-5 15,0-4-1-15,0-6-3 16,-3-17-58-16,-5-4-13 16,-4-4-89-16,-12-6-169 15</inkml:trace>
  <inkml:trace contextRef="#ctx0" brushRef="#br0" timeOffset="123166.55">3599 6055 1026 0,'0'0'90'16,"0"0"-90"-16,0 0-12 15,0 0 12-15,36 72 0 16,-17-56 0-16,6-3 0 16,0-4 0-16,-2-5 0 0,-5-4-9 15,-1 0-8 1,-6 0-3-16,-5-16 16 0,-3-6 4 16,-3-5 2-16,0-1-1 15,0 5 8-15,-6 8 6 16,2 8 2-16,2 7-6 15,2 0-11-15,0 16-7 16,3 19-8-16,17 15 14 16,7 9 2-16,3-2 0 15,-4-3-1-15,-3-8-3 16,-8-5 3-16,-5-10 0 16,-7-9 0-16,-3-7 8 15,0-8 17-15,0-3 15 16,-12-4 24-16,-13 0-6 15,-11 0-29-15,-7-5-16 16,4-11-13-16,3-1-2 0,15-3-26 16,11-2-50-16,10-3-97 15,6-4-289-15</inkml:trace>
  <inkml:trace contextRef="#ctx0" brushRef="#br0" timeOffset="123386.95">4176 6016 985 0,'0'0'116'0,"0"0"-116"0,0 0 0 16,5 93 0-16,-2-53 3 15,1-1 7-15,1-5-9 16,1-6-1-16,1-5 0 15,-1-4-6-15,2-13-117 16,-1-6-249-16</inkml:trace>
  <inkml:trace contextRef="#ctx0" brushRef="#br0" timeOffset="123680.17">4281 5606 1028 0,'0'0'94'0,"0"0"-93"16,0 0-1-16,0 0-5 16,0 0-4-16,0 0 9 15,56 110 28-15,-27-51 7 16,1 0-21-16,1-7-6 15,0-2-6-15,2-6 4 16,-3-8-5-16,-3-11-1 16,-2-7-4-16,-4-8-31 0,-2-6-42 15,-3-4-93 1,-9-4-157-16</inkml:trace>
  <inkml:trace contextRef="#ctx0" brushRef="#br0" timeOffset="123846.73">4422 5915 1018 0,'0'0'131'16,"0"0"-114"-16,0 0 8 15,0 0 12-15,0 0-24 16,88-47-4-16,-40 20-6 16,1-5-3-16,-1 4-55 15,-9 0-127-15,-13 0-231 16</inkml:trace>
  <inkml:trace contextRef="#ctx0" brushRef="#br0" timeOffset="124076.12">4670 5370 91 0,'0'0'840'0,"0"0"-820"15,0 0-12-15,128 46 28 16,-66-6 58-16,0 13-41 15,-1 5-24-15,-4 9-19 16,-9-1 4-16,-8 0 1 16,-16-3-14-16,-14-2 4 15,-10 1 0-15,-16-1-1 16,-17-8-3-16,-7-9-1 0,4-19-41 16,3-19-243-1</inkml:trace>
  <inkml:trace contextRef="#ctx0" brushRef="#br0" timeOffset="125727.93">3232 7632 800 0,'0'0'109'0,"0"0"-108"15,0 0 0-15,0 0 23 0,0 0 33 16,0 0-9-16,0 0-22 15,-31-52-6-15,31 32-10 16,0-4-7-16,3-1 0 16,14-2-3-16,6 6 0 15,4 7-4-15,3 12 2 16,1 2-7-16,6 13 3 16,0 13 6-16,-1 4 0 15,-3-7 6-15,-3-5 2 16,-5-5 3-16,-5-7 0 15,-2-6 0-15,-1 0 6 16,0-6 7-16,1-14 9 16,-2-9-1-16,-1-6-10 15,-4 1-8-15,-5-5-11 0,-3 1 1 16,-3-1-4-16,0 2-11 16,0 4-20-16,0 9-46 15,0 7-42-15,-6 5-104 16,-8 8-118-16</inkml:trace>
  <inkml:trace contextRef="#ctx0" brushRef="#br0" timeOffset="125987.24">3451 7188 784 0,'0'0'81'0,"0"0"2"16,0 0-39-16,0 0-24 0,15 79 3 15,15-10 51-15,1 10-8 16,1 0-34-16,0-3-11 16,-5-5-18-16,-5-12 1 15,-2-14-3-15,-8-11-1 16,-2-13 1-16,-4-8-1 16,-2-6 0-16,0-7-9 15,-4 0-57-15,3-11-29 16,0-17-82-16,-1-10-287 15</inkml:trace>
  <inkml:trace contextRef="#ctx0" brushRef="#br0" timeOffset="126779.67">4112 6744 160 0,'0'0'679'16,"0"0"-638"-16,0 0-40 15,0 0 10-15,0 0 37 16,0 0-11-16,-24-34 12 0,21 31-20 15,-1 3-16-15,2 0-3 16,-5 0-4-16,1 29-6 16,-3 27 0-16,1 24 3 15,4 22 21-15,4 9-7 16,0-5-8-16,16-12 0 16,5-21 12-16,3-18-11 15,6-16 1-15,7-12 5 16,5-15-4-16,6-12-1 15,3 0-5-15,2-21-6 16,-2-10-26-16,-8-4-55 16,-7-2-102-16,-11 1-195 15</inkml:trace>
  <inkml:trace contextRef="#ctx0" brushRef="#br0" timeOffset="127460.84">4394 6792 593 0,'0'0'137'15,"0"0"-112"-15,0 0 17 16,0 0 32-16,0 0-9 16,0 0-12-16,-12-6-12 15,12 6-9-15,0 0-16 16,0 0-7-16,0 0 1 15,0-2-7-15,0 2 1 16,0 0-4-16,14-4 0 16,5 2-4-16,11 2 4 15,7 0-1-15,-1 2 0 16,-2 18-2-16,-5 7 2 0,-7 5-4 16,-10 1 4-16,-6 0-9 15,-3-5-10-15,0-10 5 16,3-5 9-16,4-9-16 15,11-1-41-15,13-3 29 16,7 0 34-16,4 0 0 16,-4 0-1-16,-6 12 0 15,-13 16-6-15,-13 10 5 16,-9 7 2-16,0 2 4 16,-18-5 5-16,-3-7 39 0,-3-12 28 15,6-10-21 1,3-10-6-16,4-3-1 0,5-14 7 15,1-23-32-15,5-17-14 16,0-14-9-16,9-5-2 16,12 1 0-16,7 10-6 15,1 12-6-15,-3 16 2 16,-2 13-21-16,-7 11-58 16,-4 10-41-16,-7 0-104 15,-6 0-215-15</inkml:trace>
  <inkml:trace contextRef="#ctx0" brushRef="#br0" timeOffset="127657.98">5209 6723 755 0,'0'0'108'0,"0"0"-91"15,10 99 39-15,-10-58 6 16,0-2-5-16,0-7-13 15,-4-9-14-15,4-8-23 16,-3-5-7-16,3-6-19 16,0-4-182-16,0-11-307 15</inkml:trace>
  <inkml:trace contextRef="#ctx0" brushRef="#br0" timeOffset="127938.75">5249 6381 901 0,'0'0'180'0,"0"0"-159"16,0 0-19-16,0 0-2 16,0 0-2-16,18 76 2 15,1-24 30-15,2 0-1 16,6 1-18-16,0-6 14 15,6-5-15-15,-3-9-9 16,-2-6 1-16,2-8-2 0,-3-7 1 16,-4-6-1-16,-1-6-51 15,-5 0-33-15,-8-14-98 16,-9-6-210-16</inkml:trace>
  <inkml:trace contextRef="#ctx0" brushRef="#br0" timeOffset="128094.33">5330 6670 659 0,'0'0'475'0,"0"0"-429"15,0 0-40-15,0 0 0 16,91-59 7-16,-36 20-2 16,1-5-10-16,-5-2-2 15,-5 6-96-15,-14 1-214 16</inkml:trace>
  <inkml:trace contextRef="#ctx0" brushRef="#br0" timeOffset="128326.7">5664 6028 928 0,'0'0'126'15,"0"0"-125"-15,88-3 3 16,-36 20 54-16,3 19 9 15,2 14-23-15,0 11-6 0,-8 14-21 16,-9 3-2 0,-13 3-12-16,-15-1-1 15,-12-5-2-15,0-9 0 0,-17-5-10 16,-5-10-29 0,0-21-125-16,1-22-506 0</inkml:trace>
  <inkml:trace contextRef="#ctx0" brushRef="#br0" timeOffset="135524.78">4199 8379 741 0,'0'0'67'0,"0"0"-62"15,0 0-4-15,0 0-1 16,0 0 41-16,0 0 26 15,0 0-9-15,0 0-7 16,0-1-20-16,0 1-6 0,0-2-6 16,0-2 3-16,0-2-6 15,0-4-3-15,0-3-1 16,0-8-8-16,0-5-4 16,4-2 0-16,16 1-3 15,5 3 1-15,6 7 2 16,2 11-3-16,0 6-1 15,0 9-3-15,-1 20 3 16,2 7 4-16,-5-1 5 16,1-6-3-16,-3-8 5 0,0-11-2 15,-2-8-2 1,5-2 2-16,4-20 3 0,7-19 6 16,1-16-6-16,-1 0-5 15,-5-2 6-15,-8 11 1 16,-10 9-10-16,-9 5 0 15,-4 7-19-15,-5 4-25 16,0 7-54-16,-8 7-116 16,-19 4-223-16</inkml:trace>
  <inkml:trace contextRef="#ctx0" brushRef="#br0" timeOffset="135797.04">4522 7905 886 0,'0'0'119'0,"0"0"-119"15,0 0 1-15,16 114-1 16,6-33 59-16,2 9-19 16,-2-1-22-16,-1-7-11 15,-2-17-4-15,-1-13 6 16,-1-16-4-16,-3-12-3 15,-3-8-2-15,-5-7 2 16,-3-5-2-16,0-4-4 16,-3 0-42-16,0 0-61 15,0-1-69-15,0-11-127 0</inkml:trace>
  <inkml:trace contextRef="#ctx0" brushRef="#br0" timeOffset="136155.09">5016 7632 891 0,'0'0'107'0,"0"0"-85"16,0 0-22-16,0 0 0 15,-25 100 28-15,25-23 23 16,0 2-27-16,9-7-4 16,15-13-16-16,3-15 2 15,1-13 1-15,5-12-3 16,1-7 4-16,2-9 3 15,1-3-10-15,3-7-1 16,-4-14-26-16,0-5-49 16,-6 1-107-16,-5-2-122 15</inkml:trace>
  <inkml:trace contextRef="#ctx0" brushRef="#br0" timeOffset="136522.63">5298 7649 987 0,'0'0'46'16,"0"0"-46"-16,0 0-12 15,0 0 8-15,0 0 2 16,85 71 2-16,-50-31 0 15,-4-1 5-15,-7-2-4 0,-5-10 2 16,-10-5-2-16,-1-10-1 16,-7-6 2-16,1-6 13 15,-2 0 36-15,0-6 23 16,0-17-5-16,-2-10-42 16,-2-11-6-16,-1-8-6 15,5 3-4-15,0 6-10 16,0 8-1-16,9 13-1 15,3 6-32-15,4 5-66 16,2 7-54-16,-3 4-126 16,-4 0-275-16</inkml:trace>
  <inkml:trace contextRef="#ctx0" brushRef="#br0" timeOffset="136712.71">5717 7559 712 0,'0'0'106'15,"0"0"-106"-15,30 72 64 16,-21-32 34-16,-3 0-18 16,-3 0-29-16,-1-5-20 15,-2-5-7-15,0-10-23 16,0-3 1-16,1-7-4 16,1-10-48-16,-2 0-188 15,7-16-448-15</inkml:trace>
  <inkml:trace contextRef="#ctx0" brushRef="#br0" timeOffset="136996.51">5907 7216 891 0,'0'0'154'0,"0"0"-126"15,0 0-14-15,0 0 13 16,0 0-15-16,0 0-12 16,1 95 14-16,22-31 23 15,2 5-18-15,4-2-18 16,1-4 13-16,-2-13-5 0,-1-11-9 16,-2-8 1-16,-4-9-2 15,-6-10-13-15,-2-4-60 16,-5-8-69-16,-5 0-122 15,-3-8-304-15</inkml:trace>
  <inkml:trace contextRef="#ctx0" brushRef="#br0" timeOffset="137168.57">5968 7575 1042 0,'0'0'93'0,"0"0"-68"16,0 0 4-16,0 0 16 15,88-84-9-15,-49 52-32 0,7-2-4 16,-4 0-11 0,-2 3-72-16,-8 3-104 0,-12 2-257 15</inkml:trace>
  <inkml:trace contextRef="#ctx0" brushRef="#br0" timeOffset="137402.94">6291 6951 500 0,'0'0'402'15,"0"0"-388"-15,0 0-11 16,125 51 63-16,-73-6 22 0,0 11-49 16,-2 4 6-16,-4 2-15 15,-6-6-10-15,-10-5-18 16,-6-5 2-16,-14-2 2 15,-10-2-5-15,0 0 1 16,-6-7-2-16,-15-7-42 16,-6-11-231-16</inkml:trace>
  <inkml:trace contextRef="#ctx0" brushRef="#br0" timeOffset="138231.75">5146 8870 866 0,'0'0'105'0,"0"0"-99"15,0 0-5-15,0 0 68 16,0 0 2-16,0 0-5 16,-36-32-53-16,51 11-13 15,11-5 0-15,7 3-4 0,2 9-3 16,1 9 7-16,0 5-5 16,-2 15-7-16,-1 20 11 15,-2 7 1-15,-4-2 2 16,-6-8-1-16,-3-10 0 15,-3-10 2-15,1-9 5 16,5-3 7-16,6-6 11 16,7-20-4-16,7-16-2 15,3-8-12-15,-2-5 0 16,-9 0-8-16,-6 2-2 16,-14 8-26-16,-7 9-27 15,-6 14-21-15,0 16-33 16,-21 6-101-16,-10 3-215 15</inkml:trace>
  <inkml:trace contextRef="#ctx0" brushRef="#br0" timeOffset="138485.44">5510 8587 684 0,'0'0'124'15,"0"0"-120"-15,0 0 34 16,0 0 41-16,0 0-54 15,0 0-20-15,33 104 52 16,-9-32 8-16,-2 3-31 16,-2 0-31-16,-3-9-2 0,-1-6 10 15,-3-11-10 1,-1-12 4-16,-5-11-2 0,-1-14-3 16,2-7 0-16,-4-5-13 15,2-2-107-15,2-21-122 16,-1-12-422-16</inkml:trace>
  <inkml:trace contextRef="#ctx0" brushRef="#br0" timeOffset="138831.51">5967 8038 838 0,'0'0'196'0,"0"0"-187"16,0 0-9-16,-29 81 0 15,26-10 22-15,3 15 9 16,0 9 8-16,12-4-1 15,8-4-14-15,3-12 6 16,0-11-10-16,4-10 0 16,1-14-4-16,-1-11-13 15,0-11 2-15,-2-12-4 0,3-6-1 16,2-6-11-16,3-22-70 16,-2-9-101-16,-5-9-325 15</inkml:trace>
  <inkml:trace contextRef="#ctx0" brushRef="#br0" timeOffset="139576.37">6217 8282 921 0,'0'0'65'0,"0"0"-62"16,0 0 43-16,0 0 4 16,0 0-35-16,0 0-13 15,12-75-2-15,18 67-2 16,6 5-2-16,3 3 4 16,-5 17-5-16,-6 19 4 15,-10 11 2-15,-9 6-1 16,-9-1 4-16,0-4 13 15,-3-10-12-15,-9-15 9 0,5-11 9 16,4-10 0-16,3-2-12 16,0-11 15-16,0-21-16 15,12-15-10-15,6-12-9 16,1 0 4-16,2 8-1 16,-5 15-20-16,-5 18 15 15,-4 14 6-15,-1 4-11 16,0 18 1-16,0 7 12 15,3 1 3-15,-1-2 1 16,2-6 9-16,-1-7 1 16,3-7 7-16,4-2-2 15,5-2-13-15,3 0 4 0,8-18-7 16,0-6-54-16,-3-3-145 16,-10-1-443-16</inkml:trace>
  <inkml:trace contextRef="#ctx0" brushRef="#br0" timeOffset="139757.41">6859 8206 929 0,'0'0'98'16,"1"84"-72"-16,-1-36 1 16,0-10 5-16,0-7-14 15,0-6 23-15,0-2-31 16,-3-4-10-16,0-6-14 15,0-6-67-15,2-7-161 16,1 0-281-16</inkml:trace>
  <inkml:trace contextRef="#ctx0" brushRef="#br0" timeOffset="140182.75">6880 8029 925 0,'0'0'72'0,"0"0"-72"15,0 0 0-15,0 0 5 16,0 0 6-16,0 0-5 0,104 70 3 16,-80-69-2-16,-4-1-3 15,0 0 1-15,-6-3-5 16,-4-10 0-16,-2-3-4 15,-7-5 3-15,-1 2 0 16,0 2 1-16,0 7 1 16,0 6 2-16,0 4 20 15,0 0-23-15,0 16-4 16,5 15 4-16,1 11 0 16,2 7 5-16,-3 0-5 15,-1-1 6-15,-2-4 7 16,-2-7 6-16,0-7 6 15,-2-7 6-15,-7-8 13 0,-4-5 4 16,0-7-17-16,-4-3-11 16,1 0-16-16,-2-23-4 15,7-19-45-15,5-12-145 16,6-3-302-16</inkml:trace>
  <inkml:trace contextRef="#ctx0" brushRef="#br0" timeOffset="140387.2">7360 8088 918 0,'0'0'29'0,"0"0"-28"16,18 72 55-16,-15-36 15 16,-3 1-21-16,0 4-2 15,0-3-22-15,0-7-18 16,-6-6-8-16,2-8 0 15,2-9-46-15,2-8-105 16,0-8-257-16</inkml:trace>
  <inkml:trace contextRef="#ctx0" brushRef="#br0" timeOffset="140971.12">7395 7849 805 0,'0'0'55'0,"0"0"-51"16,0 0 10-16,0 0 24 15,0 0 16-15,0 0-26 16,-2-5-8-16,2 5-11 15,0 0-5-15,0 0 9 16,0 0 10-16,0 0-14 16,0 0 4-16,0 0-7 15,0 0-3-15,0 0-1 16,0 0-2-16,8 3 2 0,14 7-1 16,11 8 1-16,4 6 4 15,3 5-2-15,-6 4-3 16,-7 1 0-16,-9 2-1 15,-4-7 0-15,-7-4 0 16,-4-6 0-16,-1-8 0 16,-1-2-2-16,2-5 3 15,0-1-2-15,0 1 2 16,9 0-1-16,0 4 0 16,4 3 0-16,-1 5-1 15,-3 3 1-15,-4 5-4 16,-8 2 5-16,0 1-1 15,-8-1 3-15,-10-6 9 16,-1-8 13-16,2-5 12 0,3-7 11 16,2 0-14-16,1-16-7 15,4-16-15-15,7-12-12 16,0-9-18-16,15 1-26 16,13 4-33-16,3 8-55 15,-1 11-145-15,-5 7-319 16</inkml:trace>
  <inkml:trace contextRef="#ctx0" brushRef="#br0" timeOffset="141130.69">7945 7999 925 0,'0'0'80'0,"0"0"-24"16,25 92-16 0,-22-58-20-16,-3-1 13 0,0 0 3 15,-3-5-26-15,-3-4-8 16,0-8-4-16,6-9-69 15,0-7-168-15,0-17-393 16</inkml:trace>
  <inkml:trace contextRef="#ctx0" brushRef="#br0" timeOffset="141377.26">8182 7649 1075 0,'0'0'58'0,"0"0"-58"0,0 0 0 16,3 95 6-16,0-40 46 15,5 2 0-15,3-3-16 16,1-6-19-16,4-7-13 16,1-8-2-16,1-9-2 15,-3-10-2-15,1-4-13 16,-5-8-40-16,3-2-45 15,-6 0-83-15,-8-6-240 16</inkml:trace>
  <inkml:trace contextRef="#ctx0" brushRef="#br0" timeOffset="141543.81">8148 7993 1087 0,'0'0'155'0,"0"0"-155"16,0 0 0-16,0 0 20 15,100-24 22-15,-51 1-27 16,2-4-15-16,1-1-18 16,-7 0-97-16,-5-1-141 15,-16 2-508-15</inkml:trace>
  <inkml:trace contextRef="#ctx0" brushRef="#br0" timeOffset="141766.2">8561 7419 1053 0,'0'0'47'0,"0"0"-44"15,93 108 13-15,-46-41 34 16,-2 14 1-16,1 5-12 16,-7 7-14-16,-5-5-7 15,-8-8-6-15,-16-5-8 16,-10-4 0-16,-4-6-3 15,-26-6-2-15,-9-12-18 16,-8-15-103-16,-15-21-231 16</inkml:trace>
  <inkml:trace contextRef="#ctx0" brushRef="#br0" timeOffset="142552.66">5819 9218 496 0,'0'0'169'0,"0"0"-134"16,0 0-17-16,0 0 35 0,0 0 33 16,0 0 19-16,-57 25-6 15,57-25-42-15,0 0-15 16,0 0-7-16,0 0-20 15,8-6-13-15,11-6-2 16,11-3 0-16,9-2 0 16,13-5 1-16,18-5 5 15,20-4 3-15,24-4 7 16,22-6 1-16,24-3-1 16,13-3-14-16,17-2-2 15,6-1-2-15,4 0 0 16,6 4 2-16,-9 1 3 15,-9 6-3-15,-15 4-4 0,-22 2 4 16,-20 8-2-16,-22 4 4 16,-17-1 2-16,-18 4-3 15,-21 2 2-15,-15 2-1 16,-19 6-2-16,-12 4 11 16,-4 2 17-16,-3 1 12 15,0 1 2-15,0 0-15 16,0 0-26-16,0 0-1 15,0 0-1-15,0 0 0 16,0 0-1-16,0 6-12 16,-3 7-17-16,-3 4-36 15,2 5-18-15,-5-1-50 0,-3-11-237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36:02.6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4667 1453 755 0,'0'0'136'0,"0"0"-126"15,0 0-10-15,0 0 2 16,0 0-2-16,0 0-19 15,0 0 13-15,-16 37 6 16,11 4 10-16,1 11 11 16,1 9 6-16,0 2-13 15,0 5-2-15,-6 1-5 16,6-6-7-16,0-3 1 16,0-14 2-16,3-13 1 0,0-6-4 15,0-11 10 1,-2-6 1-16,1-6 10 0,1-4-3 15,-2 0 10-15,1 0 16 16,1 0 16-16,-2-4 2 16,2-21-3-16,0-17-30 15,0-21-25-15,0-15-2 16,5-8-4-16,4-7 0 16,9-3-4-16,1 7-12 15,7 20-7-15,2 18 10 16,2 28 6-16,3 17-3 15,-2 6-35-15,3 26 13 16,-5 16 22-16,-12 12 2 16,-12 3-2-16,-5-7 9 0,-8-8 3 15,-15-8 1-15,-6-10 31 16,-2-5 21-16,1-6-5 16,3-4-5-16,11-6-24 15,7-3-19-15,9 0-5 16,11 0-88-16,26-5-173 15</inkml:trace>
  <inkml:trace contextRef="#ctx0" brushRef="#br0" timeOffset="1103.05">5204 1733 739 0,'0'0'201'15,"0"0"-158"-15,0 0 28 16,0 0 10-16,0 0-7 15,0 0-27-15,-6-20-18 0,6 20-24 16,0 0-5-16,11 0-12 16,10 7-31-16,5 12 29 15,4 13 7-15,-9 7 0 16,-7 5 0-16,-13 1-1 16,-1-6 2-16,-6-7 4 15,-7-10 0-15,1-9 2 16,3-8 2-16,2-2 13 15,5-3 1-15,2-6 7 16,2-21 0-16,24-19-23 16,16-13-52-16,13-2 9 15,14 5-9-15,-4 14-4 16,-8 15 40-16,-18 17 12 16,-17 10 1-16,-14 3-16 0,-8 20-2 15,0 7 21-15,-18 6 17 16,-7 1 19-16,-1-3-13 15,8-7-5-15,9-9-5 16,9-6-6-16,0-4-7 16,17-7 4-16,20-1-2 15,18-1-2-15,8-23 0 16,1-1-15-16,-6-3-1 16,-13-1 13-16,-17 1 3 15,-17 4 0-15,-11 3-2 16,-2 6 2-16,-26 8 11 15,1 6-8-15,-1 1-2 16,8 0 8-16,10 11-9 0,10 1-5 16,5 4-2-16,24-2 5 15,17-3 1-15,11-7-12 16,7-4-3-16,-3 0 7 16,-7-7-8-16,-11-8 3 15,-13-6-2-15,-9-4 16 16,-10-7 1-16,-7-2 9 15,-4 2 24-15,0 5-3 16,0 10 11-16,-3 12 22 16,-1 5-52-16,-1 21-12 15,-5 27-31-15,-1 21 27 16,1 12 4-16,0 7 1 16,2-3-1-16,2-5 1 15,-2-11-1-15,1-16 6 0,3-14 6 16,-1-11-1-16,2-16 1 15,2-6-1-15,-2-6 17 16,1 0 53-16,-4-24 2 16,6-19-30-16,0-24-53 15,0-20-9-15,11-16-32 16,14-4-16-16,3 8-7 16,2 16 3-16,3 21 9 15,-2 25 7-15,1 20 0 16,-6 17-16-16,-4 16 12 15,-8 22 28-15,-8 4 2 0,-6 2 12 16,0-4 7 0,-19-9 10-16,-5-6 58 0,-3-4-7 15,-3-4-12-15,0-3 35 16,5-4-31-16,9-4-37 16,10-4-16-16,6-2-50 15,6 0-219-15</inkml:trace>
  <inkml:trace contextRef="#ctx0" brushRef="#br0" timeOffset="2025.55">6575 2015 868 0,'0'0'153'16,"0"0"-153"-16,0 0 0 15,78-35 1-15,-56 18 3 16,-4 0 7-16,-3-1-2 16,-4 0-3-16,-8-1-1 15,-3-1 3-15,0 1-8 16,-2 5 4-16,-7 6 26 16,3 4 8-16,3 4-20 15,0 0-18-15,-2 0-1 16,0 18-13-16,-3 9 13 15,2 4-4-15,3 1 6 16,3-3-1-16,0-3 14 16,0-5-11-16,6-2 3 15,6-6-1-15,3-5-4 0,-1-6 4 16,2-2 12-16,-1 0-6 16,4-8 17-16,-2-15-5 15,1-7-6-15,-5-11-5 16,-3-8-4-16,-9-6-4 15,-1 3-4-15,0 6 0 16,-15 14-7-16,-5 8 3 16,5 12 0-16,5 8 4 15,5 3 0-15,5 1 0 16,0 0 0-16,0 0 0 0,0 0-3 16,8 0-8-1,11 0-3-15,5 0 14 0,9 5-5 16,4 1 3-16,-3 2-2 15,-4 0-10-15,-10 7 4 16,-4 6-3-16,-5 4 2 16,-10 11 0-16,-1 5 5 15,0 2 6-15,-3 1 7 16,2-7-7-16,1-5 14 16,0-7-5-16,13-2 3 15,11-9-8-15,13-3 10 16,16-10-2-16,9-1-10 15,5-12 8-15,0-13-4 0,-9-12 3 16,-8-9 1 0,-11-13 4-16,-8-13-11 0,-9-8 0 15,-10-4-3-15,-12-4-5 16,0 12-1-16,-3 14 5 16,-6 17 1-16,2 21 2 15,2 13-1-15,4 7 7 16,-1 4-8-16,1 0-8 15,1 7-3-15,-3 29-16 16,-3 25 16-16,0 23 11 16,1 10 16-16,5-2-8 15,0-9-4-15,0-8 5 16,0-8 3-16,5-10-4 16,8-12-7-16,-4-13 1 0,0-9-2 15,0-9 0 1,0-8-28-16,-3-6-30 0,1 0-17 15,0-13 5-15,-6-18-63 16,-1-13-196-16</inkml:trace>
  <inkml:trace contextRef="#ctx0" brushRef="#br0" timeOffset="2280.87">7423 1769 951 0,'0'0'148'0,"0"0"-89"15,0 0-12-15,0 0-12 16,0 0-28-16,0 0-4 15,98 8-3-15,-33 4 22 16,3 1-12-16,-10-2-10 16,-10 4-1-16,-12 5-5 0,-11 6 3 15,-9 5-1-15,-8 4-1 16,-8 2 3 0,0-1 2-16,-13-3 7 0,-4-5 4 15,2-6-8-15,5-5-3 16,2-9 0-16,5-3-44 15,0-5-73-15,3-1-33 16,0-28-34-16,5-11-603 16</inkml:trace>
  <inkml:trace contextRef="#ctx0" brushRef="#br0" timeOffset="2402.54">7885 1660 894 0,'0'0'270'0,"0"0"-246"0,0 0-24 16,0 0-8-16,0 0-7 15,0 0-35-15,8 57-58 16,4-29-270-16</inkml:trace>
  <inkml:trace contextRef="#ctx0" brushRef="#br0" timeOffset="2933.14">8045 2003 725 0,'0'0'437'0,"0"0"-390"16,0 0-42-16,0 0-5 0,85-65 1 16,-58 43 0-16,-8 1 0 15,-7 3-2 1,-6 1-19-16,-3-1-48 0,-3 6 8 16,0 3-13-16,-3 5 73 15,-8 4 19-15,-2 0-2 16,0 13 3-16,-5 15-11 15,3 6 15-15,0 2 13 16,7 2-6-16,7-8-7 16,1-1-20-16,0-8 16 15,6-3-9-15,7-8-3 16,-2-4 1-16,7-6-6 16,4 0 11-16,5-14 15 0,3-14-4 15,0-12-12 1,-5-8-4-16,-6-10-4 0,-5-4-5 15,-3 3-14 1,-3 14-6-16,-3 15-5 0,-4 20 21 16,1 10-7-16,1 9-57 15,3 20-26-15,4 12 88 16,2 10 2-16,4 3 3 16,1 0-10-16,1-1 11 15,-3-5 0-15,-6-7-6 16,-5-8 4-16,-4-6 2 15,-4-7 2-15,-16-3 14 16,-14-4 28-16,-9-1-3 0,-8-5-14 16,2-6-27-16,17-1-95 15,22-27-731-15</inkml:trace>
  <inkml:trace contextRef="#ctx0" brushRef="#br0" timeOffset="3893">8940 1794 801 0,'0'0'387'0,"0"0"-358"16,0 0-24-16,0 0-5 15,-103-5-2-15,73 32-1 16,4 2 2-16,10 0 0 16,12-4 1-16,4-7-3 15,6-5 1-15,19-5 2 16,11-8 4-16,9 0-2 15,1-14-2-15,-7-8 0 16,-8-6-10-16,-13-1-2 16,-13 3 9-16,-5 3-2 15,-2 8-7-15,-14 5-2 16,-5 8 14-16,4 2-5 16,7 0 0-16,6 0 5 0,4 0-12 15,4 0 5-15,22 0 1 16,12 0 6-16,12 0 2 15,6-14 2-15,-1-8 0 16,-4-5-2-16,-12-4-2 16,-9-3-14-16,-14 1 9 15,-9 5 5-15,-7 9 4 16,0 7 3-16,0 12 10 16,-13 9-17-16,-9 32-3 15,-9 19 3-15,-2 18 15 16,1 12 11-16,6 6 16 15,3 2-14-15,5 0-11 0,11-12-6 16,7-9-5-16,0-14-2 16,9-14 5-16,14-14 0 15,7-11 1-15,6-12-3 16,5-11-6-16,6-1 7 16,-2-18-8-16,0-16-6 15,-10-11-12-15,-9-7-2 16,-19-3-5-16,-7 2-8 15,-12 6 10-15,-22 4-1 16,-8 6 13-16,3 7 11 16,4 5 17-16,9 8 27 15,14 5-8-15,7 6 24 16,5-3 1-16,8-3-29 16,22-8-31-16,15-4-1 15,13 2-4-15,8-1 2 0,6 2-2 16,3 4-9-16,2 3-68 15,-12 0-85-15,-17-4-283 16</inkml:trace>
  <inkml:trace contextRef="#ctx0" brushRef="#br0" timeOffset="4708.16">10490 1891 1072 0,'0'0'89'0,"0"0"-38"16,0 0-16-16,0 0-35 15,0 0-12-15,-44 97 12 0,36-41 5 16,6-6 2-16,2-8-1 16,0-9-5-16,8-11 1 15,2-8-2-15,-2-6 0 16,-3-7-4-16,3-1-19 16,4-10 5-16,2-17 3 15,2-11-5-15,-4-6 5 16,-1 5-29-16,0 6 0 15,-3 12 25-15,1 14 11 16,3 7-4-16,3 0-18 16,4 18 9-16,2 1 20 15,1 1 0-15,1-2 2 16,-3-5 3-16,-1-1 13 16,0-6 7-16,-4-5 6 0,0-1 3 15,-2 0 8-15,2-15 6 16,-3-9 7-16,-3-7-15 15,-3-9-5-15,-6-4 9 16,0-2-23-16,-4 4-11 16,-7 9-1-16,6 12-8 15,2 13-16-15,3 8-42 16,0 4-120-16,10 15-239 16,10 4-50-16</inkml:trace>
  <inkml:trace contextRef="#ctx0" brushRef="#br0" timeOffset="5031.29">11133 1936 786 0,'0'0'195'0,"0"0"-180"0,-112 37 27 16,67-12 34-16,4 3-29 16,10-2-25-16,14 2-9 15,7-3-2-15,10-3-10 16,0-1 1-16,8-7-2 15,14-6-5-15,6-7-9 16,5-1 1-16,4-2-8 16,0-18 0-16,-3-8 15 0,-2-6-2 15,-10 1 4 1,-5 8 2-16,-10 9 2 0,-4 10 23 16,-1 6 8-16,0 0-31 15,3 6-12-15,2 13 2 16,5 5 9-16,2 2-1 15,1 1 2-15,1 0-57 16,-1-6-135-16,0-9-169 16</inkml:trace>
  <inkml:trace contextRef="#ctx0" brushRef="#br0" timeOffset="5548.35">11427 1954 830 0,'0'0'1'16,"18"72"-1"-16,-4-29 30 16,0-4-11-16,-2-3 70 15,0-6-21-15,-3-9-54 16,-3-7 9-16,-3-8-6 16,-3-6-6-16,0 0 1 15,0-1 40-15,0-21 12 16,0-13-46-16,12-14-18 15,14-10-36-15,9-3 1 16,5 7-11-16,1 15 22 16,-2 19 19-16,-1 20-7 15,1 1 4-15,-2 11-1 0,-1 9 4 16,-3 2 5-16,-4-1-4 16,-6-2 4-16,0-6 0 15,-5-6 0-15,-1-5 0 16,-4-2-17-16,0-9-48 15,-7-16 3-15,-2-6-16 16,-4 0 53-16,0 3-13 16,-12 9 38-16,-12 11 65 15,-7 8-23-15,-3 11-2 16,-6 19 18-16,4 8 19 16,6 6-17-16,6 1-12 15,12-1-7-15,8-3 1 16,4-3-19-16,6-5-3 15,20-3-9-15,12-4-2 16,8-8-7-16,8-5-2 0,4-6-24 16,-1-7-99-16,-8-13-267 15</inkml:trace>
  <inkml:trace contextRef="#ctx0" brushRef="#br0" timeOffset="6067.06">12566 1413 966 0,'0'0'1'0,"0"0"-1"0,0 0-4 15,-87-33 1-15,73 52 3 16,0 26 0-16,2 18 32 16,4 10 32-16,4 7-3 15,4-2-28-15,0-3-23 16,0-6-2-16,0-5-6 15,6-7-1-15,-2-10-1 16,2-10 0-16,0-13-18 16,1-9-41-16,-4-8-83 15,-1-7-92-15,-2 0-188 16</inkml:trace>
  <inkml:trace contextRef="#ctx0" brushRef="#br0" timeOffset="6645.14">12299 1960 737 0,'0'0'291'0,"0"0"-249"16,0 0-33-16,0 0-9 16,0 0 0-16,107-3 1 15,-45 4 16-15,6 2-9 16,-6-3-8-16,-5 0 1 16,-11 0-1-16,-17 0-3 15,-11 0-14-15,-12 0 7 16,-6 0 4-16,0 0 5 0,0 0-4 15,0 2-6 1,0 9-5-16,0 4 5 0,0 5 7 16,0 0 4-16,4 0 0 15,12-5 2-15,1-1-2 16,2-4 0-16,0-3-9 16,1-4-13-16,1-2 15 15,-2-1-22-15,-4 0-49 16,1-16-38-16,-2-7 95 15,-1-5 21-15,-2 3 25 16,-7 9 32-16,1 6 24 16,-2 6-15-16,1 4-33 15,4 0-33-15,2 0-7 16,5 14 7-16,0 0 9 0,0 0-5 16,-2-1 1-16,-2-1-4 15,-3-4-1-15,2-3 1 16,-3-2-1-16,-2-3 0 15,2 0-27-15,6-8-1 16,8-15 14-16,5-8 14 16,2-3 0-16,-4 6 23 15,-5 6 45-15,-5 11-25 16,-8 7 11-16,0 4-28 16,1 0-26-16,1 14-11 15,-1 11 7-15,3 6 1 16,-4 3 3-16,4 3 0 15,2-4-71-15,7-10-133 0,5-11-264 16</inkml:trace>
  <inkml:trace contextRef="#ctx0" brushRef="#br0" timeOffset="7077.99">13589 1801 818 0,'0'0'52'0,"-94"56"-49"16,55-15 31-16,12 2 30 16,17 3-14-16,10-3-28 15,0 1-5-15,25-5-13 0,17-6 8 16,10-10-4-16,8-12 2 16,2-11-4-16,3-2-6 15,-4-19-14-15,-3-10-1 16,-9-8-5-16,-7-10-22 15,-15-12-5-15,-11-8-8 16,-8-6 31-16,-8-5 24 16,0 7 5-16,-11 12 35 15,-2 12 26-15,6 21 22 16,1 16-52-16,4 9 2 16,0 3-38-16,1 21-5 15,-1 22 1-15,-2 15 4 16,2 16 38-16,2 4-23 15,0 1 5-15,0-2-14 16,2-5 5-16,9-9-8 16,1-7-2-16,0-12-1 15,1-11-22-15,-3-10-62 0,-1-14-56 16,0-9-141-16,-6-3-255 16</inkml:trace>
  <inkml:trace contextRef="#ctx0" brushRef="#br0" timeOffset="7358.75">13856 1908 1072 0,'0'0'67'15,"0"0"-67"-15,0 0-6 16,0 0 0-16,0 0 6 0,136 5 9 16,-68-4 4-1,-5-1-10-15,-9 0-3 0,-8 0-4 16,-12 0 0-16,-8 0-11 15,-13 0 15-15,-6 0-2 16,-7 0-3-16,0 18 5 16,0 8 20-16,-10 8 35 15,0 1-32-15,-1-4-21 16,4-1 1-16,4-5-3 16,1-3 0-16,2-5-37 15,0-7-81-15,0-10-174 16</inkml:trace>
  <inkml:trace contextRef="#ctx0" brushRef="#br0" timeOffset="7515.92">14438 1792 871 0,'0'0'205'16,"0"0"-205"-16,0 0 0 15,0 0-1-15,0 0-8 16,0 0-95-16,3-10-143 15,6 20-21-15</inkml:trace>
  <inkml:trace contextRef="#ctx0" brushRef="#br0" timeOffset="8180.26">14438 1792 836 0,'98'65'85'0,"-121"-45"-80"0,-7 11 63 15,3 5 3-15,1 1-41 16,10 1 8-16,8-1-23 15,8-5-11-15,0-4 0 16,8-3 1-16,16-9 1 16,6-6-5-16,4-7 2 15,3-3-2-15,-1-3-1 16,-1-15-5-16,-7-8 5 16,-6-6-1-16,-6-10-9 15,-10-11 0-15,-6-5-2 16,0 1-8-16,-13 9 6 15,-6 14 14-15,-4 17 13 16,-2 14-4-16,-3 3-8 0,-1 19-2 16,4 13-4-1,-1 9 5-15,7 1 0 0,7 1 0 16,6-5 0-16,6-7 8 16,0-6-8-16,2-4 1 15,14-7 0-15,6-4-1 16,4-7 0-16,1-3-22 15,5-6 13-15,1-16 7 16,5-8 2-16,0-5 0 16,0 1 1-16,0 3 7 0,-2 7-6 15,-4 10 11 1,-6 6 6-16,-3 8-12 0,-2 0-7 16,-5 4 0-1,-4 11 0-15,-1 2-4 0,-3 1 4 16,-3 3-2-16,-4-7 2 15,1 1-1-15,0-6 1 16,1-1-1-16,-2-4 1 16,2-4-4-16,0 0-27 15,6 0 31-15,9-10 10 16,10-11 40-16,11-4-41 16,4 2 29-16,-1 9 16 15,-3 4-10-15,-2 7 10 16,-3 3-24-16,-5 0-19 15,-7 8-9-15,-2 9-2 0,-8 3-6 16,-5 4-2-16,-7 3-45 16,-18 3-89-16,-33-5-173 15,-26-7-457-15</inkml:trace>
  <inkml:trace contextRef="#ctx0" brushRef="#br0" timeOffset="9830.85">4199 2492 716 0,'0'0'209'15,"0"0"-163"-15,0 0-35 16,0 0-11-16,0 0-15 15,0 0-2-15,22 10 14 16,-3-2 3-16,7 1 5 16,2-1 12-16,5 0-6 15,7-1-9-15,11 2 1 0,6-5 1 16,14-1-3 0,4-3 2-16,16 0-3 0,9 0 3 15,10-3 3-15,15-4-1 16,7-2-2-16,11-1-3 15,8 2-4-15,5-3 3 16,6 3-1-16,3 0-7 16,7 0 8-16,4 4-2 15,1 2 2-15,7 1 1 16,4 1 0-16,4 0-4 16,5 0 3-16,6 0 2 15,-1 0 3-15,-1 0-4 16,0 0-5-16,-5 0 4 0,-5 3 1 15,-3-3 2-15,1 1 2 16,-2 1-2-16,3-2 0 16,2 0 9-16,-1 0-5 15,3 0 1-15,5 0-4 16,0 0 3-16,-1 0-6 16,-1 0-2-16,-6 0-3 15,-3 0 5-15,-6 0 2 16,-1 0 2-16,-8 0-4 15,-3-2 0-15,-2 1 1 16,-8 1 8-16,-3 0 1 16,-8 0-4-16,-3 0-1 0,-5 0-5 15,-4 0 1 1,-9 0 0-16,-6 0 2 0,-10-3 2 16,-7-1-5-16,-10-2 19 15,-4 2-6-15,-3 2 8 16,-6 0-14-16,-1 2-7 15,-3 0 1-15,-4 0-1 16,-4 0 4-16,6 0-4 16,-6 2 0-16,-2 1-1 15,-6 0 1-15,-9-3 0 16,-6 0 0-16,-4 0 4 16,-4 0 5-16,-3 0 1 15,-2 0 10-15,1 0-6 16,-4-4 2-16,3 2-3 15,-3-2-1-15,-1 0-7 0,-1 0 2 16,-4-1-7-16,-2 3 1 16,-10 0 1-16,-3 1 3 15,-5-1 1-15,-4 2 10 16,1 0-6-16,-1 0 2 16,4-1-1-16,4 1-1 15,1-1 0-15,2 1-8 16,0-2-2-16,-6 2 3 15,-3 0-3-15,-3 0 1 16,0 0 7-16,0 0-6 16,0 0 2-16,0 0-4 15,0 0-6-15,0 0-9 0,0-3-66 16,-15-6-131-16,-21-10-705 16</inkml:trace>
  <inkml:trace contextRef="#ctx0" brushRef="#br0" timeOffset="11280.28">3854 3083 1075 0,'0'0'72'0,"0"0"-59"16,0 0-3-16,0 0-10 15,0 0-6-15,0 0-22 16,0 0 28-16,15 121 20 16,-9-73-6-16,0-6-11 15,-3-9-3-15,2-8 0 16,-5-8 0-16,0-9-10 15,0-8-47-15,0 0-48 16,0 0-99-16,0-20-128 16</inkml:trace>
  <inkml:trace contextRef="#ctx0" brushRef="#br0" timeOffset="11513.66">3924 2802 589 0,'0'0'479'16,"0"0"-479"-16,0 0-79 16,45 83 40-16,-12-14 38 15,4 18 1-15,6 11 0 16,-2 8 5-16,-7 1-1 16,-6-3-2-16,-14-10 10 15,-14-6-12-15,0-12 7 16,-36-6-6-16,-22-5 2 15,-29-10-3-15,-24-22-73 16</inkml:trace>
  <inkml:trace contextRef="#ctx0" brushRef="#br0" timeOffset="12787.01">4855 3304 875 0,'0'0'82'16,"0"0"-78"-16,0 0 37 15,0 0 32-15,0 0-13 16,0 0 12-16,0 0-26 16,-30-88-27-16,41 67-14 0,11-1-5 15,5 7-10 1,2 8 5-16,3 7-2 0,1 8-5 15,-3 27-6-15,-5 10 12 16,-2 11-7-16,-4 0 10 16,-1-8 2-16,0-13 2 15,1-9 4-15,9-13-5 16,5-7 4-16,9-6 3 16,12-6 18-16,5-21-6 15,7-6-15-15,-2-7 2 16,-6-1-1-16,-8-2-4 15,-10 2-1-15,-16 5-49 16,-17 6-64-16,-7 7-156 16,-25 8-473-16</inkml:trace>
  <inkml:trace contextRef="#ctx0" brushRef="#br0" timeOffset="13002.43">5327 3023 974 0,'0'0'46'16,"0"0"-46"-16,0 116 0 15,0-31 0-15,0 5 27 16,1-1-6-16,5-5-20 16,0-8-1-16,-2-12 1 15,1-9 2-15,1-17-3 0,0-12-11 16,6-15-69-1,-5-11-201-15</inkml:trace>
  <inkml:trace contextRef="#ctx0" brushRef="#br0" timeOffset="14554.58">6335 3189 733 0,'0'0'112'0,"0"0"-101"16,0 0 44-16,0 0 21 16,0 0-19-16,0 0-19 15,0 0-6-15,3-32 20 16,-3 27-10-16,-9-1-22 16,-1 1-12-16,-5 2-8 0,-9 3-5 15,-3 0 5 1,-6 19-4-16,2 8 1 0,4 2-1 15,12-1-1-15,9 0 5 16,6-3-7-16,3-3 7 16,23 0 0-16,8-3-1 15,5-3-3-15,1 3 3 16,1-1-13-16,-8 2-13 16,-14 0 12-16,-10 3 3 15,-9-1-13-15,-5-1 13 16,-18-2 12-16,0-8 0 15,0-5 6-15,7-6 29 16,4 0 24-16,9-6 0 16,3-20-21-16,3-12-38 0,27-10-16 15,17-5-3-15,11-4-6 16,5 2-5-16,-4 0 2 16,-9 1 28-16,-8 1 0 15,-8-2 4-15,-11-1 2 16,-8 4 1-16,-8 0-7 15,-5 10 14-15,-2 7 24 16,0 8-17-16,0 9-12 16,0 10 15-16,-2 4 2 15,2 4-26-15,-1 18-13 16,-2 25-22-16,-2 17 29 0,-3 18 6 16,6 3 11-1,-4-2-11-15,-2-7 0 0,-1-6 0 16,-4-9 0-16,2-12 0 15,1-14 0-15,1-16-1 16,5-8 1-16,4-7 2 16,0 0 12-16,0-12 12 15,9-22 5-15,16-13-31 16,9-7-13-16,5 5 10 16,-3 17 2-16,-3 15 0 15,-8 15-3-15,-4 2-11 16,-2 10 5-16,-2 15 4 15,1 5-2-15,-1 6 7 0,0-2 1 16,4 0-1 0,-3-5 2-16,4-5-1 0,0-7 0 15,1-12-19-15,-1-5-39 16,4 0 16-16,-3-22 6 16,-2-4 2-16,-10-6 30 15,-11 3 4-15,0 7 15 16,-8 9 0-16,-5 7 30 15,2 6-45-15,2 0 0 16,-1 9-10-16,6 13-2 16,2 6 5-16,2 2 2 15,9 1 3-15,18-6-1 16,4-4-2-16,2-8-2 16,-3-6-5-16,-6-7 12 0,-11 0 0 15,-7 0 7 1,-6-5 18-16,0-13 46 0,-19-6-21 15,-11-2-34-15,-3-3-9 16,0 1-1-16,5 3-6 16,19 0-59-16,9-1-193 15,4 2-454-15</inkml:trace>
  <inkml:trace contextRef="#ctx0" brushRef="#br0" timeOffset="14879.71">7398 3259 596 0,'0'0'366'0,"0"0"-350"0,0 0-16 15,0 0 3-15,-13 81 1 16,21-73-4-16,8-1 1 16,1-2-1-16,4-2 8 15,2-3 0-15,0 0-8 16,1-4-17-16,-2-17 3 15,-1-10-5-15,-9-3 19 16,-1 5 7-16,-7 5 13 16,-1 11 62-16,-2 8 6 15,1 5-45-15,-1 0-43 16,5 5-23-16,3 14 2 0,8 7 17 16,1 4 4-1,1 2 1-15,0 0-1 0,2-1-40 16,-1-6-120-16,-5-15-189 15</inkml:trace>
  <inkml:trace contextRef="#ctx0" brushRef="#br0" timeOffset="15110.1">8039 2966 787 0,'0'0'5'16,"0"114"12"-16,3-48 21 16,0 0 54-16,1-7-36 0,1-4-16 15,-5-8-30-15,0-8-7 16,0-11 1-16,0-9-4 16,0-12-50-16,0-7-187 15,0-12-410-15</inkml:trace>
  <inkml:trace contextRef="#ctx0" brushRef="#br0" timeOffset="15501.05">8382 2921 900 0,'0'0'70'0,"0"94"-66"0,-4-23 42 15,-1 0-13-15,5-8 29 16,0-7-26-16,0-11-4 16,8-9-11-16,2-12-13 15,-4-11-3-15,-2-6-2 16,-2-7-1-16,-2 0 0 16,0 0-1-16,0-10-2 15,-9-12-8-15,-13-6-45 16,-5 0 9-16,-6 9 26 15,5 7 19-15,-4 12 7 16,1 0-6-16,6 19-1 0,5 6 10 16,8 1 3-16,12-1-1 15,0 0 6-15,12-6 6 16,19-2 3-16,8-9 16 16,9-3-26-16,12-5-8 15,4 0-9-15,3-3-4 16,-13-6-99-16,-16-6-255 15</inkml:trace>
  <inkml:trace contextRef="#ctx0" brushRef="#br0" timeOffset="16362.27">9058 2717 1039 0,'0'0'82'16,"0"0"-82"-16,0 0-21 15,-28 96 4-15,19-20 17 16,0 5 5-16,2-5-5 15,3-5 5-15,1-9 0 16,-3-12-4-16,2-14 0 16,-1-15 4-16,1-11 5 15,4-8-6-15,0-2 8 16,0 0 12-16,0-14 29 16,3-15 9-16,12-13-60 0,7-8-2 15,5 1-1 1,-2 12 0-16,-5 13-2 0,-2 19-3 15,-5 5-4-15,5 14-10 16,-1 20 4-16,2 8 11 16,0 4 1-16,1-3 4 15,2-5 0-15,6-8 2 16,4-11-2-16,-1-9 4 16,6-8-2-16,-1-2 4 15,1-6-6-15,-7-12-17 16,-6-5-15-16,-11-2 26 15,-11-1 3-15,-2 4 2 16,-8 5-3-16,-15 8 4 0,-3 9 0 16,-4 0-2-16,1 9 2 15,2 12-3-15,7 1 3 16,7 0 0-16,8-5 0 16,5 0 0-16,0-7 2 15,7-2 1-15,10-4 2 16,3-2-5-16,5-2 2 15,7-2-4-15,2-13-2 16,0-5-5-16,-2 0 6 16,-6 4 3-16,-6 6 1 15,-10 5 10-15,-1 5-2 16,-3 0-9-16,3 2-4 0,2 13 1 16,3 5 3-16,-3 1-13 15,-1-2-171-15,-5-8-187 16</inkml:trace>
  <inkml:trace contextRef="#ctx0" brushRef="#br0" timeOffset="16888.03">9874 3110 906 0,'0'0'63'0,"0"0"-63"16,37 107 0-16,-23-60 1 15,-5-4 4-15,0-6 7 0,-3-8 7 16,-3-7 2 0,0-10-8-16,-2-9-5 0,1-3-6 15,0 0 9-15,1-7 18 16,8-17 19-16,3-11-48 16,8-11-9-16,2-3 9 15,-1 4 1-15,0 10-1 16,-4 11-5-16,2 12-1 15,-3 10-8-15,4 2-33 16,1 0 26-16,-6 6 10 16,6 2-7-16,-5-1 3 15,-1-2-1-15,-3-5-1 16,-2 0 15-16,-1 0 2 16,-4-12 13-16,-4-10 6 0,-3-5-11 15,0 1 2-15,-6 2 7 16,-11 7 25-16,-3 11 17 15,-3 6-25-15,-6 4-24 16,-8 26-3-16,-1 13 20 16,4 6 8-16,9 4 8 15,11-6-6-15,12-2-15 16,2-9-10-16,11-5 0 16,19-4 0-16,10-8-10 15,14-5 6-15,9-6-8 16,5-8-14-16,1 0-75 15,-8-15-160-15,-12-17-782 16</inkml:trace>
  <inkml:trace contextRef="#ctx0" brushRef="#br0" timeOffset="17443.43">11289 3157 901 0,'0'0'126'0,"-92"-6"-106"16,33 6 18-16,-4 19 20 15,6 7-13-15,11 2-7 16,16-1-21-16,14-3-1 15,11-3-15-15,5-3 0 16,6-2 2-16,23-6 4 16,6-6-5-16,9-4 2 0,5 0 4 15,3-12-4-15,-7-6-1 16,-6-4-3-16,-9-4-6 16,-8-3 5-16,-7-6 0 15,-9 6 1-15,-3 7 2 16,-3 10 15-16,0 10 50 15,0 2-42-15,4 0-25 16,5 21-33-16,6 10 12 16,9 12 21-16,9 2 1 15,7 4-1-15,2-10-125 16,-1-13-313-16</inkml:trace>
  <inkml:trace contextRef="#ctx0" brushRef="#br0" timeOffset="18080.73">12264 3119 49 0,'0'0'926'0,"0"0"-874"15,-121-3-42-15,78 22 0 16,1 4 10-16,11-1-20 16,8-2 6-16,13-6-6 15,10-1 2-15,0 1-2 16,21 2 0-16,15-2 0 0,11 6 15 16,7-2-8-16,-7 3-5 15,-9 0 0-15,-14-1-4 16,-14 1-2-16,-10-4-2 15,-5-3 5-15,-15-5 2 16,-5-5 5-16,1-4 6 16,7 0 10-16,6-12 20 15,11-13-4-15,6-7-38 16,31-3-7-16,14 1-23 16,11 7-3-16,7 8 12 15,-5 12-17-15,-6 7 3 16,-10 4 31-16,-12 18-8 15,-11 3-1-15,-13 2 5 16,-5-4 8-16,-7 0 0 16,0-4 16-16,0-4 13 0,-7-1-17 15,3-5-12-15,-1-1-4 16,4-8-173-16,1 0-122 16</inkml:trace>
  <inkml:trace contextRef="#ctx0" brushRef="#br0" timeOffset="18202.93">12712 3041 776 0,'0'0'12'16,"0"0"-12"-16,0 0-585 16</inkml:trace>
  <inkml:trace contextRef="#ctx0" brushRef="#br0" timeOffset="19407.37">12848 3189 846 0,'0'0'326'0,"0"0"-301"16,0 0-25-16,0 0-11 15,0 0-22-15,0 0-9 16,20 31 28-16,-9-3 8 15,-2 3 4-15,-5-1 1 16,-4-5 1-16,0-7-5 0,0-6 3 16,0-5 2-1,-4-7 0-15,-1 0 5 0,4 0 25 16,1-12 36-16,0-13-40 16,0-8-26-16,10-9 3 15,11-4-3-15,5 4 0 16,2 10 0-16,-3 14 0 15,0 11-2-15,-2 7-1 16,-2 0-9-16,1 15 4 16,0 8 7-16,-2 2-3 15,-1 0 0-15,1-3 4 16,2-5 0-16,4-9 1 0,3-5 4 16,4-3-3-16,0 0 0 15,-2-14-2-15,-7-3-18 16,-10 0 14-16,-13 1 4 15,-1-1 8-15,-7 5 1 16,-19 6-5-16,-8 6-4 16,-5 0-5-16,0 16-3 15,5 9 1-15,7 0-1 16,11-2 7-16,11-1-6 16,5-7 3-16,9-2-17 15,24-7 7-15,12-3 1 16,5-3 5-16,1 0-16 15,-6-9-40-15,-12-1-21 16,-9 1-1-16,-12 5 53 16,-6 4 22-16,-6 6 2 0,0 25-37 15,-9 20 46 1,-20 13 4-16,-8 10 37 0,-5 2-8 16,2 1-14-16,-2-8 8 15,5-15-9-15,6-14 39 16,4-22 96-16,6-12-80 15,-1-6-23-15,6-3-11 16,2-23-14-16,8-21-14 16,6-14-11-16,19-14-15 15,29-9-19-15,16-4-9 16,12 7-19-16,3 12 6 16,2 13 18-16,-2 18 36 0,-2 10 2 15,-5 4 3-15,-8 4-1 16,-15 2 1-16,-10 1 4 15,-9-1 0-15,-6-5 3 16,-6-9 11-16,-8-7-2 16,-7-11-18-16,-3-9 7 15,0 0-16-15,0 8 8 16,0 14 0-16,-3 14 4 16,-1 15 10-16,-2 8 11 15,-6 9-25-15,-3 31-11 16,-7 18 11-16,-5 16 9 15,3 10 11-15,4 1 0 16,7-5 6-16,7-7-10 0,6-8-6 16,2-15-5-1,21-12 4-15,9-13-7 0,7-11 3 16,10-11 6-16,3-3-6 16,3-14-1-16,-3-14-4 15,-13-8-29-15,-10-3-19 16,-15-1-20-16,-14 5 8 15,0 10 14-15,-8 8 46 16,-12 12 19-16,-5 5-6 16,-7 6 6-16,-1 20-3 15,2 5 24-15,9 3 0 16,13 0 2-16,9-2-13 0,1-4-3 16,23-2-8-16,7-4 14 15,8-4-29-15,5-6 0 16,6-5 5-16,7-5-8 15,-2-2-3-15,-7 0-21 16,-17-9-52-16,-22-10-257 16</inkml:trace>
  <inkml:trace contextRef="#ctx0" brushRef="#br0" timeOffset="20172.79">14874 2967 756 0,'0'0'309'0,"0"0"-263"16,0 0-27-16,0 0-19 16,0 0-27-16,23 79 27 15,0-19 13-15,-1 3 16 16,2-5-18-16,1-8-9 15,-2-8 0-15,-7-15-2 16,-3-9 0-16,-7-11 0 16,-3-5 0-16,1-2 6 15,-3 0 6-15,-1 0 37 16,4-2 11-16,7-17 13 16,4-9-14-16,7-10-51 15,1-9-2-15,-1-3 11 0,0-4-6 16,-4 2-9-16,2 7-4 15,-3 8-18-15,-2 10-40 16,3 11-33-16,-1 12-65 16,-1 4-207-16,-2 0-356 15</inkml:trace>
  <inkml:trace contextRef="#ctx0" brushRef="#br0" timeOffset="20517.86">15473 3107 708 0,'0'0'67'0,"0"0"9"16,-98 87 3-16,61-54-1 15,7-3-42-15,8-5 3 16,9-6-28-16,12-6-9 16,1-4-1-16,0-4 0 15,9-3-1-15,12-2 3 16,7 0 3-16,3-13 6 15,2-8-5-15,-5-6-6 16,-2-3 1-16,-8 3 2 16,-5 5-4-16,-5 8 2 15,-5 9 16-15,-2 5 18 16,-1 0-36-16,2 4-24 16,4 13-5-16,2 5 22 15,3 5 7-15,1 3 2 0,4-3-2 16,-2-2-1-16,4-4-69 15,-5-13-199-15,0-8-361 16</inkml:trace>
  <inkml:trace contextRef="#ctx0" brushRef="#br0" timeOffset="20751.24">15694 2823 1046 0,'0'0'80'0,"0"0"-80"0,0 0-15 16,0 76 15-16,0-18 60 15,0 8-11-15,0 0-11 16,4 0-15-16,6-5-16 16,-1-6-8-16,2-6 1 15,-3-9-49-15,-4-9-70 16,-4-15-106-16,0-13-189 15</inkml:trace>
  <inkml:trace contextRef="#ctx0" brushRef="#br0" timeOffset="21116.27">15916 3107 352 0,'0'0'527'0,"0"0"-527"16,0 78 2-16,0-42 5 15,0-3 12-15,0-1 15 16,5-4 21-16,4-4-29 16,3-5-10-16,-3-6-12 15,0-8 0-15,-2-3-3 16,0-2-1-16,3-2 4 16,3-18-4-16,5-9 11 15,3-11-8-15,-2-7 5 16,1 3-8-16,-4 6 3 0,-4 10 8 15,-5 16 77 1,-4 8-37-16,-1 4-33 16,0 0-18-16,0 7-6 0,3 15-15 15,2 9 21-15,1 10 25 16,1 0-9-16,1-1-7 16,2-5-9-16,1-5-4 15,2-6-75-15,0-10-104 16,-1-11-223-16</inkml:trace>
  <inkml:trace contextRef="#ctx0" brushRef="#br0" timeOffset="21527.8">16424 3273 780 0,'0'0'100'0,"0"0"-96"0,0 0-4 16,94 28 91-16,-56-26-19 15,-6-2-50-15,-7 0-9 16,-5 0-12-16,-6 0 4 16,-4-7-2-16,-5-7-3 15,-5-4-41-15,0-5-47 16,-10 1 3-16,-11 1 85 16,-3 7 4-16,2 5 64 15,-2 5-16-15,-4 4-7 16,-2 6-18-16,-2 19-12 15,3 7-9-15,8 5 14 0,9 2-6 16,9-1 14 0,3-1 5-16,1-3-13 15,23-3 3-15,6-5-3 0,4-9-2 16,5-3-13-16,1-8-3 16,3-3 0-16,1-3 5 15,-4 0-7-15,-4 0 0 16,-9-9-22-16,-6-3-40 15,-8 2-35-15,-6 2-44 16,-5 2-78-16,-2-1-428 16</inkml:trace>
  <inkml:trace contextRef="#ctx0" brushRef="#br0" timeOffset="23076.36">3854 4634 512 0,'0'0'300'16,"0"0"-242"-16,0 0 24 0,0 0 30 15,0 0-38-15,0 0-2 16,0 0-5-16,0-20-19 16,0 20-14-16,3-1-34 15,10 1-1-15,11 0-15 16,9 0 3-16,7 4 6 15,-2 18-15-15,-8 12-3 16,-14 10-8-16,-12 3-9 16,-4 0 22-16,-11-7-4 15,-12-7 15-15,-4-8 9 16,2-10 2-16,4-3 5 16,8-6 17-16,5-6 18 15,8 0 10-15,0 0-15 0,0 0-17 16,0 0 1-16,17 0-21 15,11-2 0-15,18-10 0 16,8-5 4-16,3 1-4 16,-5-1-9-16,-8 0-52 15,-3 0-13-15,-10-4-21 16,-4-4-96-16,-15-8-87 16</inkml:trace>
  <inkml:trace contextRef="#ctx0" brushRef="#br0" timeOffset="23318.54">4234 4331 1081 0,'0'0'48'0,"0"0"-42"16,0 0-6-16,0 0-13 16,0 0-14-16,0 0 27 15,108 123 19-15,-53-49 3 16,0 12-11-16,-7 3-6 15,-6 0-4-15,-11-10 2 16,-13-11 1-16,-18-2-4 16,-3-3 6-16,-36 7 0 15,-17-1-6-15,-15-19-75 16,-6-26-821-16</inkml:trace>
  <inkml:trace contextRef="#ctx0" brushRef="#br0" timeOffset="24831.35">5154 4532 588 0,'0'0'379'0,"0"0"-328"0,0 0-22 15,0 0 11-15,0 0 44 16,-29-75-41-16,29 50-19 15,11-3-15-15,15 0-9 16,12 0-10-16,7 11 5 16,2 12-2-16,-2 8-7 15,-5 36-4-15,-4 24 5 16,-6 10 8-16,-5 1 4 16,-7-11 1-16,0-14 0 15,-3-16-2-15,3-15 4 0,1-12-2 16,7-6 14-1,12-8 10-15,13-20 29 0,12-11-25 16,5-7 6-16,-2-6-24 16,-5 1-5-16,-8 1-5 15,-10 5-41-15,-15 6-30 16,-14 11-69-16,-14 9-149 16</inkml:trace>
  <inkml:trace contextRef="#ctx0" brushRef="#br0" timeOffset="25082.21">5786 4104 986 0,'0'0'114'15,"-21"75"-114"-15,9 6-4 0,2 18 4 16,3 2 17-16,2 3-9 15,2 2 6-15,-2-7 2 16,-1-11 2-16,5-15-5 16,-1-24-13-16,2-15 4 15,0-13-2-15,0-10-2 16,6-10-66-16,2-1-181 16,0-20-213-16</inkml:trace>
  <inkml:trace contextRef="#ctx0" brushRef="#br0" timeOffset="26524.55">6759 4260 952 0,'0'0'94'16,"0"0"-89"-16,0 0 4 0,0 0 18 15,-112 22-26 1,79 3-1-16,8 2-1 0,10-2-1 16,6-2 2-16,9-4-9 15,0-1 6-15,15 1 2 16,13 0 0-16,11-3 2 15,1 2 1-15,-1 2-2 16,-6 1 0-16,-14 4 0 16,-7-4-4-16,-9-3 1 15,-3-4-2-15,0-2 5 16,-15-6 7-16,2-2 37 16,1-4 16-16,5 0 0 15,5-9 4-15,2-20-38 16,19-14-26-16,19-8-63 0,17-4 33 15,6 5 3-15,2 6-9 16,-11 4 23-16,-9 6 12 16,-13 5 1-16,-15 4 1 15,-6 0 8-15,-9 0 16 16,0-6-10-16,-12 1 2 16,-3-1-7-16,-1 4-2 15,4 5-1-15,4 8-4 16,4 10 8-16,2 4-11 15,1 6-3-15,-2 29-39 16,0 19 31-16,-2 14 11 16,1 1 4-16,2-2-2 15,1-2 0-15,-1-9-1 0,-1-6 2 16,-1-11 6-16,0-9 10 16,2-17-15-16,2-7 0 15,0-6 2-15,0 0 20 16,0-13 0-16,5-18 4 15,9-13-30-15,4-4-6 16,3 6 6-16,-5 12 0 16,-2 14-1-16,-3 10-2 15,2 6-12-15,3 6-4 16,5 13 12-16,0 6-4 16,-1 4 9-16,-3 1 2 15,1-3-1-15,-1-4 2 16,0-4-2-16,2-7-1 15,-2-3-9-15,4-7-57 0,-1-2 5 16,3-5 17-16,-2-18 7 16,-3-6-8-16,-6 0 47 15,-12 1 17-15,0 8 1 16,0 5 52-16,-10 9-9 16,1 6-55-16,1 0-6 15,4 7-17-15,1 15 8 16,3 8-2-16,0 1 11 15,19-2 0-15,11-5 0 16,8-4-5-16,3-11-9 16,4-6-1-16,-1-3 6 15,-6 0 9-15,-11-10 3 16,-12-5 1-16,-14-3 11 0,-1-2 67 16,-12-2-22-16,-19-4-27 15,-7 3-16-15,-6 3-12 16,8 6-5-16,14 5-4 15,13 7-3-15,9 0-89 16,7-6-278-16</inkml:trace>
  <inkml:trace contextRef="#ctx0" brushRef="#br0" timeOffset="26894.56">7790 4282 758 0,'0'0'309'0,"0"0"-302"16,0 0-7-16,-8 79-2 16,9-55 1-16,16-5 1 15,4-2-1-15,1-4 1 16,-1-4 0-16,0-4 1 16,-3-1-1-16,-3-4-17 15,-3 0-8-15,-3-7 6 16,-3-15 19-16,-1-9 16 15,-2-4-3-15,-2 4 10 16,1 8 19-16,-2 8 66 16,2 11-21-16,0 2-30 15,1 2-57-15,1 0-22 0,7 4-1 16,2 13 15-16,7 8-1 16,-3 4 11-16,0 2-2 15,-1 2 0-15,-4-6-19 16,0-1-61-16,-3-6-52 15,-3-11-141-15,0-9-204 16</inkml:trace>
  <inkml:trace contextRef="#ctx0" brushRef="#br0" timeOffset="27081.06">8254 4050 765 0,'0'0'389'16,"0"0"-389"-16,0 0-22 15,0 0 22-15,28 101 0 0,-20-51 21 16,0 2-9-16,0-2-9 16,-2 0 1-16,3-7-4 15,1-5-38-15,1-15-90 16,2-14-128-16,8-9-215 16</inkml:trace>
  <inkml:trace contextRef="#ctx0" brushRef="#br0" timeOffset="27423.68">8693 4016 128 0,'0'0'761'0,"0"75"-760"16,0-20 5-16,0-2 26 0,0-6 27 16,1-8-4-16,5-5-10 15,0-7-14-15,-3-9-19 16,0-6-7-16,-3-9-2 15,0-3-3-15,0 0-1 16,0 0-18-16,-15-9 1 16,-11-8-30-16,-3-2-9 15,-4 2 40-15,6 11 17 16,5 4 62-16,2 2-19 16,7 10-23-16,2 12-11 15,4 5-2-15,7 1 12 16,0 3 5-16,7-5 8 0,17-1-10 15,10-6-1-15,8-3-4 16,13-8-9-16,10-6-8 16,6-2-47-16,0 0-268 15</inkml:trace>
  <inkml:trace contextRef="#ctx0" brushRef="#br0" timeOffset="27953.46">9638 3912 857 0,'0'0'337'0,"0"0"-337"16,0 0-25-16,0 116 21 16,-1-53 3-16,-5-3 1 15,-2-4 0-15,3-7 2 0,2-10-2 16,0-11 9-1,3-10-4-15,0-13-4 0,0-3 3 16,0-2 13-16,0 0 3 16,19-22 3-16,12-6-23 15,10-2-9-15,5 6-1 16,-3 14-16-16,-9 10-5 16,-8 0 13-16,-14 22-7 15,-11 6 10-15,-1 4 2 16,-15 3 13-16,-13-4 30 15,-7-2 20-15,0-6-7 16,-1-6 27-16,0-8-10 16,9-5-18-16,8-4-27 15,7-1-15-15,9-20-30 16,3-12-148-16,22-8-289 0</inkml:trace>
  <inkml:trace contextRef="#ctx0" brushRef="#br0" timeOffset="28300.53">10040 4357 0 0,'0'0'1030'0,"0"0"-1026"16,0 0-4-16,0 0 0 16,0 0 3-16,91 10 24 15,-60-14 9-15,-1-7-9 16,-6-2-20-16,-8-1-7 0,-6 0-28 15,-8 2-8-15,-2 2-24 16,0 0 28-16,-15 4 32 16,-3 6 54-16,-6 0-13 15,1 0-20-15,-1 13-10 16,4 4 15-16,7 3 5 16,7-1-11-16,6 2 9 15,0-2-16-15,6 0 6 16,13-1 13-16,8-1-32 15,6-2 10-15,7-5 0 16,9-1-10-16,2-5-3 16,1 0-24-16,-4-4-76 15,-15 0-292-15</inkml:trace>
  <inkml:trace contextRef="#ctx0" brushRef="#br0" timeOffset="29057.8">11277 4192 810 0,'0'0'289'16,"0"0"-283"-16,-130 38-6 15,72 2 0-15,8 3 0 16,13 1 4-16,16-6-1 15,12-2 10-15,9-7-13 16,6-3 1-16,21-8 5 16,15-9-3-16,7-9 2 15,6 0 3-15,2-9-5 16,-5-9-2-16,-7 0-2 16,-11 2-18-16,-13 2 18 15,-12 4-13-15,-9 3 0 16,0 3 12-16,-4 4-3 0,-7 0 4 15,1 0-3-15,2 17-7 16,8 2 3-16,0 4-3 16,25-2 4-16,16-3 7 15,13-4 0-15,2-7 1 16,2-5 1-16,-4-2 8 16,-12 0 6-16,-9-7-2 15,-14-4 12-15,-10-3-1 16,-9-6 19-16,-2-5 19 15,-24-1-51-15,-13 2-8 16,-9 4-4-16,6 8 1 16,8 9-2-16,13 3-22 15,14 0-128-15,7 6-318 0</inkml:trace>
  <inkml:trace contextRef="#ctx0" brushRef="#br0" timeOffset="29679.78">11793 4421 1068 0,'0'0'126'16,"0"0"-126"-16,0 0-1 16,0 0-23-16,0 0 13 15,81 11 1-15,-62 5-2 0,-3 4 4 16,-7-2 2-16,-3-3 1 15,-4-3-10-15,-2-5-3 16,0-4 15-16,0-3-5 16,-3 0 5-16,-2 0 3 15,5-8 10-15,0-17 10 16,8-13-20-16,18-5-11 16,7 4 11-16,3 7 5 15,4 15 5-15,-3 11-5 16,2 6-5-16,-1 1-10 15,0 17 6-15,-3 2-4 16,2 4 7-16,-1-3 1 16,-3-3 1-16,0-4 8 15,-4-9 0-15,1-5 4 16,-3 0 7-16,-2-8-6 0,-1-13-6 16,-4-7 0-16,-1-3-8 15,-7-6-3-15,-3-6 3 16,-6-5 0-16,-3-5 3 15,0-5-3-15,-2-3 3 16,-8 4 8-16,1 9 31 16,3 18-6-16,3 13 6 15,1 13 3-15,1 4-22 16,1 0-23-16,0 15-23 16,0 24-1-16,0 18 24 0,0 15 12 15,0 4 4 1,9-3-14-16,3-5-1 0,4-7 1 15,2-11 0-15,3-11 1 16,1-9-3-16,-2-11-18 16,1-10-68-16,-2-9-114 15,-8-6-240-15</inkml:trace>
  <inkml:trace contextRef="#ctx0" brushRef="#br0" timeOffset="29849.47">12481 4282 1143 0,'0'0'147'15,"0"0"-147"-15,0 0-30 0,116-26 24 16,-47 9-9 0,0 1-48-16,-4 2-75 0,-17-2-312 15</inkml:trace>
  <inkml:trace contextRef="#ctx0" brushRef="#br0" timeOffset="33702.33">12880 4244 645 0,'0'0'232'16,"0"0"-229"-16,-16 77-3 15,7-32 35-15,3-4-11 16,3-7-9-16,3-8 2 16,0-9-15-16,0-7 5 15,0-7-7-15,0-3 0 16,10-9-119-16,-2-16-206 0</inkml:trace>
  <inkml:trace contextRef="#ctx0" brushRef="#br0" timeOffset="33843.48">12816 4077 1010 0,'0'0'61'0,"0"0"-61"16,0 0-86-16,0 0 6 16,0 0-128-16,45 90-404 15</inkml:trace>
  <inkml:trace contextRef="#ctx0" brushRef="#br0" timeOffset="34276.97">13010 4301 729 0,'0'0'508'0,"0"0"-466"15,0 0-42-15,0 0-17 16,0 0 2-16,0 0-4 16,87-13 8-16,-66 36-10 15,-5 8-4-15,-9 3-11 0,-7-5 0 16,0-3 15-16,0-6 11 16,-1-8 6-16,-4-3 2 15,0-7 2-15,2-2 7 16,3 0 8-16,0-14 36 15,0-12-17-15,10-10-34 16,12-2-1-16,10-1 1 16,5 9 0-16,-1 10 9 15,-4 10-1-15,-2 10-7 16,-6 0-1-16,-7 16-1 16,-4 5 1-16,-6 2 12 15,-4 4-7-15,-3 1 1 16,0-1-5-16,0-1-1 15,-3-2-9-15,-11-3-98 16,2-9-178-16,1-12-417 0</inkml:trace>
  <inkml:trace contextRef="#ctx0" brushRef="#br0" timeOffset="34688.87">13614 4259 936 0,'0'0'160'0,"0"0"-157"16,0 0 10-16,0 0 12 0,-65 89 21 16,60-66-36-16,5-3-4 15,0-4-3-15,12-2-2 16,11-6 0-16,2-2-1 15,3-6 1-15,-1 0 4 16,-7 0-10-16,-3-12 4 16,-8 0-1-16,-4-4 2 15,-1-5 0-15,-4-2 4 16,0 0 1-16,3 6 1 16,-3 5 23-16,0 9 37 15,2 3-15-15,-1 0-51 16,4 0-21-16,4 13-8 15,3 9 16-15,4 6 13 0,-1 4 6 16,3 2-6-16,-2-5 0 16,-2-1-69-16,-1-10-84 15,-1-7-148-15,-1-11-441 16</inkml:trace>
  <inkml:trace contextRef="#ctx0" brushRef="#br0" timeOffset="34977.11">14114 4311 838 0,'0'0'293'0,"0"0"-293"15,0 0 2-15,0 0-2 0,0 0 12 16,-61 81-8-16,61-62 3 16,0-3-5-16,13-1 3 15,14-5-1-15,6-5-4 16,3-5 1-16,0 0-1 15,-5-9 0-15,-7-4 0 16,-12 1 1-16,-3 0 29 16,-9 2 36-16,-4-5-2 15,-19 2-52-15,-9-1-12 16,-2 3-1-16,3 4-3 16,7 5-41-16,12 1-108 15,12-3-289-15</inkml:trace>
  <inkml:trace contextRef="#ctx0" brushRef="#br0" timeOffset="35281.3">14447 4293 996 0,'0'0'258'0,"0"0"-240"15,0 0-18-15,0 0-8 16,0 0 8-16,0 0 4 16,1-9 2-16,-1 9-3 0,0 0-3 15,0 0-13 1,2 0-41-16,-2 0-33 0,3 0-15 16,0 0-8-16,-2 0 39 15,1 0 42-15,-2 0 24 16,0 0 0-16,0 0 5 15,0 0 30-15,0 0-6 16,0 0-24-16,0-7-216 16</inkml:trace>
  <inkml:trace contextRef="#ctx0" brushRef="#br0" timeOffset="36017.33">13383 4156 616 0,'0'0'139'16,"0"0"-54"-16,0 0 0 16,0 0 55-16,0 0-36 15,0 0-21-15,5-49-37 16,-5 49-19-16,0 0-27 16,0 13-19-16,2 18-4 15,0 11 23-15,4 7 4 16,3 0 1-16,4-5 3 15,1-9-8-15,2-10 2 16,-1-5 0-16,0-8 0 0,-1-5-1 16,0-5 1-16,1-2-2 15,3 0 0-15,-1-1 0 16,2-13-3-16,-1-4 3 16,-2-9-2-16,2-4 2 15,-3-5 2-15,0 0-2 16,-6 7 4-16,-3 9-2 15,-3 11 6-15,-3 4 0 16,0 5-1-16,0 0-7 16,0 0-1-16,0 5-12 0,2 14-12 15,2 10 25 1,5 7 6-16,1 4 5 0,2-1-7 16,6-3 0-16,1-5-3 15,1-3-1-15,4-7-3 16,3-5-27-16,2-9-83 15,4-7-110-15,2 0-298 16</inkml:trace>
  <inkml:trace contextRef="#ctx0" brushRef="#br0" timeOffset="36564.87">14331 4263 42 0,'0'0'573'0,"0"0"-491"16,0 0-25-16,0 0 60 15,0 0-28-15,0 0-19 0,-5-15-22 16,-4 15-15-16,-5 0-13 16,-5 13-7-16,-3 12-11 15,-1 6 6-15,5 0-1 16,5-1-7-16,6-5 1 15,5-7-1-15,2-3 0 16,0-3-2-16,13-6 0 16,7-3-10-16,5-3-11 15,7 0 2-15,1-12-1 16,-2-5-7-16,-3-6 3 16,-6 0 17-16,-6-3 9 15,-11-1 5-15,-5-1 6 0,0 0 27 16,-10 5 17-1,-12 5-30-15,-4 5-7 16,-5 9-5-16,1 4-13 0,0 0-4 16,6 8-5-16,5 13-14 15,5 3-94-15,10-1-216 16</inkml:trace>
  <inkml:trace contextRef="#ctx0" brushRef="#br0" timeOffset="36998.58">14598 4254 1142 0,'0'0'82'16,"0"0"-82"-16,0 0-32 16,0 0 20-16,0 0 12 15,16 94 0-15,-6-64 2 16,1-5 1-16,2-7-3 16,-4-4 0-16,0-7 0 15,-3-2-13-15,-3-5-22 16,3 0-8-16,0-12 34 15,6-12 0-15,1-5-1 0,1-1 10 16,1-1 4-16,-3 9 10 16,-3 8 40-1,-2 11 27-15,-1 3-32 0,2 0-49 16,6 4-12-16,6 19 6 16,4 3 6-16,2 6 0 15,-2 4-23-15,-4-3-104 16,-5-9-192-16,-5-6-443 15</inkml:trace>
  <inkml:trace contextRef="#ctx0" brushRef="#br0" timeOffset="37389.15">15017 4498 1206 0,'0'0'68'15,"0"0"-65"-15,0 0 4 16,0 0 63-16,0 0-8 15,0 0-23-15,68-25-23 16,-47 9-14-16,-1-2 6 16,-3-7-2-16,2-7-1 15,-2-5-4-15,-5-5-1 16,-1-4-9-16,-5 4 2 16,-2 8-3-16,-2 12-15 15,-2 11 23-15,0 9-7 0,0 2-29 16,0 0 0-1,0 5-24-15,4 17-25 16,8 12 52-16,6 9 34 0,3 8 1 16,4 4 0-16,-4 0 2 15,0 0-2-15,-5-7 1 16,-10-5-1-16,-6-8 8 16,0-5 10-16,-22-4 29 15,-12-4 2-15,-8 0-25 16,-16-8-24-16,-12-6-5 15,-3-8-206-15,-12-7-613 16</inkml:trace>
  <inkml:trace contextRef="#ctx0" brushRef="#br0" timeOffset="38538.67">4376 5863 44 0,'0'0'1015'16,"0"0"-891"-16,0 0-108 16,0 0 9-16,0 0 3 15,0 0-15-15,0 0 1 0,0-6-14 16,2 6-1-1,-1 0-8-15,4 0 0 0,2 0-4 16,5 7 4-16,7 4 9 16,3 5 1-16,3 7 5 15,-3 2-6-15,-4 3-11 16,-9 3 4-16,-6 0 0 16,-3-1 2-16,-3-3 0 15,-10-4 4-15,2-10 1 16,5-6 2-16,3-2 0 15,3-5 1-15,0 2-3 16,15 1-12-16,15 5-20 16,9 0 26-16,10 6 0 15,0 6-4-15,-10 5 9 16,-12 5-11-16,-18-1 3 0,-9 1-4 16,-8 1 13-16,-23-5 46 15,-5-1 26-15,-10-6 1 16,1-4-20-16,7-10-17 15,6-5-30-15,14-7-6 16,15-25-76-16,3-17-190 16,21-8-595-16</inkml:trace>
  <inkml:trace contextRef="#ctx0" brushRef="#br0" timeOffset="38779.64">4773 5720 947 0,'0'0'149'0,"0"0"-149"15,0 0-23-15,115 77 23 16,-60-24 11-16,6 11 42 16,-5 6-50-16,-6-1 6 15,-15 0 9-15,-18 1-10 16,-17-1 3-16,-23 4 0 15,-31 4-8-15,-15 0-3 16,-13-18-103-16,-6-31-714 16</inkml:trace>
  <inkml:trace contextRef="#ctx0" brushRef="#br0" timeOffset="39697.11">5795 5725 672 0,'0'0'239'16,"0"0"-197"-16,0 0 20 0,0 0 17 15,0 0 22-15,0 0-28 16,-31-77-25-16,31 60-20 15,4 2-28-15,17 2-4 16,7 10-6-16,5 3-8 16,0 34-5-16,-3 17 16 15,-2 16 6-15,-7 3 0 16,-7-6 1-16,-1-14 0 16,-4-16 0-16,0-14 6 15,7-12 3-15,5-6 0 16,15-2 4-16,10-16 11 15,12-19-8-15,5-10-13 16,0-3 1-16,-5 1-4 0,-10 5-12 16,-11 4-28-16,-10 4-55 15,-15 5-63-15,-12 3-110 16,0 6-221-16</inkml:trace>
  <inkml:trace contextRef="#ctx0" brushRef="#br0" timeOffset="39901.1">6235 5532 907 0,'0'0'106'0,"0"0"-50"15,0 0-41-15,0 0-8 16,-28 152 9-16,16-50 98 0,3 7-73 16,0-4-31-1,2-7-2-15,1-8-6 0,1-17 0 16,1-10-2-16,2-18-3 15,2-14-47-15,0-17-94 16,0-14-251-16</inkml:trace>
  <inkml:trace contextRef="#ctx0" brushRef="#br0" timeOffset="41710.24">7242 5575 793 0,'0'0'90'0,"0"0"-53"0,0 0 76 15,0 0 15 1,0 0-64-16,0 0-44 0,0 0-17 16,-97 3-3-16,69 26 0 15,13-2-3-15,10-8 2 16,5-5-8-16,6-2 7 16,18-2 0-16,9 1 2 15,12-2 5-15,4 4-4 16,-7 1-1-16,-7 6 0 15,-13 5-5-15,-15 5-6 16,-7 1 0-16,-3 5-1 16,-21-4 12-16,-2-8 6 0,3-11 5 15,8-7 9-15,9-6 10 16,6-3 17-16,2-30-26 16,24-14-21-16,13-14-68 15,13-6 36-15,5 2 12 16,6 1-18-16,-4 1 9 15,-3 5 19-15,-9 5 10 16,-14 9 4-16,-10 2-2 16,-14 7 11-16,-9 7 27 15,0 4-4-15,-3 5-9 16,-8 7-17-16,1 4 1 16,5 6-3-16,2 2-8 15,0 14-16-15,-3 26-7 0,-5 16 23 16,0 15 5-16,3-1-3 15,0-4-1-15,2-5 1 16,0-7-2-16,0-8 2 16,0-13-1-16,-1-8 5 15,3-11-5-15,4-10 1 16,0-4 3-16,0 0 16 16,0-7 2-16,17-23-5 15,5-7-16-15,6-7-2 16,-1 6-3-16,-5 14 2 15,-2 11-1-15,-3 12-12 16,-2 1 1-16,2 3 4 16,3 16 4-16,-1 4 5 15,-1 3-4-15,1-3 4 0,2-3 0 16,-2-6 0-16,2-2-2 16,0-5-7-16,-1-3-22 15,-4-4-23-15,-2 0-8 16,-5-7 30-16,-5-9 32 15,-4 0 3-15,0 1 5 16,-7 4 35-16,-5 7 2 16,4 1-45-16,3 3-2 15,5 0 2-15,0 0-6 16,5 2-18-16,16 7-11 16,11 0 35-16,11-4-2 15,5-5-1-15,-3 0-7 16,-7 0 9-16,-13 0 2 0,-14-1-2 15,-11-1 2-15,0-2 38 16,-8-3 53-16,-20 0-52 16,-11-2-40-1,-8 1 7-15,5 1 11 0,7-1-17 16,18 0-1-16,17-10-85 16,8-8-351-16</inkml:trace>
  <inkml:trace contextRef="#ctx0" brushRef="#br0" timeOffset="42048.03">8412 5547 859 0,'0'0'198'16,"0"0"-197"-16,0 0 5 15,5 89 2-15,9-72-7 16,1-7 2-16,5 0-1 15,0-2 2-15,3-3 7 16,4-3-11-16,-2-2-3 16,-1-3-3-16,-6-16 6 15,-2-8 0-15,-7-5 16 16,-4 3-10-16,-1 5 37 16,-1 10 48-16,-1 6-17 15,-1 8-41-15,2 0-33 16,3 0-19-16,2 9-6 0,8 10 12 15,1 3 12-15,0 7 0 16,1 1-13-16,0 0-70 16,0-8-51-16,-6-12-195 15</inkml:trace>
  <inkml:trace contextRef="#ctx0" brushRef="#br0" timeOffset="42259.67">9067 5241 839 0,'0'0'308'0,"0"0"-308"15,0 0-17-15,15 119 17 0,-6-63 10 16,-2-1 8-16,2-2 10 16,0-2-19-16,-4-7-2 15,-1-9-7-15,0-10-27 16,-1-15-106-16,2-10-202 15</inkml:trace>
  <inkml:trace contextRef="#ctx0" brushRef="#br0" timeOffset="42640.65">9491 5166 846 0,'0'0'50'0,"0"118"56"15,0-49-36-15,0-5 10 16,0-6-28-16,0-9-5 16,0-8-7-16,8-11-29 15,-2-9-4-15,-3-9-1 16,0-9-3-16,-3-3-4 16,0 0 1-16,0-1-12 15,-6-18-5-15,-13-8-15 16,-9-6-15-16,-5 5 19 15,2 9 11-15,2 13 17 16,8 6 22-16,2 6-5 16,7 18-14-16,2 3 0 0,8 6 9 15,2-2 10-15,6-4 5 16,18-2-1-16,6-7-9 16,4-4-9-16,5-8 5 15,9-6-12-15,1 0-1 16,2-10-57-16,-4-10-108 15,-9-9-188-15,-8-7-407 16</inkml:trace>
  <inkml:trace contextRef="#ctx0" brushRef="#br0" timeOffset="42962.78">9835 5254 869 0,'0'0'203'15,"0"0"-203"-15,0 0-14 16,39 94 14-16,-31-46 23 0,2 1 15 15,-4 1-1-15,-5-5-19 16,-1-7-12-16,0-10-6 16,0-10 3-16,2-12-1 15,-1-6-1-15,5 0 16 16,6-10 4-16,11-8-21 16,5-3-7-16,3 7-8 15,-1 7 9-15,-8 7 1 16,-9 0-8-16,-7 13 9 15,-6 7-26-15,-8 3 30 16,-19 0 40-16,-9-1 10 0,-8-2 9 16,-3-3-15-1,1-5-14-15,7-5-12 0,10-7-18 16,13 0-9-16,13-7-76 16,3-17-211-16</inkml:trace>
  <inkml:trace contextRef="#ctx0" brushRef="#br0" timeOffset="43316.8">10272 5600 998 0,'0'0'43'16,"0"0"-36"-16,0 0 83 15,88-14-25-15,-64-1-46 16,-1-2-5-16,-7-2-8 0,-7 1-6 15,-6-1-12-15,-3-1-44 16,0 1-2-16,-8 2 20 16,-9 6 36-16,0 5 2 15,-2 6 30-15,1 0-1 16,1 11 6-16,0 14-5 16,3 2 4-16,8 3 0 15,3 2 2-15,3-5-20 16,8-1 13-16,11-3-18 15,8-7 12-15,4-2-22 16,5-7 4-16,6-6 0 16,3-1-5-16,4 0-5 0,-6-10-63 15,-8-10-133-15,-18-7-572 16</inkml:trace>
  <inkml:trace contextRef="#ctx0" brushRef="#br0" timeOffset="44020.93">11266 5392 908 0,'0'0'98'16,"-122"73"-76"-16,68-31 2 16,14-2-3-16,16-8-13 0,18-5-8 15,6-5 1 1,3-8-1-16,22-3 0 0,8-8-9 15,4-3-3-15,2-2 2 16,-2-16-9-16,-7-4 9 16,-6-3 10-16,-1 0 10 15,-5-1 3-15,-4 8 24 16,-5 5 9-16,-3 9 54 16,-1 4-38-16,-1 0-51 15,8 0-11-15,9 8 0 16,6 11-3-16,8 4 3 15,6 5-2-15,4-2-56 16,-3-9-273-16</inkml:trace>
  <inkml:trace contextRef="#ctx0" brushRef="#br0" timeOffset="44470.73">12351 4922 1240 0,'0'0'15'15,"0"0"-12"-15,0 0 20 16,0 0-6-16,0 0-10 16,-88-49 1-16,71 69 1 15,-1 21 0-15,6 16-8 16,6 13 26-16,6 5-11 15,2 0-5-15,14-8-5 16,4-7 3-16,-2-6-8 16,-4-8 2-16,-1-5-3 15,-7-7-46-15,-1-7-16 0,-3-7-33 16,-2-7-23-16,0-7-74 16,-12-6-23-16,-12-1-109 15</inkml:trace>
  <inkml:trace contextRef="#ctx0" brushRef="#br0" timeOffset="44725.39">12004 5449 704 0,'0'0'276'16,"0"0"-176"-16,0 0-60 15,0 0-37-15,0 0-3 16,0 0-2-16,144-8 2 16,-62 5 9-16,4-3-4 15,-2 1-3-15,-6 1-1 16,-13 1 4-16,-13 3-5 0,-16 0 0 15,-15 0-11-15,-12 0-1 16,-7 11-8-16,-2 7 14 16,0 6 0-16,-3 6 6 15,-5-2 15-15,0 0-13 16,1-8-2-16,3-4 0 16,2-4-34-16,2-9-137 15,0-3-148-15</inkml:trace>
  <inkml:trace contextRef="#ctx0" brushRef="#br0" timeOffset="44872">12685 5164 962 0,'0'0'236'16,"0"0"-236"-16,0 0-133 15,0 0-105-15,0 0 21 16,0 0-299-16</inkml:trace>
  <inkml:trace contextRef="#ctx0" brushRef="#br0" timeOffset="45408.74">12835 5309 263 0,'0'0'810'0,"0"0"-780"0,0 0-30 16,0 0-53-1,0 0 16-15,0 0 29 0,74 57 1 16,-58-23 1-16,-5 1 4 16,-5-5-2-16,-3-4-1 15,-3-8-5-15,0-7 7 16,0-1 2-16,-6-5 1 16,-4-5 5-16,4 0 6 15,3-3 20-15,3-20 25 16,0-13-31-16,2-9-22 15,16-1-2-15,3 6 22 16,3 9 20-16,-3 14 5 0,4 9-33 16,0 8-15-16,2 0-4 15,0 3-4-15,1 15 8 16,-1 3 4-16,-3 2-3 16,3 2-1-16,-3-3 4 15,1-3-4-15,-4-4 1 16,-3-3-2-16,0-7-12 15,-2-5-39-15,8 0-9 16,4-13-32-16,1-10 45 16,-2-4 43-16,-8 0 5 15,-4 6 13-15,-7 6 48 16,-4 9 41-16,-4 6-14 16,0 0-69-16,0 0-19 15,0 1-22-15,0 16-2 16,0 7 17-16,2 6 4 0,-2 1-3 15,0 0-30-15,0-1-35 16,-6-9-131-16,-5-9-128 16</inkml:trace>
  <inkml:trace contextRef="#ctx0" brushRef="#br0" timeOffset="45552.36">13511 5251 749 0,'0'0'473'0,"0"0"-473"16,0 0 0-16,0 0-2 16,0 0-76-16,0 0-94 0,35-67-285 15</inkml:trace>
  <inkml:trace contextRef="#ctx0" brushRef="#br0" timeOffset="45752.82">13799 4989 1013 0,'0'0'177'0,"0"0"-177"16,0 0-20-16,0 0 11 15,-6 116 9-15,0-47 49 16,5 2-25-16,1-6-16 16,0-6 0-16,1-5-5 15,5-8-3-15,-4-9-38 0,-2-8-38 16,0-10-101-1,-5-14-192-15</inkml:trace>
  <inkml:trace contextRef="#ctx0" brushRef="#br0" timeOffset="46142.67">13701 5274 843 0,'0'0'208'15,"0"0"-208"-15,0 0-18 16,128 0 18-16,-62 5 23 15,5 0 1-15,-2 0 9 16,-6-4-6-16,-11 1-25 16,-12-2 2-16,-13 0-4 15,-10 0-2-15,-9 0-5 0,-6-6-2 16,-2-14 0-16,0-5-35 16,-7-2-15-16,-10 5 59 15,1 8 49-15,-1 4-17 16,2 8 2-16,1 2-8 15,-1 0-12-15,-1 15-7 16,0 9-7-16,4 10 32 16,6 1-5-16,6 2 8 15,0 0-22-15,12-6-1 16,9-4-5-16,4-5 0 16,1-3 2-16,4-7-4 15,5-5-2-15,1-6-3 16,-3-1-1-16,-5 0-28 0,-5-14-41 15,-4-7-139-15,-10-1-266 16</inkml:trace>
  <inkml:trace contextRef="#ctx0" brushRef="#br0" timeOffset="46698.07">14653 5272 79 0,'0'0'1157'0,"0"0"-1157"0,0 0-11 15,22 114 2-15,-10-55 9 16,4-4 1-16,1-5-1 16,-1-11 0-16,-1-8 0 15,-2-12 5-15,-5-10 5 16,-4-6 2-16,-2-3 8 16,-2 0 16-16,2 0 32 15,1-9 27-15,6-16-11 16,7-11-66-16,3-15-11 15,2-6-2-15,2-3-4 16,-3 0 11-16,1 1-8 16,-1 13-4-16,-1 12-23 15,-1 15-48-15,6 16-67 0,4 3-135 16,2 12-130-16</inkml:trace>
  <inkml:trace contextRef="#ctx0" brushRef="#br0" timeOffset="47051.12">15300 5331 687 0,'0'0'368'0,"0"0"-340"15,0 0-24-15,0 0 7 16,-121 73 58-16,74-42 16 16,6-2-35-16,15-2-40 15,10-4-8-15,5-3-1 16,6-1 1-16,5-5-2 0,0-6-2 15,0-2-14-15,6-3 1 16,11-3-18-16,8 0 12 16,6-12 19-16,10-13 1 15,3-8 1-15,-5 0 5 16,-8 6-5-16,-5 7 5 16,-11 10 20-16,-4 8-3 15,0 2-18-15,1 0-4 16,0 6 0-16,4 13 1 15,-1 5 2-15,-1 3-2 0,0-1-1 16,-5-2-24 0,-1-5-116-16,-5-11-150 0,-3-8-407 15</inkml:trace>
  <inkml:trace contextRef="#ctx0" brushRef="#br0" timeOffset="47287.49">15532 4960 1182 0,'0'0'73'0,"0"0"-56"15,0 0 6-15,0 0-23 16,0 0 9-16,7 122 1 16,0-41 67-16,-1 1-53 15,4-6-3-15,0-8-15 16,-3-9-2-16,-2-9 0 0,-2-4-8 15,-3-11-3-15,0-7-94 16,0-15-122-16,0-13-303 16</inkml:trace>
  <inkml:trace contextRef="#ctx0" brushRef="#br0" timeOffset="47643.1">15754 5274 1058 0,'0'0'21'16,"0"0"-20"-16,4 108-1 16,4-67-1-16,2-5 1 15,7-4 9-15,-1-5-2 0,2-5-2 16,-2-5-3-16,-4-7 3 16,-4-7-5-16,5-3-28 15,2-9 17-15,4-16 10 16,4-9-1-16,-1-12 2 15,-3-6 1-15,-3 3-1 16,0 7 16-16,-7 13 31 16,-1 12 51-16,-3 11-33 15,-2 6-45-15,2 0-20 16,4 19-13-16,1 11 13 16,7 8 15-16,0 6 9 15,-2 2-18-15,2-3 4 16,-2-6-10-16,-1-2-25 0,-1-7-65 15,-3-7-106-15,-4-13-336 16</inkml:trace>
  <inkml:trace contextRef="#ctx0" brushRef="#br0" timeOffset="48033.27">16424 5423 926 0,'0'0'146'15,"0"0"-146"-15,0 0 0 16,116 22 17-16,-77-18 21 16,-8-2-20-16,-5-2-1 15,-9 0-9-15,-6 0-8 0,-5-4-6 16,-6-11-41-16,0-3-65 16,-8-4-72-16,-11-3 109 15,-4 6 75-15,1 3 52 16,-2 7 29-16,5 9 45 15,-3 0-56-15,-1 3-32 16,-2 18-4-16,2 8 5 16,3 6 3-16,10 3-2 15,9 4-7-15,1-2 1 16,3-1-6-16,18-7-9 16,6-4-4-16,6-8-4 15,5-7-3-15,3-5-3 0,8-8-5 16,3 0-6-16,8-7-4 15,1-13-21-15,-4-8-61 16,-15-4-146-16,-20-2-645 16</inkml:trace>
  <inkml:trace contextRef="#ctx0" brushRef="#br0" timeOffset="49275.82">4610 7217 730 0,'0'0'359'16,"0"0"-318"-16,0 0-41 16,0 0-24-16,0 94 24 15,0-31 12-15,0-1 8 16,0-1-9-16,0-11-8 15,0-11 7-15,-1-11 6 16,-1-11 3-16,2-10-5 16,0-4-3-16,0-3 6 15,0 0 3-15,8 0-13 16,22-14-3-16,9-6 0 0,10-5-8 16,-3 4-3-16,-4 5 0 15,-11 2 3-15,-7 2-8 16,-8 3 6-16,-8 0 6 15,-3 0 0-15,-5 3 16 16,0 1 1-16,0 4 19 16,0 1 9-16,0 0-11 15,0 0-34-15,0 12-10 16,0 20-13-16,0 7 23 16,-5 4 13-16,5-5-10 15,0-7-3-15,0-9 1 16,0-6-1-16,3-7-28 15,4-7-43-15,5-2-75 16,3-10-123-16,3-21-179 0</inkml:trace>
  <inkml:trace contextRef="#ctx0" brushRef="#br0" timeOffset="49470.3">5164 7050 1037 0,'0'0'50'15,"45"74"-50"-15,-2-9 0 16,-4 13 62-16,-3 9 17 16,-10 8-28-16,-10 1-8 15,-11 2 3-15,-5-7-36 16,-13-7 8-16,-17-9-12 0,-6-10-6 16,-6-22-112-16,-8-31-386 15</inkml:trace>
  <inkml:trace contextRef="#ctx0" brushRef="#br0" timeOffset="50301.17">6067 7189 606 0,'0'0'330'0,"0"0"-308"16,0 0-2-16,0 112 6 15,0-52 36-15,1 1-25 16,7-7-19-16,0-11-10 15,0-9 3-15,-5-11-7 0,0-11-3 16,2-6-1-16,-4-6-56 16,-1-2-134-16,0-23-127 15</inkml:trace>
  <inkml:trace contextRef="#ctx0" brushRef="#br0" timeOffset="50436.78">6074 7088 891 0,'0'0'237'0,"0"0"-213"16,0 0-24-16,0 0-4 16,0 0-26-16,0 0-87 15,16 53-49-15,23-20-109 16</inkml:trace>
  <inkml:trace contextRef="#ctx0" brushRef="#br0" timeOffset="50683.13">6642 6985 659 0,'0'0'126'0,"0"0"-47"16,0 0 44-16,-92-36-51 16,79 46-63-16,4 23-6 15,6 10-2-15,3 11 24 16,0 3-6-16,13-4 4 15,8 1-16-15,-2-2-5 0,-2-3-2 16,-4 1-3 0,-7-4-36-16,-6-5-74 0,0-10-194 15,-13-10-287-15</inkml:trace>
  <inkml:trace contextRef="#ctx0" brushRef="#br0" timeOffset="50829.61">6474 7486 638 0,'0'0'564'0,"0"0"-499"16,0 0-65-16,0 0 11 16,112-73-11-16,-62 54 7 15,4 3-14-15,6-2-62 16,-2 1-216-16,-4 0-609 0</inkml:trace>
  <inkml:trace contextRef="#ctx0" brushRef="#br0" timeOffset="51206.6">7180 7228 966 0,'0'0'323'0,"0"0"-292"15,0 0-25-15,-3-100-6 16,26 71-10-16,9 12 6 0,2 13-6 16,2 4-3-16,0 29 9 15,-3 15-17-15,-8 8 13 16,-4 2 0-16,-8-5-8 16,1-8 15-16,-1-8 1 15,0-12 1-15,1-9 1 16,8-12 1-16,10 0 8 15,11-12 1-15,9-14 5 16,5-3-3-16,-6-4-5 16,-7 2-9-16,-11 2-18 15,-12 1-36-15,-15 2-65 16,-6-4-74-16,-8 3-88 16,-18 2-14-16</inkml:trace>
  <inkml:trace contextRef="#ctx0" brushRef="#br0" timeOffset="51390.11">7608 6959 682 0,'0'0'170'0,"0"0"-58"16,0 0-10-16,0 0-93 15,0 0-6-15,6 130 82 16,7-50 35-16,-2-2-75 16,-4-4-27-16,-2-7-16 15,-3-6 1-15,-2-7-6 16,0-10-4-16,-4-9-66 15,-9-13-108-15,-10-13-454 0</inkml:trace>
  <inkml:trace contextRef="#ctx0" brushRef="#br0" timeOffset="51987.51">8443 7035 389 0,'0'0'803'0,"0"0"-803"16,0 0 0-16,0 0-28 0,0 0 24 15,0 0 4 1,88-25 8-16,-61 8-3 0,-6-1-5 16,-9 0-5-16,-4-1-21 15,-8 0-18-15,0 2 7 16,-20 0-29-16,-6 4 28 16,0 4 38-16,-1 6 23 15,2 3 44-15,2 1-28 16,1 22-20-16,-4 6-10 15,6 11 4-15,6 6-7 16,5 0 18-16,9 0-17 16,0-9 4-16,3-6-5 15,17-9 4-15,2-8-8 16,8-6 8-16,4-8-9 16,4 0-1-16,3-14-19 0,-2-6-55 15,-8 0-106-15,-5-5-89 16</inkml:trace>
  <inkml:trace contextRef="#ctx0" brushRef="#br0" timeOffset="52535.9">8698 6910 678 0,'0'0'244'15,"0"0"-188"-15,0 0-39 16,0 0-11-16,0 0-6 15,0 0-7-15,78 49 6 0,-67-15 1 16,-4 3 2-16,-7-4 0 16,0-5 2-16,0-9-3 15,-3-5 12-15,-7-8 22 16,3-2-7-16,3-4-6 16,1 0-13-16,3 0 8 15,0-24-17-15,0-11-24 16,17-6-35-16,11-5 24 15,5 11 14-15,-2 11 21 16,-4 13 5-16,-3 11 9 16,-4 0 0-16,-1 13-8 15,1 9 36-15,-1 4-8 16,-2 1-13-16,2 1-8 0,-2-7-2 16,1-4-6-16,0-3-1 15,3-6 1-15,-1-2-1 16,-1-3-4-16,0-3-20 15,-2 0-31-15,2-15-35 16,-2-12 19-16,-1-6 54 16,-3 4 13-16,-7 9 13 15,-2 8 59-15,-2 6 28 16,-2 6-40-16,0 0-49 16,1 0-11-16,2 4-20 15,5 12 18-15,1 5 2 16,0 1 8-16,0 3-8 15,-1-5 0-15,-2-1-27 16,-1-4-61-16,-4-9-200 0,-1-5-373 16</inkml:trace>
  <inkml:trace contextRef="#ctx0" brushRef="#br0" timeOffset="52665.56">9344 6834 1044 0,'0'0'15'0,"0"0"-15"16,0 0-116-16,0 0-67 16,0 0-245-16</inkml:trace>
  <inkml:trace contextRef="#ctx0" brushRef="#br0" timeOffset="53187.16">9537 6944 987 0,'0'0'61'0,"0"0"-58"16,-26 80-3-16,26-50-1 15,13 2-4-15,15 2 5 16,6 0 5-16,-1 0 11 15,-5-2 3-15,-7-3-15 0,-10-9 6 16,-7-7 22-16,-4-9 1 16,0-4 20-16,0 0 47 15,0 0-12-15,0-7-34 16,0-14-40-16,0-12-14 16,20-10-28-16,14-9-24 15,13-4-16-15,7-2 1 16,-1 3-14-16,-6 5 37 15,-6 4 29-15,-10 3 2 16,-9-1 13-16,-8 1 0 16,-10 6 17-16,-4 5 33 15,0 7 11-15,0 6 5 16,-4 8-3-16,1 7 0 0,0 4-25 16,3 0-38-1,0 24-8-15,0 19-1 0,0 15 9 16,1 8 12-16,11-4-4 15,0-3-6-15,-1-3-2 16,2-7-3-16,-6-4-5 16,-1-7-63-16,-6-5-53 15,0-12-113-15,-15-11-281 16</inkml:trace>
  <inkml:trace contextRef="#ctx0" brushRef="#br0" timeOffset="53339.75">9996 6954 258 0,'0'0'932'0,"0"0"-876"0,0 0-52 16,0 0 24-1,0 0-13-15,0 0-12 0,123-50 7 16,-64 42-10-16,-3-2-101 16,-13 0-397-16</inkml:trace>
  <inkml:trace contextRef="#ctx0" brushRef="#br0" timeOffset="54552.86">10772 6936 964 0,'0'0'133'0,"0"0"-97"16,0 0-26-16,-100 27 5 0,73 4-10 16,5 3-5-16,10-3 0 15,6-6 0-15,6-5 0 16,0-5 1-16,7-6-2 15,9-7-7-15,4-2 0 16,6-2 5-16,2-17-1 16,2-5 2-16,1-2 2 15,2 1 2-15,-2 5 0 16,2 8-4-16,-5 7-2 16,-5 5 4-16,-5 0-1 15,-9 10-2-15,-5 7-3 16,-4-3 2-16,0 3 4 15,0 0 5-15,-12-3 1 16,-1 0 13-16,0-7-8 0,2-5-3 16,8-2-4-16,1 0 11 15,2-12 10-15,0-13-4 16,14-13-16-16,13-8-5 16,10-1-3-16,8 8 3 15,1 9 0-15,1 14-10 16,-3 13 4-16,-3 3 1 15,-3 0 5-15,-2 16-2 16,0 3 6-16,1 2 3 16,1-5-6-16,3-2 0 15,1-5 0-15,-5-8-1 16,-2-1 7-16,-7 0-7 16,-4-11-7-16,-2-5-12 0,-5-8 7 15,-6-2 10-15,-3-4-8 16,-8 1 10-16,0 0 0 15,-8 5 1-15,-14 6 11 16,-2 10 6-16,-7 8-1 16,-3 0 1-16,-2 13-12 15,-3 14 1-15,6 3 8 16,8 4-8-16,7 0-2 16,10 0-2-16,8-5-2 15,0-5 0-15,5-6-2 16,16-9-3-16,12-9-8 15,7 0-1-15,6-19 6 0,-1-12-8 16,-2-3 9-16,-12-8-11 16,-8-2 9-16,-8-8 8 15,-11-2 2-15,-4 1 1 16,0 13 11-16,0 14 33 16,0 13 30-16,-1 13 14 15,-2 0-47-15,3 1-44 16,-3 29-22-16,1 13 22 15,1 16 7-15,1 6 9 16,0-2-15-16,1 2 1 16,16 2-2-16,2-7-104 15,-2-13-176-15</inkml:trace>
  <inkml:trace contextRef="#ctx0" brushRef="#br0" timeOffset="55085.33">12092 6810 1144 0,'0'0'122'15,"0"0"-97"-15,0 0-2 16,0 0-3-16,-1-78-20 16,22 75-3-16,7 3-17 15,5 21 10-15,3 21-5 16,-5 11 11-16,-7 6 4 0,-3-2 3 16,-3-9-1-16,-2-13 14 15,2-14-14-15,0-11 22 16,6-10 12-16,9 0 12 15,11-24-6-15,9-11-20 16,4-10-13-16,2-4-9 16,-7 3-31-16,-10 4-37 15,-10 2-31-15,-16 7-56 16,-15 10-59-16,-1 6-52 16,-20 5-257-16</inkml:trace>
  <inkml:trace contextRef="#ctx0" brushRef="#br0" timeOffset="55276.37">12545 6648 1008 0,'0'0'82'0,"0"0"-67"0,0 0-11 15,-32 99 15-15,17-24 97 16,-4 14-51-16,4 0-19 16,0-3-20-16,3-9-24 15,3-16-1-15,0-13-1 16,3-16-18-16,3-11-42 15,2-8-60-15,1-13-163 16,0-5-389-16</inkml:trace>
  <inkml:trace contextRef="#ctx0" brushRef="#br0" timeOffset="55560.61">12722 6544 894 0,'0'0'262'15,"0"0"-214"-15,0 0-16 16,0 0 15-16,0 0-7 16,0 0-15-16,18-2 1 15,13 2-25-15,17 0 6 16,9 0-7-16,3-1 0 0,-2-5-2 15,-12 0-7 1,-9 0-47-16,-12 0-73 0,-9-2-25 16,-9 0-64-16,-7-5-1 15,-4-3-237-15</inkml:trace>
  <inkml:trace contextRef="#ctx0" brushRef="#br0" timeOffset="55717.18">12989 6386 679 0,'0'0'236'16,"0"0"-173"-16,0 0-7 15,0 0-11-15,0 0-20 16,-53 74 22-16,42-31-12 16,1 0-24-16,2-4-6 15,1-7-5-15,1-2-8 16,-5-10-66-16,-1-6-29 0,-4-9-114 16,-5-5-166-16</inkml:trace>
  <inkml:trace contextRef="#ctx0" brushRef="#br0" timeOffset="55897.71">12676 6385 502 0,'0'0'560'0,"0"0"-560"16,0 0-8-16,106 65 8 16,-60-30 29-16,-1-1 13 15,-3-3-20-15,-4-3-15 16,-6-5-7-16,-6-5 0 15,-7-8-92-15,-5-7-187 0,-6-3-330 16</inkml:trace>
  <inkml:trace contextRef="#ctx0" brushRef="#br0" timeOffset="56039.33">13137 6414 930 0,'0'0'150'0,"0"0"-143"16,0 0-7-16,-84 120 73 15,42-68-28-15,1 3-35 16,0-1-10-16,0-2-53 16,-7-15-252-16</inkml:trace>
  <inkml:trace contextRef="#ctx0" brushRef="#br0" timeOffset="57784.18">13722 6639 1099 0,'0'0'48'0,"0"0"-48"16,-90-5 0-16,44 19 9 15,1 16 2-15,4 3-8 16,10 3 1-16,17-5-8 16,11-5 3-16,3-3 0 15,13-5 1-15,16 2 0 16,8 0 3-16,3-1-3 15,-4 2 1-15,-9 3-1 0,-11 4 0 16,-12-2-4 0,-4 1-14-16,-10-3 16 0,-18-4 2 15,-6-3 4-15,2-8 16 16,8-6 23-16,11-3 10 16,11-6 4-16,2-22-14 15,17-13-43-15,24-13-35 16,15-3 8-16,8 5 23 15,-2 5-2-15,-2 3 1 16,-7 5 5-16,-10 4 2 16,-14 5 12-16,-13 2 12 15,-12-3 1-15,-4-1-3 16,0-1-15-16,-9-2-9 16,-5 8 8-16,0 4 0 0,3 9 4 15,7 7 9-15,2 6-21 16,2 1-4-16,0 8-13 15,-4 24-18-15,1 20 31 16,-3 9-2-16,1 6 8 16,1-9-3-16,-1-3 1 15,2-9 0-15,-2-8 7 16,-1-6-7-16,0-9 0 16,-1-6 0-16,4-13 2 15,3-4-1-15,0 0 18 16,0-4-4-16,14-20-15 15,16-11-3-15,12-5-31 16,4 7 27-16,-6 9 4 16,-11 12 2-16,-13 9-1 15,-7 3 1-15,-5 3-23 0,-1 15 24 16,2 2-8-16,-3 5 8 16,0 2-1-16,3-1 1 15,-2-2 3-15,4-5-3 16,2-2 7-16,1-4-7 15,4-5-18-15,4-8-70 16,3 0 23-16,6-18 37 16,1-5-1-16,-6-1 29 15,-11 4 0-15,-8 8 2 16,-3 7 48-16,0 5 32 0,0 0-58 16,0 0-24-1,0 1-6-15,0 16-11 0,0 7 6 16,0 4 11-16,13 0 3 15,11-4-3-15,5-5 1 16,6-5 2-16,1-10-3 16,-2-4 1-16,-7 0-1 15,-9-12 6-15,-5-6 11 16,-10-7-4-16,-3-3 22 16,-1-3 8-16,-23-3-7 15,-9 4-21-15,-3 3-15 16,5 6-1-16,7 9 1 15,14 5-2-15,7 7-57 16,3 0-99-16,0 0-274 16,16 0-170-16</inkml:trace>
  <inkml:trace contextRef="#ctx0" brushRef="#br0" timeOffset="58109.94">14527 6756 1018 0,'0'0'56'0,"0"0"-46"15,0 0-5-15,0 82 19 16,0-54 18-16,0 0-3 16,12-3-17-16,3-2-2 15,2-4-12-15,0-5-8 16,0-4 3-16,-2-9-3 16,-2-1 0-16,2-5-8 0,-1-19 8 15,2-8-1-15,-5-3 1 16,-1 4 1-16,-3 6 4 15,-4 9 25-15,0 11 19 16,2 5-9-16,2 0-40 16,4 0-19-16,2 15 16 15,5 4 3-15,-1 6 1 16,0 3 0-16,-2 3-1 16,0-1-17-16,-6 1-79 15,-6-9-139-15,-3-14-240 16</inkml:trace>
  <inkml:trace contextRef="#ctx0" brushRef="#br0" timeOffset="58319.52">14968 6536 830 0,'0'0'378'0,"0"0"-372"15,0 0-6-15,0 0-33 16,26 89 33-16,-14-30 52 15,2 4-3-15,-4-1-11 16,2-4-31-16,-6-1-4 16,0-7-3-16,-4-10-48 15,-2-10-87-15,1-19-149 16,3-11-313-16</inkml:trace>
  <inkml:trace contextRef="#ctx0" brushRef="#br0" timeOffset="58715.01">15426 6531 1009 0,'0'0'5'0,"0"104"-1"16,0-44-1-16,3-2 9 16,1-7 22-16,2-6 22 15,1-9-17-15,-2-12-36 16,-1-9 2-16,-2-10-1 15,-2-5-1-15,0 0-3 16,0 0-2-16,0-16-12 16,-9-9-33-16,-9-3 3 0,-7 7 4 15,2 7 40 1,-1 11 34-16,-1 3-1 0,-2 0-5 16,3 19 10-16,5 3-8 15,6 5 3-15,7-3 3 16,6-2 3-16,0 1-11 15,13-4-3-15,8-4-12 16,6-4 0-16,6-2-4 16,4-9-4-16,3 0 11 15,2 0-16-15,-5-14-25 16,-7-1-3-16,-12-6-77 16,-18-3-156-16,-5-4-719 0</inkml:trace>
  <inkml:trace contextRef="#ctx0" brushRef="#br0" timeOffset="60513.06">16101 6700 899 0,'0'0'76'0,"-103"28"-56"16,47 8 7-16,10 3-11 0,16-6-11 15,16-3-3-15,14-8-2 16,0-1-3-16,18-8 1 16,16-10 4-16,5-3-6 15,6 0 4-15,1-11-4 16,-8-7-6-16,-7-2-6 15,-12 3 5-15,-8 0 9 16,-10 6 2-16,-1 3 23 16,0 7 26-16,0 1-18 15,0 0-30-15,0 0-1 16,0 16-16-16,8 5 16 16,5 2 2-16,4-2 10 0,5-2 0 15,5-7-9 1,-1-4 4-16,1-5-6 0,1-3 10 15,-3 0 0-15,0-14-4 16,-3-7 5-16,-3-9-9 16,-6-8 8-16,-6-8-1 15,-2-14-9-15,-4-8-2 16,-1-5 1-16,0-1-2 16,0 9 4-16,0 13 1 15,-4 19 18-15,1 15 18 16,1 11-13-16,1 3-7 15,1 4-15-15,-2 2-4 16,-1 23-14-16,3 17 14 16,0 19 16-16,0 8 10 15,6 1-15-15,13 3 4 0,6-10-15 16,1-6 4-16,0-12 1 16,-3-10-4-16,-6-13 0 15,-4-12 3-15,-5-7-3 16,-4-3 5-16,0 0 10 15,9-8 16-15,-3-11 1 16,2-10-10-16,-2-6-13 16,-2-7 6-16,-5-9-16 15,-1-4-2-15,-2 0-6 16,0 8-2-16,-5 11 7 0,-7 13-9 16,0 10 7-1,2 10-7-15,1 3 5 0,-2 0-6 16,4 6 1-16,2 19-9 15,4 9 13-15,1 9 8 16,10 7 1-16,17 2-1 16,2 2-1-16,-4-3-2 15,-5-2 3-15,-6-3 3 16,-8-5-3-16,-6-9-1 16,0-11-2-16,0-10 2 15,0-9 1-15,0-2 9 16,0-9 17-16,0-20 5 15,6-18-31-15,9-12-2 16,10-4-5-16,5 3 7 16,1 14-11-16,-2 17 5 0,-8 14-11 15,0 15 9 1,-1 0 3-16,3 21-10 0,2 8 0 16,2 7 12-16,5 1 2 15,2-4 1-15,3-5 4 16,2-10 2-16,-6-7-6 15,-8-7 2-15,-7-4-2 16,-6 0 8-16,-3-4-3 16,-3-13 30-16,-5-6 17 15,-1-6-31-15,0-6 0 0,-17-5-6 16,-8 3-3 0,-3 6-12-16,1 14 0 0,5 8 9 15,5 9-9-15,1 0-13 16,3 9-98-16,6 10-121 15,7-9-357-15</inkml:trace>
  <inkml:trace contextRef="#ctx0" brushRef="#br0" timeOffset="61117.16">17523 6860 1103 0,'0'0'142'16,"0"0"-142"-16,0 0-36 15,0 0 30-15,117-13 6 16,-56-2 7-16,-6 1-2 16,-10 3-4-16,-14 1-2 15,-12-1-7-15,-11 1-33 16,-8-6 11-16,0-1 0 16,-9-4-21-16,-16 0 46 15,-8 6 5-15,-5 3 6 16,-5 10 34-16,4 2-18 15,5 0 10-15,7 14-8 16,10 11-5-16,7 6-4 16,9 3 12-16,1 1 10 0,9-3-18 15,19-2 4-15,12-5-8 16,5-4 0-16,7-5-10 16,2-10-5-16,1-6-1 15,-2 0-65-15,-7-13-132 16,-11-6-208-16</inkml:trace>
  <inkml:trace contextRef="#ctx0" brushRef="#br0" timeOffset="61642.62">18010 6650 891 0,'0'0'98'0,"0"0"-97"0,0 0 28 16,89 28 16-16,-62-3-15 15,-11 6-13-15,-8 4-5 16,-8-2-8-16,0-4-4 16,-4-4 5-16,-9-6 8 15,-1-8 14-15,5-5-16 16,4-6-2-16,5 0 6 16,0 0 18-16,0-17 5 15,18-13-38-15,9-12-30 16,10-4 12-16,2 6 18 15,-6 11-1-15,-8 14-6 16,-7 10 1-16,-6 5-16 0,-3 10 5 16,2 15 12-1,-3 6 5-15,1-2 16 0,0 0 8 16,4-8-9-16,3-3-11 16,3-6 6-16,3-5-4 15,1-4 9-15,2-3-15 16,2 0-8-16,1-19-37 15,-1-5-47-15,-6-4 3 16,0-5 10-16,-3 1 77 16,-6 9 2-16,-3 9 27 15,-5 8 74-15,-3 6-37 16,1 0-64-16,-1 6-1 16,4 12 1-16,0 6 2 15,-2 3 9-15,1-2-7 0,-1 1-4 16,-1-7-12-16,-2 0-48 15,0-8-125-15,0-7-139 16</inkml:trace>
  <inkml:trace contextRef="#ctx0" brushRef="#br0" timeOffset="61780.25">18696 6581 1030 0,'0'0'53'0,"0"0"-53"15,0 0-67-15,0 0-47 0,0 0-201 16,0 0-165 0</inkml:trace>
  <inkml:trace contextRef="#ctx0" brushRef="#br0" timeOffset="62302.86">18960 6594 869 0,'0'0'198'16,"-82"21"-171"-16,40-2 36 16,9 0-10-16,12-2-19 15,17-1-22-15,4 3-6 16,6 5-3-16,25 4-1 16,10 3 2-16,8 0 0 0,-4 3 1 15,-7-1-5-15,-18-1-13 16,-12-3 9-16,-8-5-3 15,-4-4 4-15,-18-8 3 16,-8-5 28-16,3-7 22 16,8 0-7-16,11-10 6 15,8-18-20-15,16-15-29 16,28-8-62-16,19-10 19 16,10 0-24-16,3-1-13 15,-5 0 28-15,-6 4 33 16,-10 5 12-16,-15 5 7 15,-11 11 3-15,-15 7 48 16,-8 6 18-16,-6 6-7 0,0 4 6 16,0 5-4-1,0 4 4-15,0 5-36 0,0 0-29 16,-4 20-3-16,-1 21-37 16,-2 19 37-16,1 11 15 15,4-2-10-15,2-7-5 16,0-6 3-16,0-8-2 15,0-7-1-15,0-7-9 16,0-6-49-16,0-6-44 16,0-4-46-16,-9-13-171 15,0-5-273-15</inkml:trace>
  <inkml:trace contextRef="#ctx0" brushRef="#br0" timeOffset="62454.45">19381 6680 851 0,'0'0'365'0,"0"0"-319"0,0 0-39 16,0 0 28-16,0 0 39 16,0 0-39-16,98-7-28 15,-19-5-3-15,20-1-4 16,5-3-103-16,-16-7-183 16</inkml:trace>
  <inkml:trace contextRef="#ctx0" brushRef="#br0" timeOffset="63914.5">7266 8449 606 0,'0'0'346'16,"0"0"-273"-16,0 0-17 15,0 0 39-15,0 0 10 0,0 0-26 16,0 0-10-16,-28-5-23 16,28-8-30-16,0-5-16 15,9-10-7-15,21-6-13 16,14 0 4-16,11 3 10 15,1 10-1-15,-4 12 1 16,-9 9-7-16,-7 13-1 16,-12 17-4-16,-5 3 5 15,-6 0 13-15,-2-6-4 16,-2-9 2-16,2-8 2 0,3-6 7 16,9-4 4-1,10 0 4-15,13-17 0 0,11-15 10 16,7-8-25-16,-1-3-1 15,-8-2-38-15,-13 8-76 16,-17 3-78-16,-18 12-78 16,-7 9-93-16</inkml:trace>
  <inkml:trace contextRef="#ctx0" brushRef="#br0" timeOffset="64119.47">7842 8100 703 0,'0'0'255'16,"0"0"-181"-16,0 0-27 15,0 0 36-15,0 0-29 0,0 0-54 16,-15 70 6 0,15 3 56-16,0 2 4 0,0-2-60 15,0-9 0-15,0-6-6 16,0-8 3-16,0-16-5 16,0-9 2-16,0-15-26 15,0-5-104-15,9-5-125 16,1-15-158-16</inkml:trace>
  <inkml:trace contextRef="#ctx0" brushRef="#br0" timeOffset="64419.25">8033 7916 899 0,'0'0'289'0,"0"0"-245"16,0 0-24-16,0 0 1 16,0 0-15-16,0 0 2 15,94-1-1-15,-31 6 34 16,4 0-23-16,-3-5-14 15,-9 0-8-15,-11 0-35 16,-9-1-54-16,-15-10-55 0,-12-2-168 16,-8-1-334-1</inkml:trace>
  <inkml:trace contextRef="#ctx0" brushRef="#br0" timeOffset="64614.74">8275 7704 513 0,'0'0'530'15,"0"0"-489"-15,0 0-39 16,0 0-2-16,-17 81 57 16,16-30 44-16,1 2-63 15,0-6-28-15,0-8 0 16,0-7-10-16,0-7-2 0,0-4-18 16,0-8-52-1,-2-5-38-15,-11-7-119 0,-8-1-167 16</inkml:trace>
  <inkml:trace contextRef="#ctx0" brushRef="#br0" timeOffset="64794.7">8072 7822 362 0,'0'0'426'16,"0"0"-413"-16,0 0 65 15,98 56 48-15,-53-29-51 16,-3-2-61-16,-2-3 20 15,-4-6-28-15,-8-3-6 16,-5-6-5-16,-4-4-41 16,-7-3-149-16,-5 0-135 0</inkml:trace>
  <inkml:trace contextRef="#ctx0" brushRef="#br0" timeOffset="64960.25">8469 7797 882 0,'0'0'136'0,"0"0"-120"16,0 0 59-16,-68 113 48 16,28-71-64-16,2-5-45 15,2-2-7-15,3-3-7 16,3-2-72-16,3-6-173 16,2-12-708-16</inkml:trace>
  <inkml:trace contextRef="#ctx0" brushRef="#br0" timeOffset="65775.06">9043 8518 709 0,'0'0'441'0,"0"0"-441"15,55-74-84-15,-18 37 72 16,1-2 9-16,1-5-3 15,-6-4-2-15,-4 0-17 16,-8-4-17-16,-10 2 30 16,-8 8-3-16,-3 11 15 15,0 13 32-15,0 11 74 16,0 5-43-16,0 2-17 16,-5 5-42-16,-5 20 0 15,-1 14 0-15,1 10 15 16,7 1 5-16,3-3-6 15,0-8 11-15,7-7-27 16,8-9 18-16,2-5-13 16,2-6 0-16,0-8 5 0,1-4-1 15,4 0 1-15,1-14-1 16,-1-9 1-16,-5-6 4 16,-2-9-8-16,-7-6-6 15,-2-5 0-15,0 1-2 16,1 8-1-16,-1 13 0 15,4 12-1-15,1 9-9 16,7 6-44-16,8 2 25 16,2 23 19-16,-2 12 10 15,2 7-4-15,-6 5 5 16,-6-1-1-16,-8-7 15 16,-7-5-8-16,-3-9 1 0,0-9 5 15,-3-3 10 1,-7-8-3-16,-8-4-11 0,-3-3-8 15,-9 0-69-15,-4-23-123 16,-3-13-442-16</inkml:trace>
  <inkml:trace contextRef="#ctx0" brushRef="#br0" timeOffset="65918.14">9264 7932 343 0,'0'0'958'0,"0"0"-919"15,0 0-38-15,0 0-2 16,0 0-3-16,0 0-34 16,59-35-106-16,-21 24-318 15</inkml:trace>
  <inkml:trace contextRef="#ctx0" brushRef="#br0" timeOffset="66555.35">10548 7985 967 0,'0'0'139'0,"-99"12"-120"16,46 23 7-16,2 14-2 0,10 5-9 15,12-1 8-15,13-3-12 16,15-9 0-16,1-8-8 16,16-7-3-16,15-9 6 15,11-9-5-15,7-8 5 16,5 0-6-16,3-14-9 15,-4-10 2-15,-5-4-7 16,-11-3-1-16,-10-4-5 16,-12-3 15-16,-12-5 5 15,-3 3 4-15,-4 0-4 16,-16 6 18-16,-2 9 15 16,-4 7 5-16,4 6-15 0,2 6-18 15,3 5-4-15,5 1-1 16,0 0-4-16,4 7-3 15,2 9-2-15,3 2-6 16,3 3-13-16,0-1-37 16,6-1-26-16,10-4-100 15,-2-8-133-15</inkml:trace>
  <inkml:trace contextRef="#ctx0" brushRef="#br0" timeOffset="67260.47">10020 8028 298 0,'0'0'686'0,"0"0"-614"15,0 0-19-15,0 0 15 16,0 0-31-16,0 0-34 16,-68 72 4-16,38-4 37 15,7 3-26-15,15-10-18 16,8-12 6-16,3-16-5 16,23-7 4-16,14-10 3 0,13-12-3 15,13-4 3-15,9-3-8 16,2-14-35-16,-1-3-134 15,-14-2-181-15</inkml:trace>
  <inkml:trace contextRef="#ctx0" brushRef="#br0" timeOffset="68663.19">10802 8064 135 0,'0'0'897'16,"0"0"-820"-16,0 0-31 16,0 0 11-16,0 0-47 15,0 0-10-15,0-13-7 16,1 15-21-16,6 13-4 16,-3 2 22-16,-1 2 8 15,-3-5-7-15,0-1 1 16,0-2 5-16,0 0-4 15,-7-1 7-15,-3-3 1 16,3-3 0-16,1-4 3 16,6 0 3-16,0 0 12 0,0-21 32 15,2-4-48-15,12-6-3 16,7 6-4-16,0 7 3 16,2 8-1-16,-1 9-8 15,-4 1 9-15,1 11-15 16,-4 13 12-16,-3 5-3 15,-6 5 2 1,-3-1 0-16,-3-4 5 0,0-6 0 16,0-6-1-16,0-5-1 15,0-5 2-15,0-4 0 16,0-2 0-16,0-1 0 16,0-6 18-16,0-21 25 0,13-12-43 15,9-8-11-15,6 1 11 16,2 13-1-16,-2 11-5 15,-4 12-4-15,-8 10-1 16,-2 0-2-16,-4 13-7 16,-4 10 12-16,-3 6 3 15,-3 2 5-15,0 1-1 16,0-2-1-16,0-3 2 16,-1-5 4-16,-7-6-4 15,-2-5 5-15,-1-2-4 16,4-6 2-16,4-3 0 15,3-6 22-15,0-19 15 16,3-15-33-16,16-10-7 0,11-4-8 16,6 4 6-16,3 11 0 15,1 14-4-15,-3 13-4 16,2 12 1-16,-3 0 9 16,1 13-7-16,0 9 2 15,-5 3 5-15,-5 2 0 16,-2-4 0-16,-3-4 0 15,-4-7 1-15,-5-6 2 16,-2-5 2-16,-1-1 1 16,-1-5-6-16,2-15-5 15,2-8-28-15,-1-4 3 16,-3-1 16-16,0 4 14 16,-3 3 1-16,-3 8 2 15,-1 12 33-15,-2 6 24 0,0 0-60 16,0 31-11-16,0 13 11 15,0 21 35-15,0 4-17 16,0 0-9-16,0-7 7 16,0-12-7-16,0-10 0 15,0-14 1-15,0-13-7 16,0-8 7-16,0-5 4 16,0 0 12-16,-2-6 0 15,1-20 29-15,-1-17-51 16,2-20-4-16,0-17-25 15,12-7-18-15,12-7-16 16,6 13-15-16,1 18 14 16,1 24 25-16,-3 19 9 0,-3 19-26 15,-10 1 7-15,-9 26 15 16,-7 13 15-16,-8 8 15 16,-15 2 39-16,-7-4 22 15,2-5-13-15,1-8 13 16,3-6 6-16,0-5-9 15,6-6-13-15,5-7-40 16,12-6-5-16,1-5-175 16,16-28-440-16</inkml:trace>
  <inkml:trace contextRef="#ctx0" brushRef="#br0" timeOffset="68973.36">12011 7700 1079 0,'0'0'177'16,"0"0"-177"-16,0 0-21 15,0 0 21-15,0 129 16 16,-5-61 60-16,-6-1-30 0,1-7-18 16,4-6-13-1,3-7-9-15,3-8-4 0,0-4-2 16,0-9-37-16,0-4-103 16,5-12-160-16,2-7-468 15</inkml:trace>
  <inkml:trace contextRef="#ctx0" brushRef="#br0" timeOffset="69301.23">12191 8088 1035 0,'0'0'208'0,"0"0"-206"16,0 0 4-16,0 0 21 15,91-30 2-15,-63 16 11 0,-2 1-25 16,-7 0-13-16,-6 0-2 15,-7 1-22-15,-6-3-26 16,0 0-7-16,-14-1-18 16,-6 1 26-16,-2 8 27 15,3 2 20-15,-1 5 40 16,1 4 6-16,1 18-16 16,-2 8 6-16,7 9 23 15,3 2-25-15,8-3 0 16,2-1-16-16,0-5-3 15,15-9-13-15,6-3 0 0,10-9-2 16,8-9-34 0,3-2-67-16,-3 0-111 0,-8-18-235 15</inkml:trace>
  <inkml:trace contextRef="#ctx0" brushRef="#br0" timeOffset="69676.56">12510 7958 37 0,'0'0'1076'15,"0"0"-1032"-15,0 0-44 16,0 0-2-16,0 0 2 16,102 39 16-16,-87-12 3 15,-5 2-9-15,-4 2-4 16,-6-4-1-16,0-5 1 16,0-6 2-16,0-9 1 15,0-6 1-15,0-1 0 0,0 0 9 16,0-19 9-16,15-12-13 15,9-12-15-15,7 0-7 16,2 3 1-16,-5 9-8 16,-7 13 6-16,-9 14 2 15,-6 4-1-15,0 1-19 16,0 20 26-16,0 8 27 16,-2 5 0-16,3 2 24 15,-3-4-33-15,2-6 2 16,4-4-4-16,1-8-13 15,5-4-2-15,4-7 1 16,7-3-2-16,7 0-32 0,6-15-65 16,-4-9-150-1,-8-5-633-15</inkml:trace>
  <inkml:trace contextRef="#ctx0" brushRef="#br0" timeOffset="71062.48">13751 7771 731 0,'0'0'371'16,"0"0"-341"-16,-85 42-30 15,27 8 1-15,-1 13 27 16,7-3-3-16,16-4-15 16,18-5 4-16,15-9-13 0,3-9 3 15,18-5 2-15,15-13-3 16,11-10 1-16,7-5 1 15,3-6-5-15,1-18-7 16,-6-5-3-16,-5-3-4 16,-6-3-3-16,-14-1 6 15,-12 6 7-15,-10 5 1 16,-2 5 3-16,-3 10 17 16,-7 8 5-16,-2 2-12 15,4 1-10-15,2 17-4 16,3 7-1-16,3 0 5 15,3 2-1-15,19-2 1 0,8-3 13 16,6-6-12-16,3-4 1 16,4-9 2-16,-3-3-2 15,-7 0 8-15,-9-6-4 16,-11-10-3-16,-10-3 9 16,-3-7 6-16,0-5-15 15,-18-3-3-15,-10 4-5 16,-7 7-1-16,-2 10 0 15,8 6 2-15,4 7-8 16,8 0 7-16,6 18-5 16,8 4-7-16,3 3 9 15,0 0 4-15,18-2-4 16,9-4 8-16,4-6-4 0,1-6-5 16,-1-5 9-16,-1-2 0 15,-3 0 0-15,-5-9-6 16,-4-4-8-16,-1-4-17 15,-1-3 14-15,2-4 10 16,-3 5 7-16,-1 6 0 16,0 7 0-16,2 6 0 15,1 0 2-15,4 3-2 16,-2 11 0-16,-4 3 3 16,-3 2 1-16,-5-3 7 15,-4-7-10-15,-1-2 4 16,-2-5-4-16,0-2 7 15,0 0 20-15,0 0 12 0,0 0-11 16,0-6-14-16,-5-12-7 16,5-9 0-16,0-12-7 15,17-8-1-15,13 6 0 16,5 7-21-16,3 18 7 16,-1 14 5-16,-1 2-6 15,-3 18 5-15,-3 9-4 16,-5 1 14-16,-1 1 5 15,-6-5-4-15,-4-8-1 16,-2-5-1-16,-2-4 0 16,1-5 2-16,3-2 0 15,5 0-1-15,3-19-22 0,1-3-43 16,1-1-3 0,-6-4 20-16,-6 7-30 0,-8 6 55 15,-4 7 23-15,0 5 70 16,0 2 38-16,0 0-67 15,0 0-15-15,0 0-17 16,-1 0 1-16,1 0-10 16,0 0 0-16,-2 0-22 15,1 0-173-15,-5 0-373 16</inkml:trace>
  <inkml:trace contextRef="#ctx0" brushRef="#br0" timeOffset="71399.14">14844 7893 10 0,'0'0'743'16,"0"0"-665"-16,0 0-35 15,0 0 52-15,0 0 11 16,0 0-56-16,-21-11-22 15,21 28-28-15,0 14 2 16,9 14-2-16,1 15 0 16,1 4 3-16,-3 0-3 15,-8-5 3-15,0-12 5 16,0-10-8-16,-14-11 0 0,-4-7 12 16,-6-4 36-16,-3-6 0 15,3-5-13-15,2-4 0 16,4 0-23-16,3-13-12 15,2-12-11-15,0-12-104 16,3-17-220-16</inkml:trace>
  <inkml:trace contextRef="#ctx0" brushRef="#br0" timeOffset="71528.7">14736 7747 921 0,'0'0'0'0,"0"0"-325"0</inkml:trace>
  <inkml:trace contextRef="#ctx0" brushRef="#br0" timeOffset="73500.38">15029 7936 990 0,'0'0'81'0,"0"0"-80"0,0 0 0 16,0 0 24-16,0 0 17 15,0 0 13-15,0 0-12 16,-17-30-29-16,17 30-2 15,-3 1-12-15,2 22-11 16,-1 13 11-16,2 5 16 16,0 1-10-16,0-6 0 15,6-8-6-15,3-6 3 16,-1-8-2-16,-2-7 1 16,1-3 0-16,2-4 1 0,3 0 7 15,6-7-10-15,2-15-3 16,2-9-3-16,-2-6 5 15,-3-10 1-15,1 3 0 16,-5 2 0-16,-2 11 2 16,-4 15 30-16,-5 10 7 15,-1 6-39-15,5 0-9 16,3 11-16-16,3 14 25 16,6 5 7-16,0 2-4 15,0-2-3-15,3-4 0 16,3-7-1-16,4-6-18 15,9-8-11-15,5-5 3 16,3-4-7-16,-1-14 11 0,-9-6 22 16,-13-3 1-1,-10-4 6-15,-12-1 11 0,0 5 12 16,-9 4 10-16,-12 9-4 16,-7 9-34-16,-2 5-1 15,2 5 0-15,2 15-12 16,13 5 10-16,3-2-5 15,10 2 4-15,0-5 0 16,0-4-4-16,13-6-9 16,5-2-10-16,6-5 6 15,3-3-13-15,-1 0 1 16,-2-3-3-16,-7-13-3 16,-4-2 37-16,-7 1 1 15,-3 6 0-15,-3 7 1 0,0 4 4 16,0 12-5-16,0 26-19 15,0 17 19-15,-8 16 28 16,-8 7-8-16,-2-1 2 16,-4-8 9-16,-2-12-12 15,3-18 8-15,5-12 7 16,1-12 6-16,6-11-2 16,-2-4-6-16,-2 0 3 15,1-17-10-15,3-14-17 16,9-16-8-16,3-18-38 15,34-11-24-15,18-1 0 16,10 9 1-16,8 16 24 16,4 16 24-16,0 8 6 0,-3 6 0 15,-14 4 7-15,-18 6 5 16,-20 2-3-16,-13 6 6 16,-9 0 13-16,0 0 17 15,-6 2 3-15,-21 2-15 16,-10 0-26-16,-3 0 0 15,1 11-2-15,7 10-1 16,12 3 1-16,9 1-2 16,10 1-4-16,1-4 6 15,9-1-15-15,17-7 3 16,7-6 9-16,7-8 1 16,2 0-6-16,-6-6-13 0,-8-6-21 15,-11-6-15-15,-11 0-9 16,-6 1 17-16,0 1-2 15,0 4 53-15,0 5 39 16,0 4 35-16,0 1-11 16,0 2-40-16,0 0-23 15,4 0-10-15,13 0 10 16,8 7 0-16,11 1 21 16,4-3-9-16,5-5-1 15,2 0-3-15,1-20-3 16,1-10-4-16,-5-12-1 15,-7-9-29-15,-7-12 7 16,-9-8 3-16,-10-6 11 0,-7 2 5 16,-4 11-2-1,0 12 5-15,-8 22 35 0,-2 16 30 16,-5 14-51-16,-8 5-14 16,-3 32 0-16,-9 18 1 15,5 13 20-15,8 2 4 16,9 3 5-16,13-6-18 15,0-6 1-15,15-8-7 16,16-8-1-16,7-13-1 16,9-9 13-16,4-11-17 15,0-12 0-15,-1 0 0 16,-5-18-31-16,-12-9 1 16,-9-4 0-16,-15-1-18 15,-9 6-3-15,0 3 51 16,-6 10 5-16,-8 8 22 0,-2 5-8 15,-1 0 8-15,-3 15-11 16,4 8-1-16,2 6 13 16,9 0 4-16,5-1-8 15,2-2-3-15,18-1-3 16,6-5-14-16,5-8 4 16,4-6-5-16,6-6-3 15,3-2-20-15,-1-17-49 16,-9-10-64-16,-16-10-190 15</inkml:trace>
  <inkml:trace contextRef="#ctx0" brushRef="#br0" timeOffset="73694.86">16189 7707 719 0,'0'0'599'15,"0"0"-561"-15,0 0-36 16,133-16-4-16,-43-1 4 16,13-1-4-16,6 3 2 15,-3 2-96-15,-17 1-93 16,-28 0-593-16</inkml:trace>
  <inkml:trace contextRef="#ctx0" brushRef="#br0" timeOffset="80337.77">4925 9188 779 0,'0'0'83'15,"0"0"-42"-15,0 0 41 16,0 0-10-16,0 0 7 16,0 0-17-16,0 0-25 15,-12-60-21-15,12 60-12 16,0 0-4-16,0 0-1 15,0 0-2-15,0 9-5 0,-7 11 8 16,-2 11-1-16,0-1 1 16,0 2 0-16,0-3 0 15,6-2 0-15,2-3 0 16,1-1 0-16,0-1 0 16,10 2-2-16,8-1 0 15,7 2 2-15,2 2-13 16,0 0 5-16,-5 1 8 15,-5-1 0-15,-10-5-3 16,-7-1 3-16,0-3 20 16,-19-3 13-16,-8-3 21 15,-6-2-10-15,-2-5-27 0,2-5-17 16,4-8-68-16,10-19-129 16,4-13-317-16</inkml:trace>
  <inkml:trace contextRef="#ctx0" brushRef="#br0" timeOffset="80491.36">4852 9278 1152 0,'0'0'167'15,"0"0"-164"-15,0 0 3 16,0 0 12-16,121-29-9 16,-51 11-6-16,6-1-3 15,0-1-147-15,-13-4-196 16,-17-1-351-16</inkml:trace>
  <inkml:trace contextRef="#ctx0" brushRef="#br0" timeOffset="80698.7">5350 8743 1062 0,'0'0'6'15,"0"0"-6"-15,68 144 0 16,-29-57 7-16,2 7 19 15,-1 10 6-15,-7 2-12 16,-12 1-9-16,-12-4-9 16,-9-7 8-16,-22-4-10 15,-20-3 1-15,-15-3-1 16,-8-19-98-16,-6-28-420 0</inkml:trace>
  <inkml:trace contextRef="#ctx0" brushRef="#br0" timeOffset="81448.2">5868 9221 893 0,'0'0'194'16,"0"0"-148"-16,0 0 29 16,-51-74 4-16,47 51-11 15,2 0-24-15,2 1-18 16,0 2-16-16,20 4-10 0,11 8 0 15,11 8-9 1,3 8 3-16,2 31-5 0,-5 18 8 16,-10 12 2-16,-10 4 2 15,-10-8-1-15,-6-12 3 16,0-16 0-16,-3-13 0 16,3-10 9-16,3-9-3 15,4-5 0-15,14 0 12 16,7-16-4-16,11-15-8 15,3-8-6-15,-2-8-3 16,-4-2-28-16,-11 1-27 16,-10-4-36-16,-12 6-52 15,-9 2-39-15,-13 9-100 16,-19 6 13-16,-5 3-160 0</inkml:trace>
  <inkml:trace contextRef="#ctx0" brushRef="#br0" timeOffset="81606.78">6247 8954 440 0,'0'0'232'16,"0"0"-96"-16,0 0-2 15,0 0-21-15,0 0-81 16,-27 78-13-16,27-2 101 16,0 15-31-16,3-1-56 15,5-3-24-15,-1-1-7 16,-2-6 1-16,-5 2-3 16,0-3-12-16,0-6-60 15,-8-5-64-15,-11-19-253 16</inkml:trace>
  <inkml:trace contextRef="#ctx0" brushRef="#br0" timeOffset="83018.36">7254 9139 721 0,'0'0'396'15,"0"0"-331"-15,-80-26-42 16,50 26-9-16,-5 15-13 16,3 12 1-16,5 4 1 15,9 1 1-15,9-6 1 0,9-1-5 16,0-1-2-16,24-1-1 15,7-1 3-15,5 3 7 16,-2-1-7-16,-4-1 1 16,-11 3-1-16,-11-2-15 15,-8 0 10-15,0-3 5 16,-19-1 2-16,-7-5 7 16,4-6 20-16,3-5 1 15,8-4 8-15,9-6-5 16,2-20-33-16,29-14-8 15,17-12-43-15,15-6 23 16,9-3-1-16,-6-2-10 16,-7 2 11-16,-9 1 28 15,-9 3 3-15,-13 1 5 0,-14 2 1 16,-12 2 4-16,0 7-10 16,-19 8 7-16,-2 13-2 15,5 11 10-15,4 13 8 16,1 1-26-16,-1 39-2 15,-2 24 2-15,0 17 12 16,8 10 5-16,6-2-7 16,0-6-9-16,0-4 1 15,0-8-1-15,0-9 0 16,0-12-1-16,-4-13 0 16,-1-13 1-16,1-10 0 0,2-12 1 15,2-2 2 1,0 0 15-16,0-23-5 0,8-17-14 15,14-10-20-15,5 2 10 16,3 11 4-16,-2 16-7 16,-1 18 8-16,-3 3-1 15,3 20-6-15,-3 11 12 16,-1 4 3-16,0-1 0 16,-2-2-1-16,3-2-2 15,-1-8 2-15,1-4-4 16,-4-6 4-16,-2-6-4 15,-6-6-8-15,1 0-37 16,-4-9 9-16,-3-14 23 16,0-8 14-16,-6-4 1 0,0 7 0 15,-3 9 16-15,-5 10 22 16,2 7-14-16,5 2-13 16,1 0-11-16,0 13-16 15,1 10 13-15,18 2 3 16,6 0 5-16,6-3-4 15,5-6 0-15,0-4 6 16,-1-8 5-16,-10-4-11 16,-9 0 9-16,-10 0-4 15,-6-4 34-15,0-16 27 16,-17-5-34-16,-11-8-22 16,-11 1-1-16,-1 0-3 15,7 7-6-15,9 7-1 16,14 8-5-16,10 10-66 0,0 0-120 15,22 0-335-15,12 0-37 16</inkml:trace>
  <inkml:trace contextRef="#ctx0" brushRef="#br0" timeOffset="83363.42">8133 9399 1145 0,'0'0'84'0,"0"0"-84"15,0 0 0-15,0 0 10 16,0 0-2-16,0 0 0 0,43 88 3 16,-20-74-11-1,4 1 4-15,-4-5 1 0,-2-4-9 16,-7-2 4-16,-7-4-21 16,-4 0-5-16,3-7 26 15,-3-15 6-15,0-10-3 16,1-3 3-16,1 4 2 15,0 9 15-15,-1 10 26 16,6 11-12-16,1 1-37 16,1 2-1-16,10 21 1 15,-3 3 0-15,-2 5 2 16,1-2-2-16,-6-1-7 16,0-4-24-16,-3-4-50 0,-3-7-78 15,-3-12-114 1,1-1-283-16</inkml:trace>
  <inkml:trace contextRef="#ctx0" brushRef="#br0" timeOffset="83564.42">8657 9069 870 0,'0'0'299'16,"0"0"-293"-16,14 88 0 15,-9-15 88-15,-5 3-16 16,0-3-21-16,0-8-5 15,0-13-36-15,0-8-11 16,0-10-5-16,0-14-15 16,0-10-57-16,9-10-45 0,10-3-105 15,8-23-119-15</inkml:trace>
  <inkml:trace contextRef="#ctx0" brushRef="#br0" timeOffset="83932.19">9134 9049 1039 0,'0'0'43'0,"20"85"-32"16,-6-19 84-16,0 5-14 15,-4-4-34-15,2-4 1 16,-1-11-4-16,-1-12-31 16,-3-11-7-16,-2-13-2 15,-5-7-3-15,3-6-1 0,-3-3-15 16,0 0 3-16,-3 0-6 15,-16-17-9-15,-7-5-17 16,-2-2 9-16,1 1 11 16,0 8 15-16,-3 10 9 15,0 5-1-15,1 18-6 16,0 13 7-16,7 7 22 16,10-1-2-16,9 2-7 15,3-6 4-15,6-3-7 16,19-7-1-16,2-6-2 15,3-8 5-15,0-6-4 16,1-3-8-16,0 0-11 0,2-11-39 16,-1-10-38-1,-7-9-38-15,-15-5-288 0</inkml:trace>
  <inkml:trace contextRef="#ctx0" brushRef="#br0" timeOffset="85452.37">10304 9214 993 0,'0'0'75'16,"0"0"-53"-16,-127-22-9 15,73 24 14-15,5 20-18 0,9 3 8 16,11 1-6-16,12 0-6 15,12-3-4-15,5-2-1 16,3 0 8-16,21-3-7 16,12 1 2-16,11-1 0 15,7 1 0-15,-3 6-3 16,-5 3-2-16,-12 3-11 16,-13 3-7-16,-10 1 20 15,-11 2-4-15,-8-2 6 16,-22-2-2-16,-8-6 39 15,-7-7 15-15,-3-8 17 16,2-6-13-16,5-6-15 16,13 0-1-16,12-15-22 0,16-13-20 15,4-8-9-15,41-3-85 16,19 2 27-16,12 7 24 16,7 6-32-16,1 6 5 15,-3-1 33-15,-9 4 25 16,-13 0 12-16,-22 4 4 15,-18 5-3-15,-12-2 4 16,-7 3 58-16,0-1 32 16,-21 1-51-16,-10 3-40 15,-8 2 3-15,0 2 8 16,6 16-8-16,9 5 3 16,8 3-10-16,13-3 0 0,3 0-6 15,1-4 5-15,19-4-15 16,2-3 6-16,7-8-3 15,1-4 8-15,-1 0-13 16,-3-2 0-16,-9-12 12 16,-5-3 3-16,-7-4 3 15,-3 3 0-15,-2 0 5 16,0 6 1-16,0 6 18 16,0 2 11-16,0 4-28 15,0 0-7-15,7 2-13 16,10 12 8-16,9 2 5 15,4 1 4-15,3 1-4 16,0-4 4-16,3-3-2 0,-5-4 2 16,-3-5-1-1,-4-2-2-15,-6 0 2 0,-3-20 11 16,-3-8-10-16,-6-13 1 16,0-10-5-16,-6-14-2 15,0-11-6-15,-12-3 1 16,-3 4 7-16,-1 16 0 15,2 19 1-15,5 17 16 16,2 15 11-16,4 5-11 16,-2 3-17-16,-2 10-6 15,-7 23 0-15,3 15 6 16,3 11 11-16,8 10 0 16,0 0-2-16,3-4-7 15,12-8-1-15,4-8 0 0,3-11 0 16,1-7 3-16,-1-7-8 15,2-8-10-15,-3-7-20 16,-3-8-11-16,1-1-5 16,-4 0-56-16,-1-12 8 15,-7-8-92-15,-4-2-5 16,-3-2-46-16,-2-3-183 16</inkml:trace>
  <inkml:trace contextRef="#ctx0" brushRef="#br0" timeOffset="85714.64">10926 9393 494 0,'0'0'152'15,"0"0"-20"-15,0 0-12 16,-82-30 22-16,77 27-36 16,5 1-16-16,2 1-54 0,26-2-34 15,20-1-1 1,14 0-1-16,10-2 0 0,-2 3-6 16,-6 3-16-16,-10 0 4 15,-12 1-1-15,-11 12 7 16,-8 4 3-16,-10 3-4 15,-10 4 6-15,-3 2 7 16,0 3 6-16,-3-2 11 16,-10-2-1-16,1-6-14 15,1-3 2-15,5-6-4 16,3-4-17-16,0-5-76 16,2-1-138-16,-2-1-95 0</inkml:trace>
  <inkml:trace contextRef="#ctx0" brushRef="#br0" timeOffset="85860.26">11326 9131 1103 0,'0'0'72'16,"0"0"-72"-16,0 0-11 16,0 0-24-16,0 0-74 15,0 0-148-15,-3 87-227 16</inkml:trace>
  <inkml:trace contextRef="#ctx0" brushRef="#br0" timeOffset="86765.38">11592 9220 632 0,'0'0'231'15,"0"0"-192"-15,0 0 29 16,-107 48 7-16,81-17-46 15,10 1 2-15,12-5-18 16,4 2-9-16,15-3-3 16,18 1 3-16,3 1-4 15,-2 0 0-15,-3 2 0 16,-12-3 0-16,-12 1 3 0,-7 1-2 16,-11-2 34-1,-20-5 25-15,-5-7-2 0,4-7-11 16,9-4-16-16,11-4-14 15,12-12-1-15,9-20-16 16,30-10-79-16,16-7-13 16,7 2-3-16,4 1 18 15,-5 0 19-15,-1-3 9 16,-8-1 49-16,-10 0 15 16,-14 0 58-16,-13 2-23 15,-6 5-22-15,-6 3 1 16,-3 4-4-16,0 7 30 15,0 4-22-15,0 5-15 16,0 4-4-16,0 7-1 16,0 5 5-16,0 4-4 0,0 0-9 15,0 0-5-15,-3 23-7 16,0 17 7-16,-1 20 1 16,1 19 22-16,0 13 1 15,-2 5-2-15,2 1 16 16,0-1-18-16,3-9-1 15,0-9-9-15,0-10-9 16,0-16-1-16,6-14 3 16,0-14-7-16,-3-11 8 15,3-7-8-15,0-7-5 16,5 0-17-16,14-7-10 16,2-17 21-16,4-9-21 0,-6-3 9 15,-6-8 1-15,-13-4-9 16,-6-4 10-16,0 0-13 15,-17 7-14-15,-14 5 31 16,-5 11 21-16,0 10 0 16,6 8 8-16,11 5 19 15,11 5 16-15,8-1-13 16,3-1-30-16,27-4-5 16,17-2 5-16,12-7 6 15,4 2-4-15,-3-2-2 16,-11 2-4-16,-10 2 0 15,-14 5-1-15,-13 2 2 16,-11 5 3-16,-1 0 0 16,0 0 20-16,0 12-7 15,0 14 2-15,0 7 20 0,-6 1 0 16,2-5-13-16,1-3-11 16,3-6-4-16,0-8-4 15,0-2-1-15,0-6-4 16,0-3-25-16,0-1-58 15,0 0-82-15,1-14-158 16</inkml:trace>
  <inkml:trace contextRef="#ctx0" brushRef="#br0" timeOffset="87206.21">12446 9368 966 0,'0'0'125'16,"0"0"-121"-16,0 0-3 16,0 0 4-16,0 0 1 15,0 0 2-15,22 74-1 16,-1-63-4-16,0-2 2 16,2-7 1-16,-7-2-4 15,-4 0 10-15,-3-8-5 16,0-8 6-16,-3-4 0 15,-5 0-9-15,2 8-4 16,-3 3 0-16,0 8-5 16,0 1-21-16,0 28-25 0,0 20 26 15,-1 20 25-15,-17 11-5 16,-3 6 5-16,-3-6-1 16,0-6 2-16,2-11-1 15,1-11 14-15,-4-6 39 16,2-11-10-16,-2-10 33 15,4-10-37-15,3-10 39 16,3-4-24-16,-1-1 0 16,0-21-8-16,2-14-34 15,3-10-12-15,1-11-44 16,1-4-66-16,-1 2-35 16,-11 7-200-16</inkml:trace>
  <inkml:trace contextRef="#ctx0" brushRef="#br0" timeOffset="88616.36">13561 9597 869 0,'0'0'280'0,"0"0"-238"0,0 0-3 16,0 0 28-16,0 0-34 16,0 0-22-16,0 0 9 15,25-88-17-15,-12 54 6 16,4-11-9-16,1-11-1 15,-3-8-7-15,-1-11-17 16,-4-9 3-16,-4 1-11 16,-3 5 7-16,-3 16 18 15,0 22 8-15,0 20 10 16,0 12 11-16,0 5-6 0,0 3-11 16,-11 14-4-16,-3 28-4 15,0 19 4-15,5 14 25 16,7 5-15-16,2 4-1 15,8-7-3-15,9-6-5 16,2-12 1-16,0-14-2 16,-3-11 1-16,2-14-2 15,1-10-7-15,-2-8-2 16,5-2 9-16,-2-12 1 16,2-14 0-16,-1-11 1 15,-4-12-1-15,-3-11-2 16,-5-9-4-16,-3-6-2 15,-3 1 2-15,0 15-3 0,0 20 7 16,-1 15 2 0,-1 17 4-16,-1 7-4 0,0 0-2 15,0 26-17-15,0 18 19 16,0 18 2-16,0 10 19 16,-1-1-19-16,-2-2 3 15,-3-8-4-15,-2-9 3 16,-2-8-2-16,-3-9-1 15,1-11 6-15,2-10-1 16,7-13-3-16,-1-1 11 16,4-7 3-16,0-24-6 15,0-13-11-15,15-11-14 0,18-2-5 16,9 7-4-16,10 20 14 16,3 18 9-16,2 12-12 15,-3 5 6-15,-1 19 3 16,-4-1-1-16,-6-1-6 15,-3-3 10-15,-9-5 0 16,-4-5-2-16,-6-5 2 16,-9-4-12-16,-7 0-20 15,-5-3-3-15,0-16 25 16,-3-8-61-16,-11-7 40 16,-6 5 26-16,-1 6 5 15,-1 6 2-15,0 14 54 16,2 3 3-16,1 13-7 0,5 20-10 15,7 8-5 1,7 5-6-16,0-5-9 0,19-5-9 16,8-4 0-16,7-4-6 15,7-8-3-15,6-7-1 16,7-8-2-16,0-5-1 16,0 0-2-16,-7-18-37 15,-11-4-37-15,-16-7-97 16,-17-10-166-16</inkml:trace>
  <inkml:trace contextRef="#ctx0" brushRef="#br0" timeOffset="88867.69">13277 9257 1195 0,'0'0'98'0,"0"0"-96"15,0 0-1-15,0 0 6 16,120-49 16-16,-40 27 13 16,9-2-20-16,4 1-12 15,4 2-4-15,3 3-64 16,-3-6-232-16</inkml:trace>
  <inkml:trace contextRef="#ctx0" brushRef="#br0" timeOffset="89570.81">15239 9008 1003 0,'0'0'187'0,"-12"96"-187"15,0-17-12-15,6 7 10 16,6-1-17-16,0-7 15 16,0-11 4-16,0-12 1 15,0-15 1-15,0-16 18 16,0-10 4-16,0-9-5 16,0-5-6-16,0 0 14 15,-6-6 40-15,-9-15-15 16,-1-14-44-16,-2-9 1 15,6-19-9-15,6-15 0 16,6-11-15-16,3-6-17 16,21 1-15-16,7 15-14 15,6 22-25-15,-1 24 52 0,-1 23 18 16,-4 10-41-16,-6 20 5 16,-6 20 17-16,-11 8 29 15,-8 3 6-15,0-8 33 16,-12-7 8-16,-4-11-4 15,-6-5 32-15,-4-5 13 16,-1-2-16-16,-1-7-31 16,8-5-27-16,6-1-8 15,14-4-42-15,3-15-187 16,31-2-715-16</inkml:trace>
  <inkml:trace contextRef="#ctx0" brushRef="#br0" timeOffset="90190.33">15539 9155 784 0,'0'0'93'0,"0"0"-92"16,0 0 26-16,0 0 48 0,0 0 4 15,0 0-31-15,-22-17-2 16,22 17-13-16,1 0-31 15,20 0-2-15,9 13-3 16,5 11 1-16,0 11 2 16,-5 9-3-16,-11 2 1 15,-10 1 1-15,-9-9 1 16,0-7 0-16,-5-9 0 16,-9-9 4-16,3-6 12 15,2-7 26-15,2 0-2 0,5-5 19 16,2-20-25-16,0-15-24 15,23-12-10-15,13-5-2 16,8 3 2-16,0 10-16 16,2 14-4-16,-8 11 2 15,-5 8-35-15,-10 8-36 16,-10-1-9-16,-8 4-24 16,-4 0 37-16,-1 0 65 15,0 0 16-15,0 0 8 16,0 14 9-16,0 12 51 15,0 8 44-15,0 8-53 16,0 4-18-16,0-2-34 16,3-3-3-16,2-9-5 15,0-6-50-15,-3-9-147 16,-2-11-90-16</inkml:trace>
  <inkml:trace contextRef="#ctx0" brushRef="#br0" timeOffset="90342.43">15976 9022 282 0,'0'0'716'16,"0"0"-716"-16,0 0-241 16,0 0 125-16,0 0-294 0</inkml:trace>
  <inkml:trace contextRef="#ctx0" brushRef="#br0" timeOffset="90723.42">16036 9192 761 0,'0'0'274'16,"0"0"-223"-16,0 0-20 15,0 0-31-15,0 0-2 16,0 0-12-16,91 2 0 15,-79 36 14-15,-8 4-7 16,-2-2 6-16,-2-5 2 16,0-8 4-16,-3-4-5 15,-8-6 1-15,-3-3 0 0,0-4 14 16,2-6-15-16,6-4 2 16,6-14 22-16,0-21 2 15,25-17-20-15,10-9 2 16,11 0 6-16,-1 12 3 15,1 18-9-15,-9 16 23 16,-8 15-9-16,-9 0-9 16,-6 17-6-16,-7 8 3 15,-3 6-7-15,-4 2-2 16,0 2-1-16,0-6-5 16,4-1-67-16,3-15-104 15,8-10-280-15</inkml:trace>
  <inkml:trace contextRef="#ctx0" brushRef="#br0" timeOffset="91082.46">16613 8979 891 0,'0'0'67'0,"-84"66"5"15,49-21 15-15,12 2-23 16,16 1-34-16,7 2-19 15,3-2 5-15,19-7-9 16,9-9-2-16,5-12 0 16,5-8-5-16,5-11-7 15,0-1-31-15,3-14-12 0,-1-14 8 16,-2-10 10-16,-7-8 15 16,-9 3 17-16,-6 5 1 15,-12 13 8-15,-6 11 43 16,-3 10 51-16,-3 4-70 15,2 2-33-15,-1 16-16 16,3 8 16-16,1 5 8 16,-2 3-6-16,0-2-4 15,-2-2 2-15,-1-5-15 16,0-5-91-16,0-9-107 16,-3-10-242-16</inkml:trace>
  <inkml:trace contextRef="#ctx0" brushRef="#br0" timeOffset="91229.07">16984 8946 1132 0,'0'0'99'15,"0"0"-77"-15,0 0-22 16,0 0-3-16,0 0-66 16,0 0-115-16,23 0-53 15,-5 11-349-15</inkml:trace>
  <inkml:trace contextRef="#ctx0" brushRef="#br0" timeOffset="91631.02">17249 8999 907 0,'0'0'143'16,"0"0"-138"-16,-11 119 70 0,1-59-5 15,-1 0-18-15,5-1-7 16,2-5-23-16,1-9-14 15,1-9-6-15,-1-14 4 16,2-9-5-16,-2-9 0 16,3-4 6-16,-3 0 27 15,-1-3 21-15,-2-21-4 16,1-14-48-16,5-18-3 16,0-19-11-16,14-14-19 15,15-9-10-15,7 6-5 0,2 17-42 16,-1 22-10-16,-4 29 73 15,-7 24-7-15,-7 7-23 16,-9 32 8-16,-10 12 44 16,-10 9 2-16,-20 2 45 15,-8-3 4-15,-1-6 33 16,2-8-34-16,3-8 0 16,5-12 4-16,7-10-7 15,11-8-27-15,10-7-18 16,1-4-40-16,23-29-81 15,21-16-377-15</inkml:trace>
  <inkml:trace contextRef="#ctx0" brushRef="#br0" timeOffset="91840.78">17572 8693 908 0,'0'0'114'0,"-28"124"-8"15,22-46 31-15,6-1-42 16,0-6-25-16,0-6-23 16,4-5-27-16,3-7-12 15,-1-3-8-15,-5-9 0 16,1-10-26-16,-2-5-48 16,0-6-80-16,-3-10-245 15</inkml:trace>
  <inkml:trace contextRef="#ctx0" brushRef="#br0" timeOffset="92231.06">17660 9260 794 0,'0'0'132'0,"0"0"-121"15,0 0 85-15,84 12-12 16,-44-12-12-16,-7-9-31 16,-6-4-23-16,-12-5-9 0,-6 0 1 15,-7-3-4-15,-2-1-6 16,0-2-7-16,-14 2 1 16,-8 4 4-16,-2 7 2 15,0 9-1-15,-2 2 1 16,-2 12 0-16,1 19 6 15,2 11 17-15,7 7 26 16,8 2-15-16,10-4 3 16,0-6 8-16,3-8-16 15,14-7-20-15,10-6-2 16,9-6-4-16,8-7-3 16,5-7-43-16,0 0-67 15,-6-13-119-15,-7-12-460 0</inkml:trace>
  <inkml:trace contextRef="#ctx0" brushRef="#br0" timeOffset="93047.9">18464 9086 623 0,'0'0'532'16,"0"0"-493"-16,-92-24-31 16,49 24 9-16,-2 20 3 15,6 8 3-15,8 5-7 0,10-1-6 16,13 0-9-16,8-4 0 16,0-3 1-16,14-7-4 15,13-8 2-15,4-8-1 16,5-2-20-16,3-5-13 15,-6-12-3-15,-6-6-15 16,-11 2 25-16,-12 0-8 16,-4 4 4-16,0 3 1 15,-9 4 27-15,-2 5 2 16,5 2 1-16,2 0 25 16,4 3 10-16,0-4 4 15,17-8-19-15,16-4 4 16,9-4-24-16,4-1 0 0,-1-2-4 15,-10-3 3-15,-6 0-10 16,-7-3 6-16,-11 1 3 16,-7 6-8-16,-4 3 10 15,0 9 6-15,0 8 26 16,0 2-2-16,-9 12-30 16,-7 26 6-16,-4 16-4 15,-4 19 51-15,4 14-4 16,1 6 20-16,2 0-37 15,2-4-1-15,1-5-18 16,7-7-5-16,1-6-6 16,4-9 1-16,2-12-3 15,0-14-17-15,0-13-20 0,2-12 4 16,7-11 15-16,3 0 7 16,4-17 4-16,3-15 4 15,-2-12-18-15,-4-5 4 16,-7-2-26-16,-6 2 3 15,0 7 25-15,0 11 6 16,-10 9-15-16,1 8 16 16,3 8 8-16,3 2 19 15,2 3 5-15,1-2 27 16,0-3 0-16,0-5-19 16,10-7-13-16,11-4-5 15,3-7-10-15,5-3-4 0,-1-2 0 16,0-2-2-1,-1 3-29-15,0 1 2 0,-1 7-9 16,4 4-41-16,3 5-26 16,0 1-105-16,-8 2-195 15</inkml:trace>
  <inkml:trace contextRef="#ctx0" brushRef="#br0" timeOffset="93961.2">19711 8968 1066 0,'0'0'27'0,"0"0"-26"16,0 0 2-16,-105-47 19 15,65 61-14-15,-1 17 0 16,7 7 3-16,9 1 4 16,14-3 0-16,11-3-15 15,0-6 6-15,18-1-2 16,18-5-4-16,4-3 0 16,8 2-3-16,0-3 3 0,-9 5-13 15,-13 4-11 1,-12 1 1-16,-14 3 21 0,0-1 2 15,-24-4 5-15,-11 1 38 16,-9-3 3-16,-10-7 16 16,3-2-11-16,7-8-5 15,14-6-22-15,19 0-24 16,11-11-3-16,10-20-151 16,25-13-371-16</inkml:trace>
  <inkml:trace contextRef="#ctx0" brushRef="#br0" timeOffset="94298.31">19880 9178 1054 0,'0'0'49'0,"0"0"-46"0,-47 83 8 16,44-55 6-16,3-3-7 15,3-2 10-15,16-2-9 16,6-4-10-16,7-5 0 15,-1-10-1-15,3-2-25 16,-1-6 10-16,-3-14 12 16,-5-12 3-16,-7-6 0 15,-4-8 6-15,-5 0 1 16,-3 10 4-16,-2 10 40 16,-2 15 32-16,-2 8-11 15,0 3-43-15,1 0-29 0,4 9-18 16,4 14 17-16,1 6 1 15,1 6 0-15,3 1 0 16,-1-3-20-16,3-4-65 16,0-11-104-16,4-11-291 15</inkml:trace>
  <inkml:trace contextRef="#ctx0" brushRef="#br0" timeOffset="94711.25">20424 9053 938 0,'0'0'109'0,"0"76"-94"16,0-11 2-1,-3 8 42-15,1-3-14 0,1-2-15 16,1-9 5-16,0-11-3 16,0-10-7-16,0-14-5 15,0-11 7-15,0-9-2 16,-2-4 0-16,-2 0 19 15,-3-10 9-15,-3-21-17 16,1-15-36-16,8-23-1 16,1-22-20-16,7-12-19 15,16-10-25-15,6 9-7 16,3 19-16-16,1 28 28 16,1 29 24-16,-3 25-10 15,-2 5-3-15,-12 32 13 16,-11 14 33-16,-6 5 3 0,-12 4 12 15,-15-3 15 1,-5-8 4-16,-7-3 19 0,-3-6 15 16,2-5 4-16,0-7-26 15,12-11-6-15,10-7-37 16,17-7-11-16,1-15-73 16,24-16-335-16</inkml:trace>
  <inkml:trace contextRef="#ctx0" brushRef="#br0" timeOffset="95408.32">20734 9330 1018 0,'0'0'82'0,"0"0"-82"16,82-59 0-16,-52 35-3 15,-6 2 8-15,-8 3-10 16,-6 1 4-16,-8 1-50 16,-2 0-32-16,-7 1 19 15,-16 3 16-15,-4 6 48 16,0 5 21-16,1 2 44 16,3 5 26-16,7 21-46 15,1 6-16-15,11 10 5 0,4 4-1 16,0-3-9-16,11-2 14 15,9-7-8-15,4-6-20 16,4-6 7-16,2-7-13 16,0-7 2-16,-1-6 0 15,-2-2 9-15,-3-2-8 16,-3-16 9-16,-3-9 9 16,-6-11-17-16,-3-11-5 15,-6-10-3-15,-3-8-4 16,0-1-20-16,-15 8-3 15,-3 12 12-15,0 14 5 16,0 16 10-16,8 9-1 0,2 8 1 16,4 1-5-1,4 0-3-15,0 0-9 0,0 12 10 16,6 1 6-16,13 1 0 16,10-2 1-16,8-1-5 15,2-2 4-15,-2-1-3 16,-3 0-28-16,-7 0-11 15,-10 0 35-15,-3 3 0 16,-4 1 8-16,-2 8 0 16,-2 6 10-16,-4 5 27 15,-1 8 0-15,1 4 4 16,-1-1 4-16,4 0-5 16,4-6-15-16,1-4-3 15,3-9-13-15,4-5 13 16,0-5-14-16,5-6-3 0,5-4-4 15,2-3-1-15,6 0-54 16,-1-17-63-16,-6-13-230 16</inkml:trace>
  <inkml:trace contextRef="#ctx0" brushRef="#br0" timeOffset="96112.85">21636 8939 1090 0,'0'0'6'0,"0"0"-6"0,0 0-9 16,0 0-2-16,-47 77 11 16,38-19 31-16,4 5 35 15,4 4 6-15,1 0-40 16,0-8-17-16,-2-11 7 16,-3-13 6-16,0-13-14 15,-1-10 3-15,1-6 1 16,4-6-1-16,-2 0-7 15,0 0 21-15,0 0 18 16,-6-15 3-16,-1-14-45 16,2-17 0-16,6-14-7 0,2-15-9 15,8-8-6-15,16 0-27 16,6 9 2-16,1 17-11 16,-1 19 40-16,0 16 0 15,-1 15-1-15,-3 7-11 16,-5 4-2-16,-9 21 2 15,-10 11 4-15,-2 9 19 16,-3 2 0-16,-16-5 0 16,-3-5 2-16,-5-8 4 15,-7-1 23-15,-5-6 0 16,-3-4-7-16,11-7-6 16,11-5-13-16,16-6-3 15,4 0-53-15,23-14-144 16,20-11-318-16</inkml:trace>
  <inkml:trace contextRef="#ctx0" brushRef="#br0" timeOffset="96398.53">21854 9134 369 0,'0'0'500'0,"0"0"-401"16,-91 98-5-16,69-59-31 15,13-4-18-15,9-4-32 16,1-5-5-16,26-4 3 15,6-8-3-15,9-7 3 16,0-7-6-16,1 0 1 16,-7-5-5-16,-8-9 6 0,-9-4 0 15,-10-2 6-15,-7-5-3 16,-2-6-3-16,-11-5 8 16,-20 3-9-16,-6 6-1 15,-2 9-5-15,2 10-3 16,8 8 3-16,7 0-52 15,12 14-95-15,10-3-183 16,3-1-273-16</inkml:trace>
  <inkml:trace contextRef="#ctx0" brushRef="#br0" timeOffset="96854.83">22257 8993 669 0,'0'0'276'0,"0"0"-167"16,0 0-13-16,0 0-17 15,-99-21-36-15,61 45-6 16,8 4-27-16,12 4-2 16,12-2-4-16,6 0-2 15,5 3 2-15,18-1-3 16,5 3 7-16,4 2-7 15,2-2 5-15,-9-2-6 16,-9-5-2-16,-9-8 0 16,-7-2 1-16,0-9 1 15,-4-4 3-15,-5-1 6 0,-1-4 0 16,3-5 0-16,7-20-9 16,8-16-1-16,27-11-65 15,12-5-21-15,10 8-21 16,-1 14-4-16,-8 16 56 15,-8 15 50-15,-12 4 6 16,-9 0 11-16,-5 17 49 16,-8 5-6-16,-1 4 10 15,-4 3-15-15,-1-1-22 16,0-1-14-16,0-4-11 16,0-3-2-16,0-6-88 15,0-8-218-15,0-6-446 16</inkml:trace>
  <inkml:trace contextRef="#ctx0" brushRef="#br0" timeOffset="96994.46">22668 8968 1119 0,'0'0'188'16,"0"0"-188"-16,0 0-6 15,0 0-8-15,0 0-115 16,0 0-273-16</inkml:trace>
  <inkml:trace contextRef="#ctx0" brushRef="#br0" timeOffset="97216.86">22933 8844 974 0,'0'0'143'0,"4"78"-132"16,3-16-11-16,-1 4 26 16,1 2-7-16,0-5 38 15,-1-4-42-15,0-6-13 16,-3-9-2-16,-3-9-31 16,0-8-109-16,-3-13-211 15</inkml:trace>
  <inkml:trace contextRef="#ctx0" brushRef="#br0" timeOffset="97492.32">22823 9157 993 0,'0'0'137'16,"92"-13"-132"-16,-22 6 0 15,6-2 1-15,-2 0 0 16,-9 0 0-16,-10 2-3 15,-13 1-3-15,-19 5-15 16,-12 1-8-16,-9 0-11 16,-2 1-11-16,0 16 45 15,-3 12 7-15,-9 4 49 0,1 3-2 16,1-3-24-16,1-6-25 16,5-5-4-16,1-3-1 15,0-6-23-15,0-5-90 16,-3-6-225-16</inkml:trace>
  <inkml:trace contextRef="#ctx0" brushRef="#br0" timeOffset="97636.76">23366 8997 1052 0,'0'0'186'15,"0"0"-178"-15,0 0-8 16,0 0-11-16,0 0-76 0,0 0-143 15,56-29-386-15</inkml:trace>
  <inkml:trace contextRef="#ctx0" brushRef="#br0" timeOffset="98324.87">23619 8957 856 0,'0'0'137'0,"0"0"-129"16,0 0 67-16,-104 35 46 15,78-14-40-15,6 9-54 0,5 2-22 16,1 3-3 0,8 0 0-16,5-4 0 0,1-4-2 15,0-6 0-15,16-4-6 16,4-3-15-16,3-9 3 16,4-5-1-16,-3 0-6 15,-1-9 14-15,-3-12 7 16,-6-9 4-16,-4-7-1 15,-8-5-16-15,-2-1-35 16,0 3 24-16,-6 12 28 16,-6 10 17-16,1 8 12 15,1 10-25-15,-6 0-4 16,-1 14-7-16,1 8 6 16,0 6 1-16,5 2 4 15,3-2-2-15,8-3-2 0,0-3 0 16,0-7 0-16,6-5 0 15,7-4 1-15,1-5-1 16,4-1 5-16,6-5-1 16,3-16 2-16,6-8 9 15,1-3-6-15,-1 5-9 16,-2 7 0-16,-2 8-4 16,-2 10 4-16,-4 2-8 15,0 8-8-15,-10 14 6 16,-2 7 10-16,-9 3 9 15,-2 1-4-15,0-1-1 16,0-7-4-16,-7-6 1 16,1-7 5-16,2-5-6 15,2-6 0-15,2-1-2 0,0 0-2 16,0-8-2-16,19-21 6 16,17-11-4-16,15-4 2 15,9 6 2-15,0 8 5 16,-4 13 19-16,-7 6 3 15,-8 11-6-15,-8 0 1 16,-8 5-3-16,-7 12-17 16,-3 3-2-16,-9 3 0 15,-5 3-6-15,-1 2-27 16,-4-3-131-16,-16-6-296 16</inkml:trace>
  <inkml:trace contextRef="#ctx0" brushRef="#br0" timeOffset="99934.6">8328 10803 1005 0,'0'0'116'0,"0"0"-70"16,0 0 11-16,0 0 13 15,0 0-12-15,0 0-20 16,0 0-6-16,-34-91-14 16,34 69-13-16,18 1-5 0,9 3-1 15,7 4-2-15,5 6-6 16,1 8 3-16,0 5-3 15,-5 23 2-15,-9 11-1 16,-3 10 1-16,-10-2 6 16,0-1 1-16,0-13-1 15,-3-8 1-15,2-11 1 16,3-5 1-16,1-7 1 16,7-2 9-16,7-6 4 15,8-15-5-15,4-10 3 16,2-3-11-16,5-1 2 15,-6 1-4-15,-3 3-1 16,-10 7-32-16,-10 6-45 16,-9 7-28-16,-11 4-59 0,0 4-85 15,-25 3-161-15</inkml:trace>
  <inkml:trace contextRef="#ctx0" brushRef="#br0" timeOffset="100190.9">8787 10578 480 0,'0'0'300'0,"0"0"-183"15,0 0-23-15,0 0-67 16,0 0-19-16,-22 122 113 16,3-46-31-16,1 4-49 15,2-6-25-15,4-9-1 0,2-9-11 16,5-10-1-16,2-12 2 15,1-11 0-15,2-7-3 16,0-10-2-16,0-2-5 16,0-4-89-16,0 0-109 15,0 0-116-15,0-4-279 16</inkml:trace>
  <inkml:trace contextRef="#ctx0" brushRef="#br0" timeOffset="100519.5">9268 10843 1073 0,'0'0'163'0,"0"0"-159"16,0 0-2-16,0 85 76 0,0-44-56 15,0-3-12-15,0-8-8 16,0-7-2-16,0-2-51 15,6-4-112-15,-6-8-172 16</inkml:trace>
  <inkml:trace contextRef="#ctx0" brushRef="#br0" timeOffset="102008.16">11150 10515 924 0,'0'0'86'16,"-84"75"-76"-16,33-16 0 0,4 0 11 15,11-3-12-15,12-10-3 16,15-12-4-16,6-9-1 16,3-9 1-16,0-5 3 15,0-6 6-15,9-5-10 16,9 0 12-16,3-14 7 16,3-11-3-16,4-11-6 15,0-1 2-15,4 1 0 16,-1 7-2-16,-4 8-11 15,-3 15 11-15,-6 6-11 0,-4 4-9 16,-1 19 9 0,-3 6 1-16,-7 5 1 0,-3-1 1 15,0-3-1-15,0-6-2 16,-7-7 2-16,1-7 0 16,1-4 6-16,2-3-2 15,1-3 0-15,2 0 16 16,0-11 4-16,2-19-14 15,20-11-12-15,11-8-1 16,12-2-3-16,7 6 1 16,3 13-10-16,-4 15 5 15,-3 14 7-15,-8 3-19 16,-4 8 11-16,-3 12 7 0,-5-1-1 16,1 3-5-1,-3-4 8-15,1-6 6 0,3-6-4 16,-2-6 1-16,4 0 3 15,-1-5-2-15,-1-13 3 16,-2-7-5-16,-4-4-2 16,-6-8-2-16,-10-3-1 15,-6-3-10-15,-2 4 3 16,-8 7 10-16,-15 7 17 16,-4 13 0-16,-4 12-1 15,-5 4-4-15,2 26 3 16,2 11-11-16,4 4 10 15,10 0-9-15,11-2 2 16,7-4-3-16,0-5 1 0,7-8-4 16,13-7-1-16,4-4-6 15,4-9-8-15,6-6-6 16,6 0 15-16,4-22 1 16,-2-10 4-16,-2-5 1 15,-11-11 0-15,-6-5 0 16,-10-12 3-16,-11-6-1 15,-2 9-1-15,0 11-2 16,-13 21 36-16,5 17 39 16,3 9-31-16,4 4-24 15,1 10-20-15,0 28-5 16,0 23 5-16,0 12 47 16,8 1-17-16,8-5-18 0,0-3-12 15,4-6-1-15,2-2-8 16,-1 0-77-16,1-14-97 15,1-11-360-15</inkml:trace>
  <inkml:trace contextRef="#ctx0" brushRef="#br0" timeOffset="102548.23">12416 10539 1148 0,'0'0'89'16,"0"0"-53"-16,3-76-23 0,27 50-13 15,13 1 0-15,8 12 2 16,1 8-1-16,-3 5 1 15,-7 24-2-15,-10 15-4 16,-10 7 4-16,-8 0-3 16,-4-5 3-16,0-7-1 15,-1-9 1-15,5-9 11 16,1-6-1-16,5-9 14 16,10-1 4-16,9-8-6 15,12-16-2-15,-2-10-12 16,-1-7 4-16,-6-6-12 0,-12-3-1 15,-11-1-40 1,-13 1-26-16,-6 11-34 0,-14 11-19 16,-20 12-122-16,-5 10-96 15</inkml:trace>
  <inkml:trace contextRef="#ctx0" brushRef="#br0" timeOffset="102758.67">12837 10262 469 0,'0'0'278'0,"0"0"-163"15,0 0-17-15,0 0-1 16,0 0-85-16,-8 82 1 16,16-4 114-16,0 13-40 15,-2 2-58-15,-2-5-29 16,-3-3 1-16,-1-8 0 16,0-14 4-16,-7-13-2 0,0-12-3 15,-1-8 0-15,3-13-34 16,1-7-68-16,4-10-166 15,0 0-476-15</inkml:trace>
  <inkml:trace contextRef="#ctx0" brushRef="#br0" timeOffset="103112.73">13270 10706 828 0,'0'0'253'16,"0"0"-233"-16,0 0-17 16,0 0-3-16,0 0 16 15,64 112 21-15,-64-51-22 16,-11-1-6-16,-2-8-1 15,7-11 22-15,6-11 10 16,0-12 1-16,0-7 16 16,22-7-15-16,13-4 7 15,15 0-11-15,11-10-15 16,5-7-23-16,-5-1 0 0,-3 1-7 16,-10 1-24-1,-10 0-58-15,-11 0-111 0,-13 0-340 16</inkml:trace>
  <inkml:trace contextRef="#ctx0" brushRef="#br0" timeOffset="107637.99">9328 12362 857 0,'0'0'54'15,"0"0"-52"-15,0 0 9 16,0 0 2-16,0 0 57 15,0 0-3-15,0 0-25 16,-34-62 2-16,34 49-18 16,0-6-22-16,3-6-2 15,17-6-1-15,9-2 2 16,8-1-5-16,7 5 2 16,6 7-7-16,2 10 2 15,-4 12 1-15,-6 5 2 0,-11 30 2 16,-8 16 8-16,-7 9 11 15,-8-2 8-15,7-8-22 16,4-10 4-16,6-12 13 16,5-9 7-16,6-8 14 15,4-11-8-15,5 0-1 16,1-20-9-16,3-10-12 16,-4-5-6-16,-2-3-4 15,-10 3-3-15,-9 0-36 16,-12 5-45-16,-12 4-55 15,0 8-139-15,-22 8-350 16</inkml:trace>
  <inkml:trace contextRef="#ctx0" brushRef="#br0" timeOffset="107932.21">9882 12014 734 0,'0'0'192'0,"0"0"-48"16,0 0-143-16,0 0 6 15,-41 138 34-15,13-50 21 16,2 5-33-16,9-1-14 16,5-3-10-16,3-6-3 15,9-8 1-15,0-14 1 16,0-19 0-16,0-21-4 0,4-11 7 15,-1-8-7-15,-1-1-5 16,-2-1-26-16,0 2-41 16,0-2-14-16,0 0-146 15,-5-3-184-15</inkml:trace>
  <inkml:trace contextRef="#ctx0" brushRef="#br0" timeOffset="108383.06">10441 12147 794 0,'0'0'288'0,"0"0"-210"16,0 0-54-16,0 0 26 16,0 0 3-16,0 0-21 15,13-13-28-15,20 13-1 16,15 0-1-16,10 0-2 16,3 0 0-16,-6 0-21 15,-8-3-34-15,-13 3-35 16,-14 0-60-16,-17 0-143 15,-3 0-396-15</inkml:trace>
  <inkml:trace contextRef="#ctx0" brushRef="#br0" timeOffset="108578.11">10463 12396 569 0,'0'0'195'0,"0"0"-151"16,0 0 26-16,0 0 72 15,0 0-20-15,0 0-43 16,130-7-44-16,-69-7-31 16,-1 1-3-16,-2 5-1 15,-4 1 0-15,-9 4-63 16,-8 0-117-16,-7-2-382 16</inkml:trace>
  <inkml:trace contextRef="#ctx0" brushRef="#br0" timeOffset="109310.08">11078 11964 853 0,'0'0'148'16,"0"0"-74"-16,0 0-45 16,0 0 31-16,-21-75-4 15,21 60-3-15,0 3-33 16,25 3-16-16,11 9-4 15,10 3 0-15,4 30 0 16,-6 17 2-16,-6 14-2 16,-11 4 1-16,-9-2-1 15,-8-12 0-15,-3-9 0 16,1-15 1-16,1-9 2 0,6-9 6 16,4-8 4-16,8-4 5 15,10-10 6-15,8-17-7 16,6-9-16-16,0-10-1 15,-1-3 0-15,-2-5-1 16,-6-2-31-16,-8 11-39 16,-13 15-41-16,-20 17 14 15,-1 13-82-15,-25 0-336 16</inkml:trace>
  <inkml:trace contextRef="#ctx0" brushRef="#br0" timeOffset="109545.45">11594 11972 586 0,'0'0'277'0,"0"0"-148"15,0 0-43-15,0 0-61 16,0 0-22-16,-48 128 77 16,31-47-6-16,3 0-48 15,3-3-17-15,3-7 2 16,0-8 0-16,4-10-7 15,1-14-4-15,3-8 1 16,0-9-2-16,0-10-70 16,0-12-97-16,1 0-191 0</inkml:trace>
  <inkml:trace contextRef="#ctx0" brushRef="#br0" timeOffset="109809.26">11981 12144 1136 0,'0'0'99'0,"0"0"-99"15,0 0 0-15,-9 117 6 0,6-63 8 16,3-4-7-1,0-3-2-15,0-5-5 0,1-6 0 16,4-7-4 0,-1-8-5-16,-2-5-92 0,4-8-78 15,-2-8-222-15</inkml:trace>
  <inkml:trace contextRef="#ctx0" brushRef="#br0" timeOffset="110054.6">12291 12187 1041 0,'0'0'153'0,"0"0"-153"16,0 0-4-16,0 0 4 15,0 0 16-15,107 6 17 16,-43-6-18-16,8-6-14 15,-5-4-1-15,-8 1 0 16,-16 3-40-16,-22 5-55 16,-15-1-101-16,-6 1-83 15,-14-2-152-15</inkml:trace>
  <inkml:trace contextRef="#ctx0" brushRef="#br0" timeOffset="110258.68">12458 12052 618 0,'0'0'104'15,"0"0"-16"-15,0 0 41 16,0 0-42-16,0 0-41 16,0 0 10-16,3 117 64 15,0-52-52-15,-3 1-37 16,0-7-25-16,0-6-3 16,-6-9-3-16,-1-9 0 15,4-8-9-15,3-6-52 16,0-8-91-16,0-13-148 15,17 0-404-15</inkml:trace>
  <inkml:trace contextRef="#ctx0" brushRef="#br0" timeOffset="110652.83">12859 11997 690 0,'0'0'269'16,"0"0"-187"-16,0 0-16 16,0 0-7-16,0-91-4 15,15 74-19-15,6 8-16 0,4 9-20 16,5 6-7-16,0 26 5 15,-9 16 0-15,-4 7 2 16,-7 5 0-16,-7-7 9 16,0-8 3-16,0-10-8 15,1-13 6-15,2-11 1 16,0-5-3-16,6-6 2 16,11 0 4-16,5-14 13 15,8-11-15-15,3-8-8 16,1-3-2-16,-3-5-2 15,-2-5-43-15,-9 0-69 16,-6 3-125-16,-17 11-228 0</inkml:trace>
  <inkml:trace contextRef="#ctx0" brushRef="#br0" timeOffset="110873.24">13176 11866 824 0,'0'0'161'0,"0"0"-130"16,0 0-30-16,0 100 103 16,-2-27 10-16,1 3-72 15,-2-2 19-15,0-6-33 16,-3-10-19-16,0-8-8 16,-2-6 0-16,-2-9-1 15,-3-4-11-15,0-9-61 16,4-10-123-16,8-12-136 0</inkml:trace>
  <inkml:trace contextRef="#ctx0" brushRef="#br0" timeOffset="111246.24">13505 12209 1058 0,'0'0'41'15,"0"0"-41"-15,0 0-8 16,42 80 1-16,-42-35 2 15,-16 4 4-15,-4-7 1 16,6-6 0-16,5-8 2 16,5-12-1-16,4-6 18 15,0-7 1-15,16-3 22 16,21 0 28-16,14-11-18 16,8-7-49-16,8-1-3 15,2 1-1-15,-2 0-79 16,-3 0-98-16,-10-3-390 0</inkml:trace>
  <inkml:trace contextRef="#ctx0" brushRef="#br0" timeOffset="112679.47">11154 12841 776 0,'0'0'95'0,"0"0"-18"15,0 0-34 1,0 0-25-16,0 0 47 0,0 0-23 15,0 0-5-15,0 0-21 16,-10-23-15-16,11 23-2 16,15 0 4-16,12 0-3 15,13 0 0-15,17 0 0 16,22-3 0-16,18-3 0 16,17 0 1-16,15-1-1 15,7-2 0-15,6 3 0 16,3 0 2-16,-4 0-2 15,-6 2 0-15,2-2 1 16,-3-1 3-16,-2-2-4 16,1-1-2-16,-7 0 0 0,-10 1 1 15,-7 2 1-15,-18 0 1 16,-19 3-1-16,-26 2 0 16,-19 1 5-16,-18 1-1 15,-10-2 11-15,0 1 17 16,0 1 9-16,0 0-13 15,0 0-16-15,0 0-7 16,0 0-5-16,0 0-1 16,-4 0-29-16,-10 0-74 15,-13 3-174-15</inkml:trace>
  <inkml:trace contextRef="#ctx0" brushRef="#br0" timeOffset="114257.77">8955 13147 1031 0,'0'0'111'0,"0"0"-76"16,0 0-35-16,0 0 13 15,0 0-10-15,0 0-2 16,105 0-1-16,-27-8 2 16,16-3 1-16,7 1-2 15,-1-3 2-15,-4 1-2 0,-13 2 0 16,-12 0 1-16,-16 5-1 16,-13 1-2-16,-15 1 1 15,-14 1 0-15,-8 2 6 16,-5 0-3-16,0 0 10 15,-8-1-11-15,-14 0 0 16,-9-1-2-16,-8 2-24 16,-6 0-10-16,-3 0-11 15,-5 3 3-15,-4 7-34 16,-3 5 0-16,-4-1 18 16,0 3 25-16,-2-1 30 15,7 0 3-15,5-3 2 16,14-1 11-16,13-4 37 0,13-3-1 15,10-4-14 1,4 1-8-16,0 0 10 0,16 3-30 16,25-2-3-16,17 1 19 15,18-4-16-15,5 0 1 16,-1 0-1-16,-7-6-4 16,-15 0 2-16,-15 2-2 15,-17 2-2-15,-17 2 1 16,-9-2-2-16,0-2 3 15,-21 1 5-15,-7-2-8 16,-5 5-5-16,0 0 3 16,8 0 2-16,11 0 1 15,8 0-1-15,6 0 6 16,0 0 5-16,6 0-6 0,22-1-2 16,13-8 0-16,12 0-3 15,4-4 0-15,-3 2-6 16,-6 3-18-16,-14 0-61 15,-19 1-203-15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10-16T06:38:18.4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13566 9079 31 0,'0'0'144'0,"0"0"-114"16,0 0 47-16,0 0-29 16,0 0-29-16,0 0 2 15,0 0 30-15,0 0-3 16,-56-33 3-16,53 32 2 15,1 1-4-15,2-2-21 16,0 2 6-16,0 0-12 16,0 0-2-16,0 0 3 15,0 0 7-15,0 0-17 0,0 0-10 16,0 0-2-16,0 0 5 16,0 0-3-16,0 0 1 15,0 0 1-15,0 0 0 16,0 0 0-16,0 0 1 15,0 0 1-15,0 0 2 16,0 0 2-16,0 0-8 16,0 0-2-16,0 0-2 15,0 0 0-15,2 0-1 16,4 0 2-16,0 0 0 16,3 0 0-16,1 3-2 15,-1 2 2-15,3 0 0 0,2-1 1 16,4 1-2-16,2-1 1 15,7-1 0-15,3 0 2 16,4 0-2-16,5-1 2 16,3 0-4-16,4-2 7 15,5 0-6-15,0 0 3 16,4 0-2-16,-1-6 0 16,-1-2 5-16,0-1-2 15,2 1 3-15,1 3-6 16,3 2 3-16,3-1-3 15,5 2-8-15,2-3 8 16,4 2 1-16,-1 0 1 16,0 1 3-16,-1 2-4 15,-6-2-2-15,-2 1 0 16,-3 1-1-16,-1 0 3 0,0 0-1 16,2 0 3-16,0 0-3 15,-1 0 3-15,-3 0-6 16,-1 0 8-16,2 0-5 15,-1 0 3-15,1 0 7 16,-1 0-10-16,-1 0 4 16,-2 3-5-16,0-1 2 15,1 1-1-15,2 1 4 16,-2 0 2-16,5-2-1 16,0 2-4-16,1-2 0 0,-1 2 3 15,1-3 0 1,-2 4-2-16,1-3 5 0,3 3-7 15,1-1 0-15,-1 0 0 16,2 0 2-16,2 0-9 16,-1 0 16-16,1 2-14 15,0 0 10-15,-3 0-10 16,-3 1 7-16,1 0-5 16,-1-2 6-16,0 1-8 15,2-2 11-15,1 1-5 16,0-2 0-16,-1-1-2 15,-1 2 2-15,1 0-5 16,1 0 12-16,-4 0-18 16,1 0 17-16,-3 2-7 15,-1-2 0-15,-2 2 0 0,1 1 3 16,7-1-9 0,3 0 9-16,3 0-7 0,-1-2 6 15,2-1-2-15,0 0 1 16,-1 1 0-16,0 0 2 15,-4 2-3-15,-2 1 3 16,-6-1-9-16,1 2 12 16,-1 0-8-16,-2 0 6 15,0 0-8-15,-4-1 8 16,-2-1-4-16,-2 0 1 16,1-1 12-16,3-2-4 15,2 2 13-15,6 3-8 16,5-5-7-16,2-1 1 0,-4-2-3 15,-6 0-5-15,-10 0 0 16,-13 0-8-16,-17 0-33 16,-16-13-136-16,-40-12-242 15</inkml:trace>
  <inkml:trace contextRef="#ctx0" brushRef="#br0" timeOffset="2033.08">1915 10601 308 0,'0'0'0'0,"0"0"-9"16,0 0 9-16,0 0 0 15,0 0 71-15,0 0 19 16,0-7-34-16,0 7 13 16,0 0-11-16,0-1-17 15,0 1-7-15,0-1 0 16,0 1 3-16,0 0 0 15,0 0-19-15,0 0 3 16,0-2-20-16,0 2-2 16,0 0 1-16,0 0-11 15,3 0-1-15,4 0 12 0,0 2 5 16,1 2-4-16,5 1-1 16,1 1 0-16,1-1 0 15,4-2-5-15,3 0 5 16,7 0 7-16,2-2-7 15,3 1 0-15,4-2 0 16,2 0 1-16,5 0-1 16,-2 0 0-16,2 0 1 15,-5 0-1-15,-1 0 1 16,1 0-1-16,2 0 1 16,1 0 1-16,8 0-2 15,1 0 0-15,5 0 4 16,0 0-3-16,1 0 0 15,0 0-1-15,5 0 1 0,-1 0 2 16,1 0-3-16,1 0 4 16,0-6-1-16,2 0 12 15,-1-3-3-15,1 3 9 16,1 1-20-16,2-3 7 16,2 2-1-16,-2 2-7 15,3-2 1-15,-2-1-1 16,3 1 2-16,-3 0-2 15,-4-2 0-15,-5 0 2 16,0 0-2-16,-3 1 0 16,0 1 4-16,-1 1 1 15,2 1-3-15,-3 0-2 16,2-1 4-16,-1-1 0 0,4 2-3 16,-3 0 5-16,2 0-6 15,-3 0 0-15,-1-2 2 16,-2 2-1-16,-2-1-1 15,2 1 2-15,1 1-2 16,5 2 1-16,2-1 0 16,1 2 1-16,3 0-2 15,-5-1 0-15,0-2 1 16,0-3-1-16,-1 2 0 16,-2-1-4-16,3-1 4 15,-5 5 0-15,-1-2 1 16,-2 3 3-16,-2 0-3 0,-3 0-1 15,1 0 0-15,-7 0 2 16,-2 0-2-16,-4 0-1 16,-6 3 1-16,-8 0 0 15,-2-1 0-15,-5 1 1 16,-4 0 1-16,-3-2-2 16,1 1 0-16,-4-2 1 15,0 0-1-15,-3 2 0 16,-2-2 0-16,0 0 0 15,0 0 2-15,0 0 4 16,0 0 5-16,0 0 2 16,0 0 9-16,0 0 4 15,0 0-15-15,0 0-9 0,0 3-2 16,0-3-57-16,0-3-333 16</inkml:trace>
  <inkml:trace contextRef="#ctx0" brushRef="#br0" timeOffset="12957.34">12682 7781 655 0,'0'0'54'16,"0"0"-36"-16,0 0-18 15,0 0 2-15,0 0 3 16,0 0 3-16,0 0 29 16,0 0 9-16,7-2-15 15,-5 2-4-15,-2 0-20 16,0 0 6-16,1 0-8 15,1 0-3-15,1 0 0 16,3 0-2-16,1 0 1 0,5 0 1 16,4-1 2-1,3 0-6-15,1 1 2 0,4-2 0 16,3 1 1-16,0-2-1 16,6 1 3-16,-1 1 1 15,7 0-3-15,3-3 1 16,3 2-1-16,1-2-2 15,2 2 2-15,-3 0 5 16,1 0-5-16,-4 1-1 16,0 0 0-16,-4-1 0 15,-3 0 0-15,2 1 0 16,-3 0 0-16,2-1 1 0,0 2 0 16,2 0 0-1,0 0 6-15,-1 0-3 0,-1 0 0 16,1 0-2-16,0 0 0 15,4 0 1-15,2 0-2 16,8 3 4-16,4 0 1 16,3-1-4-16,2-2-2 15,-2 0 0-15,-3 0 5 16,4 0-5-16,2 0 1 16,1 0-1-16,4 1-4 15,1 3 1-15,0-1 6 16,2 3-5-16,1-1 5 15,0 1-3-15,-4-3 3 0,-5 1-3 16,-9-2 0 0,-4 0 0-16,-8 1 1 0,-5 0 2 15,-6-2-1-15,-5 0 12 16,-6-1-7-16,-6 1-5 16,-6 2-2-16,-3-3 2 15,-1 0-2-15,-2 0-4 16,5 0-11-16,3 0-118 15,-1-14-280-15</inkml:trace>
  <inkml:trace contextRef="#ctx0" brushRef="#br0" timeOffset="17237.58">6878 9688 1056 0,'0'0'28'16,"0"0"-23"-16,0 0-1 16,0 0-4-16,0 0 5 15,0 0 4-15,6-84-2 16,14 64-7-16,2 1 0 16,0 7 0-16,-1 3 0 15,3 9-1-15,1 0-3 16,4 24 0-16,2 15-4 15,-1 17 8-15,-2 2 1 16,-4-4 8-16,4-11 2 0,-2-12-11 16,7-12 16-16,8-12 16 15,6-7 9-15,8-9-4 16,3-20-3-16,0-11-9 16,-1-7 0-16,-8 0-10 15,-6 0-8-15,-8 3-5 16,-10 6-2-16,-4 2-8 15,-5 11-17-15,-5 8-33 16,-5 8-51-16,-6 3-50 16,0 1-171-16</inkml:trace>
  <inkml:trace contextRef="#ctx0" brushRef="#br0" timeOffset="17581.2">7496 9387 658 0,'0'0'223'0,"0"0"-178"16,0 0 39-16,0 0-9 16,0 0-47-16,0 0-28 15,-27 106 0-15,12-5 17 16,0 15 41-16,5-2-30 0,4-13-20 15,6-17-2 1,0-15-5-16,0-15 0 16,0-12-1-16,0-13 2 0,0-10-1 15,0-9 0-15,0-8 1 16,0-2-2-16,0 0 2 16,0 0 4-16,0 0 2 15,0 0-8-15,0-6-28 16,0-4-68-16,0-1-82 15,0 3-172-15</inkml:trace>
  <inkml:trace contextRef="#ctx0" brushRef="#br0" timeOffset="20075.09">13452 9241 356 0,'0'0'417'15,"0"0"-372"-15,0 0-45 16,0 0-12-16,0 0-38 16,0 0 43-16,0 0 7 15,83-17 3-15,-65 9 7 16,1 4 3-16,5-2-5 15,2 1 4-15,6 1-5 0,6 0-1 16,2 2 2-16,5-1-7 16,6 1 0-16,2 1 0 15,5-2 0-15,-1-1-1 16,-6 0 7-16,1-1-7 16,-7 1 1-16,4 0 4 15,0 0 1-15,2 4-5 16,4-2 1-16,5 2 1 15,3 0 2-15,5 0 0 16,7 0 11-16,0 0-5 16,3 2-1-16,-3 3-8 15,1 1 0-15,-3-3 4 16,1 1-3-16,4-1 8 16,-1 0 3-16,2-2-4 15,-3 0 3-15,1-1-13 0,-2 0 8 16,2 0-6-16,0 2 5 15,-4-1-4-15,0 1-3 16,-3 3 1-16,0 1 2 16,-3 1 2-16,-1 1-2 15,-2 2 7-15,-1-2-9 16,-2 1 4-16,2 1 2 16,-2 0 3-16,-3-2 3 15,-4-1-7-15,-7-1-3 16,-8 0 8-16,-5-1-6 15,-4-2 10-15,-4 1 0 16,1-1-6-16,1 0 8 0,-1 0 8 16,-2-2-15-16,-1-1-7 15,-6 0-2-15,-2 0-1 16,-2 0 4-16,-4 0-1 16,-3 0-3-16,-3 0-30 15,-3 0-27-15,-1-1-71 16,0-5-73-16,-1-3-218 15</inkml:trace>
  <inkml:trace contextRef="#ctx0" brushRef="#br0" timeOffset="27963.2">9773 10260 599 0,'0'0'1'15,"0"0"-1"-15,0 0 7 16,0 0 15-16,0 0 49 16,0 0 8-16,0 0-29 15,-14-23-19-15,14 23-9 16,0 0 6-16,0 0 8 15,0 0-1-15,0 0-7 16,0-1-8-16,0-3-3 16,0-6-7-16,12-6-8 15,9-5-1-15,12-5 1 16,7-1-2-16,11 4-1 16,-1 7-1-16,-2 10 0 0,-3 6 0 15,-9 35-2-15,-8 17-5 16,-10 12 9-16,-8 5 13 15,-4-2-1-15,2-17-10 16,8-12 2-16,5-16 3 16,12-6 10-16,9-13 6 15,6-3 7-15,7-2 7 16,6-23-23-16,3-6-1 16,-3-8-10-16,-4-5 7 15,-14 1-10-15,-10 4 0 16,-18 3-4-16,-6 7-50 15,-9 2-73-15,-9 4-211 16</inkml:trace>
  <inkml:trace contextRef="#ctx0" brushRef="#br0" timeOffset="28303.29">10408 9999 685 0,'0'0'60'15,"0"0"-8"-15,0 0-1 16,0 0-51-16,0 0 4 0,-4 137 37 16,4-45 95-16,0 4-89 15,0-8-37 1,3-10-7-16,1-17 2 0,-4-8-3 15,2-8 0-15,-2-11 18 16,0-7-6-16,0-9-3 16,0-5-6-16,0-4-5 15,0-3 0-15,0-3 0 16,0-1 0-16,0-1-18 16,0 1-36-16,1-2-126 15,9 0-136-15</inkml:trace>
  <inkml:trace contextRef="#ctx0" brushRef="#br0" timeOffset="28928.65">10969 10142 630 0,'0'0'77'0,"0"0"-7"15,0 0 14-15,0 0-10 16,0 0 19-16,0 0-34 16,-18-23-28-16,18 23-29 15,0 13-2-15,14 13-7 16,9 15 7-16,10 3 3 15,3 4 0-15,2-2-3 16,-3-9 0-16,-2-4 1 16,-7-8-1-16,-4-2 2 15,-3-4-2-15,-5-6 0 16,-4-1-1-16,-4-5-26 0,-3-4-50 16,-3 0-43-16,0-3-62 15,0 0-156 1</inkml:trace>
  <inkml:trace contextRef="#ctx0" brushRef="#br0" timeOffset="29308.44">11221 10136 642 0,'0'0'18'15,"0"0"8"-15,0 0 34 16,0 0-5-16,0 0-17 16,-60 96 34-16,29-31 4 15,3 1-33-15,-1-4-21 16,7-11-15-16,6-14-1 15,5-7 5-15,4-5 0 16,1-9 8-16,3-4-11 16,-1-4-6-16,4-4 3 15,0 0-5-15,0-2 2 0,0-2-4 16,0 1-7 0,0-1-37-16,0 0-87 15,0 0-52-15,10-7-120 0</inkml:trace>
  <inkml:trace contextRef="#ctx0" brushRef="#br0" timeOffset="30723.7">10553 10407 712 0,'0'0'37'15,"0"0"-37"-15,0 0-54 16,0 0 52-16,113-23 2 16,-74 9 21-16,-2-3 7 15,-2 1-15-15,-7 0-1 16,-7 2-11-16,-12 4-1 16,-8-2 10-16,-1 1 7 15,-4-3-14-15,-22 0-3 16,-12 4-1-16,-16 6 0 15,-12 4-3-15,-8 8 4 16,2 16 5-16,8 7-5 16,11 3 1-16,15 1 19 15,13 1-10-15,14-5-2 0,11-5-6 16,0-1 2-16,27-6-3 16,13-3 6-16,17-9 11 15,13-7 10-15,11 0-27 16,-2-6 4-16,-6-11-1 15,-15-2-3-15,-18 2-1 16,-17-2 3-16,-17-1 5 16,-6-2-8-16,-30-4-8 15,-20 2-6-15,-15 7 1 16,-11 8 7-16,-3 9 0 16,4 5 6-16,9 18 0 15,13 7 0-15,14 5 8 0,18 4 5 16,15 4-7-16,6 3-3 15,25-5 4-15,23-6-6 16,18-7 0-16,17-9 7 16,10-9-7-16,6-10-1 15,-1 0 1-15,-4-10-1 16,-7-13-4-16,-13-5 4 16,-23 0-7-16,-21-4 5 15,-27-7-6-15,-9-3-5 16,-38-5 0-16,-15 2-9 15,-9 10 8-15,2 13 14 16,9 13 24-16,6 9-2 16,9 11-12-16,9 16 14 15,9 6-24-15,10 0 3 16,12 0 16-16,2-4-16 0,18 0-2 16,15-3 15-1,10-1-14-15,10-9 1 0,9-4-3 16,1-7-22-16,-4-5-40 15,-2 0-47-15,-8-7-27 16,-4-16-400-16</inkml:trace>
  <inkml:trace contextRef="#ctx0" brushRef="#br0" timeOffset="31301.64">11975 10179 1090 0,'0'0'35'0,"0"0"-27"16,0 0-4-16,0 0 15 15,-69-84 13-15,66 67-7 16,3 1 20-16,0 3-23 16,24 2-21-16,18 4-1 15,7 7-11-15,9 9 9 16,-4 26-4-16,-9 12-8 16,-8 9 7-16,-7 0 5 15,-2 1 0-15,-4-8 4 0,4-9-3 16,-1-11 5-1,1-10-2-15,4-10 18 0,1-7-4 16,6-2 3-16,4-6-15 16,2-18 2-16,1-5 0 15,-6-7-5-15,-6-1-1 16,-7-2-13-16,-6 3-35 16,-12 7-74-16,-9 9-81 15,0 4-84-15</inkml:trace>
  <inkml:trace contextRef="#ctx0" brushRef="#br0" timeOffset="31557.97">12485 9990 814 0,'0'0'152'16,"-9"85"-152"-16,0-9 0 15,-2 19 53-15,1 5-14 16,3-1-10-16,-1-7-19 16,5-11 16-16,2-12-7 15,1-12-10-15,0-11-7 16,3-10 3-16,4-11-5 16,1-9 0-16,-2-12-43 15,-1-4-111-15,-5-4-221 16</inkml:trace>
  <inkml:trace contextRef="#ctx0" brushRef="#br0" timeOffset="32427.62">13073 10193 690 0,'0'0'155'0,"0"0"-131"0,0 0 20 16,0 0 67-16,0 0-50 15,0 0 3-15,-43-61-13 16,41 49 1-16,2 1-24 15,0-3-15-15,0 0-10 16,21 1-3-16,9 2-1 16,9 10-3-16,7 1-3 15,-3 27 7-15,-4 22-11 16,-12 12 3-16,-10 3 8 16,-11 1-3-16,-3-6 3 15,1-11 0-15,3-7 0 16,5-12 0-16,1-9 1 0,8-7 1 15,6-10 6-15,10-3 4 16,11-9 4-16,5-18-5 16,5-10-7-16,-6-7-1 15,-7 0 0-15,-8-1-3 16,-10 6-5-16,-8 3-26 16,-10 7-44-16,-9 3-68 15,0 5-154-15</inkml:trace>
  <inkml:trace contextRef="#ctx0" brushRef="#br0" timeOffset="32673.99">13523 10074 144 0,'0'0'722'0,"-16"83"-692"16,3-8 2-16,-3 14 44 15,2 1-45-15,2-5-10 16,1-9-7-16,1-16-6 16,2-9 14-16,5-13 4 15,3-8-16-15,0-10-4 16,0-8-4-16,0-5-2 16,0-7-47-16,2 0-143 15,7-9-125-15</inkml:trace>
  <inkml:trace contextRef="#ctx0" brushRef="#br0" timeOffset="33111.82">13719 9884 769 0,'0'0'111'0,"0"0"-41"16,0 0 38-16,0 0-41 15,0 0-9-15,0 0-24 16,-11 0-31-16,29 8-3 16,12 4 0-16,10 5 2 15,6 0 0-15,1-4-2 16,-3-2 2-16,-2-5-2 0,-7-5-18 15,-4-1-39-15,-6 0-28 16,-8-4-127-16,-8-10-118 16</inkml:trace>
  <inkml:trace contextRef="#ctx0" brushRef="#br0" timeOffset="33322.25">13950 9735 755 0,'0'0'156'16,"0"0"-156"-16,0 0-11 16,-40 77 11-16,19-28 63 15,-1 0-17-15,2-5-15 0,2-4-15 16,3-5-10 0,3-7-3-16,2-6-2 0,1-6-1 15,-3-5-34-15,1-10-121 16,-1-1-149-16</inkml:trace>
  <inkml:trace contextRef="#ctx0" brushRef="#br0" timeOffset="33509.75">13708 9849 730 0,'0'0'45'0,"0"0"-42"16,0 0 44-16,42 95 22 0,-15-67-22 15,9-3-16-15,1-2-14 16,-1-7-10-16,-3-3-7 16,-5-9-18-16,-6-4-139 15,-5 0-197-15</inkml:trace>
  <inkml:trace contextRef="#ctx0" brushRef="#br0" timeOffset="33688.78">14085 9890 114 0,'0'0'667'15,"0"0"-565"-15,-74 110-5 16,41-73-27-16,4-7-35 0,0-4-33 16,2-1-1-16,1-5-1 15,-3 0-28-15,4-7-207 16</inkml:trace>
  <inkml:trace contextRef="#ctx0" brushRef="#br0" timeOffset="37978.75">11585 9759 519 0,'0'0'25'0,"0"0"-25"15,0 0-12-15,0 0 12 16,0 0 65-16,0 0-5 16,0 0-6-16,0-33-10 0,0 29-14 15,0 1-4-15,0-1-18 16,0 2 20-16,0 0 0 16,0 1 0-16,0-1-9 15,0 1-4-15,0 1-5 16,2 0-7-16,-2 0-3 15,0 0 0-15,0 0-4 16,0 0-5-16,1 5-9 16,1 18 8-16,4 11 8 15,-3 9 2-15,0 10 2 16,-2 3-1-16,-1 2-1 16,0 1 7-16,0-1-7 15,0-3 3-15,0-3-3 0,0-1 5 16,0 2-9-1,0 0 4-15,0 0 0 0,0-1 0 16,2-8 3-16,-1-2 3 16,0-7-5-16,1-3 1 15,1-5 1-15,0-1-3 16,0-5 1-16,0-1 3 16,0-6-4-16,-2 1 2 15,1 0-2-15,-1-3 0 16,2-1 0-16,2-1-3 15,-4 0 10-15,3-3-5 16,-3-3-2-16,1 0 2 0,-1 0-2 16,1 0 0-1,2 0 1-15,2 6-1 0,0 0-5 16,3 2 5-16,0 1 0 16,3-2-1-16,0-2 1 15,-3-1-6-15,4-6-4 16,-2 2 10-16,3-3-1 15,1-1 7-15,5 0-12 16,2 0 13-16,2 0-14 16,4-3 7-16,2-1 0 15,-1 0 0-15,-3 2 0 16,1-2 1-16,1 0-1 16,1 1 0-16,2 0-1 15,3 0 1-15,4-1-1 16,2 1 1-16,6-1 0 0,1 3 1 15,0 1-1-15,-2 0 0 16,0 0 0-16,1 0 0 16,6 0 1-16,6 0-1 15,5 0 0-15,1 0 1 16,1 0-1-16,-1 3 0 16,-2-2-2-16,1-1 5 15,1 1-3-15,1-1 0 16,4 0-6-16,-2 0 6 15,-2 0 1-15,-3 0 0 16,-4 0-1-16,-2 0 0 16,-7 0 0-16,-3 0 0 0,-5 0 0 15,-4 0 1 1,-3 0-2-16,0 0 2 0,-4 0-1 16,-1 0 0-16,5 0 0 15,0 0 0-15,5 0 0 16,4 0 0-16,0 0 0 15,-1 0 0-15,-6 3 1 16,-3-1-3-16,-3 0 2 16,-5 0 0-16,0-1 0 15,-2-1-2-15,-7 2 2 16,4-1 4-16,-2 0-4 16,4 3 0-16,2-2 0 15,0 0 0-15,1 0 1 0,-4 1-6 16,-1 0 5-1,-3-1 0-15,0 2 1 0,-5-2 4 16,-2 1-4-16,-3 1-2 16,0-3 2-16,-3-1 2 15,-2 0 7-15,-1 0 2 16,1 0 10-16,-2 0 14 16,1 0-4-16,0 0-5 15,5-12-4-15,-3-4-22 16,2-9 11-16,-4-7-9 15,-1-8 9-15,0-6-11 16,0-5 4-16,0-4-5 16,0-5 0-16,0 4 0 0,2-1 1 15,1-1 1-15,0 8-2 16,-3 0 0-16,0 5-3 16,0 2 5-16,0-1-3 15,0-1 2-15,0-2 0 16,-5 0 2-16,-2-2 2 15,1 2 1-15,-3 1-6 16,3 6 2-16,0 4-4 16,0 6 2-16,1 7-2 15,-2 3 4-15,1 3-2 16,2 4 0-16,-1 1-1 16,1-1 1-16,2 2 1 15,1 0-1-15,-1-1 2 16,2 2 0-16,-1 1-2 0,1 1 3 15,0 4-3-15,0 1 0 16,-3 2 0-16,3-2 0 16,0 0 0-16,0 0 0 15,0 1 0-15,0-3-1 16,0 1 1-16,0 0 0 16,0-2 1-16,0 0-3 15,0 1 3-15,0 0-1 16,0 4 0-16,0-2-3 15,0 2 2-15,-2 1-1 16,2-2 1-16,-1 2 0 16,1 0-2-16,-2 0 2 0,1-3 1 15,-4 1 0-15,-3-1-3 16,-2-1-1-16,-6 1-1 16,-5 1 1-16,-1 2 2 15,-5 0-6-15,-3 0 0 16,-4 0-3-16,-8 5-4 15,0 1 1-15,-1 0 13 16,-2 0-6-16,3 1 6 16,-4-1-3-16,0 1 4 15,-3-1 0-15,1-2-8 16,0-1 5-16,1 1-4 16,-1-3-3-16,-1 0 4 15,-2-1 0-15,-3 2 6 0,0 0 0 16,1 0-10-1,0 0 10-15,0-1 1 0,-1 1 5 16,-4 0-9-16,-3 1 3 16,-3 1 0-16,-1 0-1 15,0 2 1-15,0-2-6 16,-2 0 1-16,-3 1 4 16,-1-1-3-16,2 0-14 15,5 0 14-15,0-2 4 16,2-1-2-16,0 2 2 15,1-1-5-15,-1-2 4 16,1 3 0-16,2-1-3 16,0-1-5-16,4-1-1 15,7 2 10-15,5-2-1 0,8 0 5 16,3 0-3-16,5 0-1 16,0 0-2-16,1 0 2 15,0 0-1-15,-1 3-1 16,0 1-3-16,0 2 3 15,5-2-9-15,6 1-1 16,1-1 6-16,6-2-3 16,4-1 9-16,2 1 0 15,3-2 0-15,-1 2 0 16,1-2 0-16,-3 0 0 16,-3 0 0-16,2 1 1 15,-2 0-3-15,1 1 4 16,2-1-3-16,2-1 2 0,1 0-2 15,0 0 2 1,0 0-1-16,0 0 9 0,0 0-4 16,0 0 2-16,0 0-1 15,0 0 5-15,0 0 7 16,0 0-9-16,0 0-6 16,0 0 4-16,0 0-6 15,0 0-2-15,0 0-5 16,0 0 3-16,0 0 3 15,0 3-2-15,0 4-4 16,1-7-103-16,-1-1-266 16</inkml:trace>
  <inkml:trace contextRef="#ctx0" brushRef="#br0" timeOffset="50735.8">16182 10265 812 0,'0'0'13'0,"0"0"22"15,0 0-24-15,0 0 1 16,0 0 22-16,0 0 19 16,0 0 12-16,-32-46-22 15,32 39-26-15,0 0 3 16,0-3-12-16,0-3 1 16,11-2-9-16,13-2 0 15,7 3-1-15,10 4 1 0,4 10-3 16,2 3-2-1,-6 25-3-15,-3 14-2 0,-11 13 7 16,-8 4 3-16,-6-2 7 16,-2-12-3-16,0-14-2 15,4-12 1-15,9-10 10 16,7-7 14-16,12-2 7 16,12-19-4-16,5-12-7 15,1-9-16-15,-2-4-6 16,-7-1 1-16,-9 5-4 0,-15 9-10 15,-7 14-43 1,-12 9-85-16,-9 3-123 0,-1 2-298 16</inkml:trace>
  <inkml:trace contextRef="#ctx0" brushRef="#br0" timeOffset="51017.05">16792 10050 667 0,'0'0'69'16,"0"0"24"-16,0 0-23 15,0 0-37-15,0 0-20 16,-42 93 19-16,23-7 59 16,2 10-33-16,3-2-32 0,5-10-25 15,4-13 6-15,4-13-6 16,1-12 3-16,0-8-1 15,0-13 6-15,0-9-9 16,0-5 0-16,0-5-3 16,0-2-31-16,0-4-61 15,0 0-98-15,0-14-466 16</inkml:trace>
  <inkml:trace contextRef="#ctx0" brushRef="#br0" timeOffset="51390.05">17326 10429 809 0,'0'0'234'0,"0"0"-156"15,0 0-32-15,0 0 2 0,0 0-6 16,0 0-28-16,28-43-11 15,13 28-3-15,9 4 0 16,1 2-1-16,0 7-15 16,-9 2-48-16,-8 0-77 15,-16 17-91-15,-18 4-155 16</inkml:trace>
  <inkml:trace contextRef="#ctx0" brushRef="#br0" timeOffset="51555.51">17401 10581 768 0,'0'0'159'0,"0"0"-120"0,0 0 25 16,0 0 1-16,0 0 8 15,0 0-20-15,63-16-37 16,-10 0-16-16,10 5 0 16,4 1-34-16,-4 3-116 15,-8-1-223-15</inkml:trace>
  <inkml:trace contextRef="#ctx0" brushRef="#br0" timeOffset="52047.07">18393 10260 863 0,'0'0'149'0,"0"0"-113"15,-106-13-4-15,60 34 13 16,2 12-5-16,6 8 3 16,9-1-26-16,12-1-2 15,9-4-13-15,8-5 0 16,0-4-2-16,8-7 1 15,8-5-1-15,-1-4-2 0,4-8-1 16,-1-2-3-16,3 0 5 16,0-6 1-16,0-12 1 15,-3-8 2-15,-2-9 1 16,-4-5-2-16,-3 1 1 16,1 4-3-16,-2 14 2 15,-5 10 0-15,1 11 7 16,6 0-9-16,4 20-6 15,4 12 6-15,6 7 14 16,1 1 8-16,-1 2-9 16,0-6-8-16,-1 0-3 15,-1-8-1-15,0-6-2 16,-2-5-29-16,2-6-61 0,2-7-91 16,-2-4-90-1,1-9-292-15</inkml:trace>
  <inkml:trace contextRef="#ctx0" brushRef="#br0" timeOffset="52268.48">18792 10433 772 0,'0'0'133'16,"0"0"-114"-16,0 0 73 15,0 0-15-15,0 0-9 16,0 0-54-16,62-2-9 15,-10-11 2-15,15-2 1 16,1-1-7-16,-6 0-1 0,-14 5-4 16,-14 2-26-16,-10 1-78 15,-12-3-104-15,-9-2-114 16</inkml:trace>
  <inkml:trace contextRef="#ctx0" brushRef="#br0" timeOffset="52499.87">19048 10158 773 0,'0'0'107'16,"0"0"-107"-16,0 0 4 16,0 73 101-16,0-17 9 0,0 6-56 15,0-2-19-15,-3-1-29 16,-6-12-6-16,2-5-1 15,2-6-3-15,4-7-1 16,1-4-24-16,0-7-81 16,10-11-120-16,9-7-159 15</inkml:trace>
  <inkml:trace contextRef="#ctx0" brushRef="#br0" timeOffset="52755.18">19494 10231 831 0,'0'0'172'16,"0"0"-169"-16,0 0 6 16,0 0 5-16,-9 118 66 15,1-61-24-15,3-6-36 16,3-5-9-16,2-6-5 15,0-8-2-15,0-8-4 16,0-8 0-16,0-6-7 16,0-4-73-16,0-6-113 15,-1-5-145-15</inkml:trace>
  <inkml:trace contextRef="#ctx0" brushRef="#br0" timeOffset="52905.66">19543 10181 658 0,'0'0'388'0,"0"0"-333"16,0 0-33-16,0 0-5 15,0 0-17-15,0 0-9 16,0 20-64-16,5-5-241 16</inkml:trace>
  <inkml:trace contextRef="#ctx0" brushRef="#br0" timeOffset="53353.6">19936 10031 937 0,'0'0'92'16,"0"0"-92"-16,0 0 0 15,0 115 14-15,0-50 24 16,-3 5 11-16,-3 0-19 16,0-3 13-16,0-11-33 15,-3-15 14-15,3-7-11 16,1-15-9-16,1-9 8 16,2-7-12-16,2-3 3 0,0 0 10 15,0-7 14-15,13-18-9 16,9-7-18-16,6-1-18 15,0 9-7-15,-1 14-3 16,-6 10 13-16,-1 10 3 16,-6 22 3-16,-6 7-3 15,-7 6 12-15,-1 1 1 16,-1-1 21-16,-17-11-10 16,0-4 24-16,-3-10 3 15,-1-6 14-15,2-5-13 16,-3-7 13-16,2-2-31 15,3 0-22-15,-2-17-27 0,4-10-129 16,6-9-245 0</inkml:trace>
  <inkml:trace contextRef="#ctx0" brushRef="#br0" timeOffset="54089.39">19560 9957 649 0,'0'0'199'16,"0"0"-136"-16,0 0-16 16,0 0 1-16,0 0-13 15,0 0-21-15,-32-6-9 16,32 12-3-16,0-1 2 15,0 0 0-15,7-4-3 16,3-1 8-16,2 0-8 16,-5 0 1-16,0 0 5 15,-5 0-6-15,-2 0 7 16,0-5-3-16,0-3 4 16,-9 2-9-16,0 1 1 0,-1 2-1 15,0 3 0-15,2 0 0 16,2 4-3-16,3 10 1 15,1 1 2-15,2-2 0 16,0 1 0-16,14-2 0 16,4-4 0-16,-2-3 0 15,-2-5 0-15,-8 0 0 16,-3 0 0-16,-3 0 5 16,0-2 7-16,-9-12-12 15,-6 3 2-15,0 2-4 16,2 6 2-16,2 3-4 15,3 2-83-15,7 3-362 0</inkml:trace>
  <inkml:trace contextRef="#ctx0" brushRef="#br0" timeOffset="57889.05">16004 9766 447 0,'0'0'12'0,"0"0"15"16,0 0-5-16,0 0 19 15,0 0 33-15,0 0-13 0,0 0-5 16,0-19-3-16,0 19-8 16,0 0-35-16,2 13-10 15,1 15-5-15,3 19 5 16,-2 14 7-16,1 11 11 16,-1 7 0-16,-4 4-8 15,0 5-4-15,0-2-5 16,0-3 2-16,0-10-2 15,-4-12-1-15,3-7 3 16,-3-7-2-16,1-2-2 16,0-4 2-16,-1 0 0 15,1-7-1-15,0-1-1 0,1-5 1 16,2-4 0-16,0-5 2 16,0-3-2-16,0-1 2 15,5-3 0-15,2 0 0 16,1 0-2-16,4 2 1 15,-3-3-1-15,0 3 5 16,2 0-5-16,-1-2 0 16,-1 1 0-16,2-2-1 15,1 0 1-15,1-1 0 16,3-3-4-16,3-2 4 16,1-1 10-16,3-3-9 15,3 0-1-15,2-1 0 16,2 2-2-16,0-1 2 0,2 4 0 15,0-1-1-15,-1 0 0 16,-1 1 1-16,1-1 0 16,-1 3 0-16,-1-2-2 15,3 1 2-15,1-2-5 16,0-1 1-16,1-1-9 16,4-2 1-16,1 0 0 15,5 0 1-15,1 0 11 16,3 0-3-16,0-1 1 15,-1 0-2-15,2-2-15 0,-1 2 8 16,3-2 1 0,-2 0 8-16,1 2-2 0,-2-1 7 15,2 1-6-15,0 0 3 16,0-2-5-16,1 0-18 16,-4 1 5-16,-2 0 12 15,0 2 2-15,-2 0 1 16,2 0 3-16,4 0 0 15,0 0-5-15,-1 0 2 16,1 0-4-16,-1 0-3 16,3 0 10-16,1-4-6 15,-4 4 1-15,4 0 6 16,-3 0-2-16,3 0 1 16,1 0 0-16,0 0 3 15,1 0-3-15,-2 0 0 0,0 0 5 16,1 0-4-16,0 0 5 15,1 0-5-15,-2 0 15 16,-2 2-13-16,-4 4-3 16,0-2 2-16,-1 0-3 15,0-1 4-15,-1 0 4 16,-2-3 16-16,2 0-2 16,2 1-3-16,-1-1-4 15,4 0 7-15,3 2-20 16,-4-2 2-16,4 1 1 15,-7-1-1-15,-4 0-3 16,-5 0 3-16,-2 0-3 16,1 2 7-16,-1-2 5 15,5 1 1-15,1 0-4 0,2 0-6 16,0 2 3-16,1-1-4 16,-3 2 4-16,-2-4 0 15,-1 0 2-15,-3 0-5 16,-3 0 7-16,2 0 12 15,-1 0-6-15,-3 0-7 16,1 0-3-16,-3 0-3 16,-3 0-1-16,0 0-1 15,-2 0 0-15,-3 0 3 16,3 0 0-16,-3 0 10 16,-1 0-4-16,1 0 5 15,2 0-12-15,-1 0-2 16,0 0 3-16,0 0-4 0,-4 0-3 15,2 0 3-15,-1 0 2 16,-3 0 3-16,-2 0-4 16,-5 0 7-16,-2 0 9 15,-3 0-3-15,-1 0 28 16,2 0 13-16,2-9-20 16,-1-6-28-16,0-3-3 15,1-3-3-15,-2-3 3 16,3-4-2-16,-3-1-1 15,2-5-1-15,1-3-2 16,-2-2 2-16,2-8 0 16,-3-5 0-16,1-2-6 0,-4-4 3 15,0 4 2-15,0 2-7 16,0 1 8-16,-7 4-3 16,1-3 7-16,2-3-4 15,2 3 0-15,1-3 1 16,1 4 0-16,0-2-1 15,0 2-6-15,0-5 6 16,0-4 1-16,0 1-1 16,0 4-2-16,0 7 1 15,0 14-1-15,0 9 2 16,0 6-3-16,0 1 2 16,0 2 1-16,0 2 0 15,0-3 0-15,0 1 0 0,0-1 1 16,0-2-1-1,0 1 0-15,0-1 0 0,0 2 0 16,0 0 3-16,0-1-7 16,-2 0 2-16,-2-1 2 15,0 0-1-15,3-1 5 16,-5 0-7-16,3 1 3 16,0 1 0-16,0 5 0 15,0 2-2-15,0 2 2 16,0 2 1-16,0 1-1 15,2 0 0-15,-1 2 0 16,-1-2-6-16,-2 2 3 16,-2 1 3-16,-2-3-11 0,-5 3 5 15,-6-1 0-15,-8 0-2 16,-7 2 5-16,-8 0-1 16,-2 0-5-16,-5 0 4 15,0 0 2-15,-2 0-2 16,0 4-6-16,1 0-2 15,-2-2 9-15,4 0-5 16,-3 1 8-16,2 0 0 16,1-1-2-16,1 1-1 15,-4 0 3-15,-3-2-1 16,-3 2-7-16,-7 0 2 16,-2 0-12-16,1-1 8 15,2 2 7-15,0-3-4 16,3 0 6-16,-2-1 1 0,-1 0 2 15,0 0 0-15,1 0-1 16,0 0 0-16,4-1-1 16,-4-5 1-16,-1 0-1 15,-1 2 0-15,-3 1 0 16,4 2 1-16,0 0 1 16,1-1-1-16,2 0-3 15,-2 2 3-15,1-2 0 16,-4 2 1-16,-3 0-2 15,-5 0 2-15,2 0 4 16,4 0-5-16,5-4-2 16,9 4-4-16,4-2 5 0,2 2-2 15,-4 0 1 1,-8 0 2-16,-4 5 0 0,-6 2-3 16,-3 0 6-16,3-2-6 15,1 1 2-15,3-2 1 16,6-3 3-16,7 2-3 15,4-2 0-15,6 2 1 16,6 0-1-16,3 1 1 16,4 2-1-16,3 0 0 15,2 2 4-15,3-2-2 16,1 0-3-16,0-2 1 16,2 0-1-16,-1 1 1 15,1-3 0-15,0 1 0 0,-1 0 0 16,-1 0 0-1,-3 0-2-15,-4 2 2 0,-2-1 2 16,-6 2-2-16,1-2-5 16,-3 2 5-16,-2-1 2 15,-2 2-2-15,-3 2-2 16,-2-2 2-16,0-1-1 16,6-2 2-16,5 0-2 15,8-2 2-15,11 1-1 16,2-2 1-16,5 0-1 15,5-1 4-15,1 0-2 16,4 0 1-16,0 0-3 16,-2 0 1-16,2 0-1 15,0 0 0-15,0 0-2 0,0 0 2 16,0 0 2-16,0 0 0 16,0 0-2-16,0 1 0 15,0-1 0-15,0 0 0 16,0 0 0-16,0 0 0 15,0 4-4-15,0 0 4 16,0 1-1-16,0 1 1 16,0-1 0-16,0 2-1 15,0 0 1-15,6 4-1 16,3-2 2-16,3 4 0 16,0 3 0-16,-1-3-1 15,-1 0 1-15,-6-1 0 16,-1-4 0-16,-3-3-1 0,0 1 0 15,0 0-1-15,0 1 1 16,0 5 1-16,0 3-1 16,0 7 0-16,0 8-1 15,5 5-2-15,-2-7-211 16</inkml:trace>
  <inkml:trace contextRef="#ctx0" brushRef="#br0" timeOffset="61890.84">20736 10083 738 0,'0'0'79'0,"0"0"-40"15,0 0-1-15,0 0 17 16,0 0 11-16,0 0-22 16,0 0-15-16,-14-53 3 15,14 44-10-15,0 0-3 0,6-4 0 16,13 1-13-1,8 0-6-15,4 5-4 0,4 7 2 16,-2 0 0-16,-5 24-6 16,-3 8-6-16,-4 6 14 15,0 1 5-15,1-4-3 16,-2-7 2-16,2-5 4 16,-1-9 3-16,-1-6 3 15,5-6 5-15,2-2-1 16,4-4-2-16,2-16-1 15,0-8-9-15,-4 1-3 16,-3-4-3-16,-1 5-15 0,-8 1-27 16,-4 4-46-16,-7 5-57 15,-6 3-101-15,0 6-207 16</inkml:trace>
  <inkml:trace contextRef="#ctx0" brushRef="#br0" timeOffset="62119.23">21197 9954 363 0,'0'0'302'0,"0"0"-182"16,0 0-23-16,0 0-18 15,0 0-56-15,0 0-22 16,-32 125 96-16,19-48-10 16,-2 1-54-16,4-3-24 15,3-8-5-15,3-10-2 16,2-10-2-16,-1-12 0 0,4-5 2 15,0-9-2-15,0-5-37 16,0-8-91-16,0-8-173 16,5-4-290-16</inkml:trace>
  <inkml:trace contextRef="#ctx0" brushRef="#br0" timeOffset="62442.37">21302 9835 415 0,'0'0'451'16,"0"0"-360"-16,0 0-53 15,0 0 0-15,0 0-21 16,0 0-7-16,20-1-4 16,17 12 31-16,12-5-6 15,8-1-19-15,3-4-8 16,-8-1-4-16,-9 0-6 16,-7 0-55-16,-11-1-82 0,-9-4-44 15,-12-3-27-15,-4-3-172 16</inkml:trace>
  <inkml:trace contextRef="#ctx0" brushRef="#br0" timeOffset="62605.93">21645 9745 461 0,'0'0'139'0,"0"0"25"15,0 0-73-15,0 0-66 16,0 0-12-16,0 0 63 16,-61 83-15-16,46-50-34 15,5-4-22-15,1-5 1 16,1-4-6-16,3-4 0 15,0-7-58-15,-2-3-68 16,-2-6-46-16,-5 0-103 16</inkml:trace>
  <inkml:trace contextRef="#ctx0" brushRef="#br0" timeOffset="62775.16">21431 9735 788 0,'0'0'86'16,"0"0"-86"-16,0 0-14 15,0 0 14-15,0 0 47 16,31 77 5-16,-10-51-34 16,0-2-10-16,1-2-8 15,-1-3-21-15,0-7-84 16,1-9-80-16,4-3-162 16</inkml:trace>
  <inkml:trace contextRef="#ctx0" brushRef="#br0" timeOffset="62920.78">21703 9751 771 0,'0'0'69'16,"0"0"-69"-16,-98 55 24 15,70-29 14-15,8-1-27 16,11 4-7-16,8-1-4 16,1 1-28-16,4-7-197 15</inkml:trace>
  <inkml:trace contextRef="#ctx0" brushRef="#br0" timeOffset="63307.77">21937 10118 980 0,'0'0'103'0,"0"0"-72"16,0 0 6-16,0 0-15 15,0 0-22-15,92-36-5 16,-43 28 3-16,-1 3-21 16,-6 5-39-16,-10 0-68 15,-8 0-102-15,-16 10-312 16</inkml:trace>
  <inkml:trace contextRef="#ctx0" brushRef="#br0" timeOffset="63497.27">21948 10340 859 0,'0'0'104'15,"0"0"-60"-15,0 0 5 16,0 0 11-16,0 0-19 15,96-3 1-15,-35-8-41 16,6 0-1-16,0 0-62 16,-5 0-161-16,-9-6-479 15</inkml:trace>
  <inkml:trace contextRef="#ctx0" brushRef="#br0" timeOffset="63991.95">22884 10062 978 0,'0'0'72'0,"0"0"-62"15,-103 5 9-15,67 15 18 16,5 6-11-16,10 1-13 16,9 1-8-16,8 0-2 0,4-2-1 15,0-6-2-15,10-4 0 16,5-3 0-16,6-4-12 16,2-5-7-16,-1-4-16 15,-2 0 18-15,0-2 17 16,-5-12 0-16,1-10 7 15,-4-2-3-15,1-5 0 16,-1-3-4-16,-3 3 3 16,3 6-3-16,-6 9 6 15,0 7 18-15,-3 6-11 16,0 3-11-16,5 0-2 16,3 14 0-16,3 6 6 15,1 3 6-15,-2 4-4 0,4-2-6 16,-2-2 12-16,1 1-14 15,1-6-1-15,-1-3-2 16,0-3-78-16,5-10-137 16,1-2-134-16</inkml:trace>
  <inkml:trace contextRef="#ctx0" brushRef="#br0" timeOffset="64399.14">23314 10087 947 0,'0'0'119'0,"0"0"-106"15,0 0 6-15,0 0 19 0,0 0-18 16,0 0-5-16,62 12 3 15,-23-12-8-15,4 0-4 16,-1 0-2-16,-5 0-4 16,-5-6-1-16,-5 2-55 15,-2 0-69-15,-6-2-110 16,-5-1-230-16</inkml:trace>
  <inkml:trace contextRef="#ctx0" brushRef="#br0" timeOffset="64623.68">23918 9947 859 0,'0'0'60'16,"0"0"-48"-16,0 0 11 15,-12 77 63-15,4-50-52 16,4 1-21-16,-2-4-4 15,3-2-9-15,0-5 3 16,-1-5-3-16,2-4-45 16,-4-6-147-16,0-2-270 15</inkml:trace>
  <inkml:trace contextRef="#ctx0" brushRef="#br0" timeOffset="64785.25">23927 9814 881 0,'0'0'194'16,"0"0"-147"-16,0 0-17 15,0 0-27-15,0 0-3 16,0 0-51-16,1-8-242 16,7 14-357-16</inkml:trace>
  <inkml:trace contextRef="#ctx0" brushRef="#br0" timeOffset="65269.95">24285 9765 906 0,'0'0'125'0,"0"0"-125"16,0 0-37-16,0 0 37 16,-2 101 37-16,-2-55-1 15,1 1-35-15,1-3 24 16,2-7-18-16,-1-6-3 16,-2-9 17-16,1-10-20 15,1-7-1-15,1-3 5 0,0-2-4 16,0 0 14-16,0 0 3 15,0-3 5-15,0-13-4 16,12-6-19-16,4 1-13 16,5 3-26-16,-4 12 6 15,-1 6 13-15,-4 0-2 16,-5 21-6-16,-4 7 17 16,-3 3 3-16,0 1 6 15,-14-5 2-15,0-4 24 16,-6-6 6-16,0-6 8 15,2-3 20-15,-3-4 7 16,2-4-2-16,2 0-13 16,2 0-30-16,6-19-20 0,6-5-63 15,3-12-137 1,11-10-668-16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2.gif>
</file>

<file path=ppt/media/image3.gif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06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95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73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332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204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244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35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231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46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292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24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FB004-3621-476E-990B-871F4123675B}" type="datetimeFigureOut">
              <a:rPr lang="en-US" smtClean="0"/>
              <a:t>11/7/2020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56F4B-246B-44CB-8B23-9E7A79A15C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5982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21121-6368-469D-A61E-FF80C252D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Schrodinger Wave Equation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E34770-4E65-4593-ABBD-1FEFA490D2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2715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Physical significance of the wave function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105400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wave function ψ associated with a moving particle is not an observable quantity and does not have any direct physical meaning. 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 complex quantity. The complex wave function can be represented as ψ(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y, z, 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 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+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and its complex conjugate as ψ*(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y, z, 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 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i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CDAF338-C973-4658-93FF-1E7655BF64B7}"/>
                  </a:ext>
                </a:extLst>
              </p14:cNvPr>
              <p14:cNvContentPartPr/>
              <p14:nvPr/>
            </p14:nvContentPartPr>
            <p14:xfrm>
              <a:off x="689400" y="2786760"/>
              <a:ext cx="8084520" cy="12250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CDAF338-C973-4658-93FF-1E7655BF64B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0040" y="2777400"/>
                <a:ext cx="8103240" cy="124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1921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Physical significance of the wave function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product of wave function and its complex conjugate is ψ(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y, z, 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)ψ*(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y, z, 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+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is a real quantity. </a:t>
            </a:r>
          </a:p>
          <a:p>
            <a:pPr>
              <a:lnSpc>
                <a:spcPct val="150000"/>
              </a:lnSpc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0CFE60CE-459B-49D3-8087-33565520B47B}"/>
                  </a:ext>
                </a:extLst>
              </p14:cNvPr>
              <p14:cNvContentPartPr/>
              <p14:nvPr/>
            </p14:nvContentPartPr>
            <p14:xfrm>
              <a:off x="46800" y="798840"/>
              <a:ext cx="8838720" cy="10965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0CFE60CE-459B-49D3-8087-33565520B47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440" y="789480"/>
                <a:ext cx="8857440" cy="111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3852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Physical significance of the wave function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this can represent the probability density of locating the particle at a place in a given instant of time. The positive square  ψ(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y, z, 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ψ*(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y, z, 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is represented as |ψ(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y, z, 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)|, called the modulus of ψ. The quantity |ψ(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x, y, z, 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)|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is called the probability density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D5D3951-1282-47CB-A91F-8C9F7F8EBBF4}"/>
                  </a:ext>
                </a:extLst>
              </p14:cNvPr>
              <p14:cNvContentPartPr/>
              <p14:nvPr/>
            </p14:nvContentPartPr>
            <p14:xfrm>
              <a:off x="974520" y="760680"/>
              <a:ext cx="7856280" cy="5092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D5D3951-1282-47CB-A91F-8C9F7F8EBBF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5160" y="751320"/>
                <a:ext cx="7875000" cy="511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2857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CF8044A-113E-4A72-8F50-FA985BFBFA59}"/>
                  </a:ext>
                </a:extLst>
              </p14:cNvPr>
              <p14:cNvContentPartPr/>
              <p14:nvPr/>
            </p14:nvContentPartPr>
            <p14:xfrm>
              <a:off x="385200" y="513360"/>
              <a:ext cx="7984800" cy="58687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CF8044A-113E-4A72-8F50-FA985BFBFA5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840" y="504000"/>
                <a:ext cx="8003520" cy="588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0359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324DB37-AD62-4222-AB18-A4307366FE30}"/>
                  </a:ext>
                </a:extLst>
              </p14:cNvPr>
              <p14:cNvContentPartPr/>
              <p14:nvPr/>
            </p14:nvContentPartPr>
            <p14:xfrm>
              <a:off x="268200" y="279360"/>
              <a:ext cx="7747920" cy="56314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324DB37-AD62-4222-AB18-A4307366FE3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8840" y="270000"/>
                <a:ext cx="7766640" cy="565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99700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6DCACD4-B56F-42AA-9993-778B1030D583}"/>
                  </a:ext>
                </a:extLst>
              </p14:cNvPr>
              <p14:cNvContentPartPr/>
              <p14:nvPr/>
            </p14:nvContentPartPr>
            <p14:xfrm>
              <a:off x="297000" y="145800"/>
              <a:ext cx="8434440" cy="58550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6DCACD4-B56F-42AA-9993-778B1030D58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7640" y="136440"/>
                <a:ext cx="8453160" cy="587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9686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B6C5012-7D82-4D70-AEE3-4AE7FEC99EA2}"/>
                  </a:ext>
                </a:extLst>
              </p14:cNvPr>
              <p14:cNvContentPartPr/>
              <p14:nvPr/>
            </p14:nvContentPartPr>
            <p14:xfrm>
              <a:off x="430200" y="446760"/>
              <a:ext cx="8481240" cy="5271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B6C5012-7D82-4D70-AEE3-4AE7FEC99EA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0840" y="437400"/>
                <a:ext cx="8499960" cy="529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4403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04195836-416E-43C9-AE6A-771D616F9005}"/>
                  </a:ext>
                </a:extLst>
              </p14:cNvPr>
              <p14:cNvContentPartPr/>
              <p14:nvPr/>
            </p14:nvContentPartPr>
            <p14:xfrm>
              <a:off x="506520" y="406800"/>
              <a:ext cx="7932240" cy="53942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04195836-416E-43C9-AE6A-771D616F900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7160" y="397440"/>
                <a:ext cx="7950960" cy="541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6880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6C4CB90-B914-468A-A8C3-A5ABE3CB3F91}"/>
                  </a:ext>
                </a:extLst>
              </p14:cNvPr>
              <p14:cNvContentPartPr/>
              <p14:nvPr/>
            </p14:nvContentPartPr>
            <p14:xfrm>
              <a:off x="628560" y="318960"/>
              <a:ext cx="8161920" cy="5726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6C4CB90-B914-468A-A8C3-A5ABE3CB3F9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9200" y="309600"/>
                <a:ext cx="8180640" cy="574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48456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88F31061-14F0-4E71-BDD4-41F4448DB34F}"/>
                  </a:ext>
                </a:extLst>
              </p14:cNvPr>
              <p14:cNvContentPartPr/>
              <p14:nvPr/>
            </p14:nvContentPartPr>
            <p14:xfrm>
              <a:off x="395280" y="357840"/>
              <a:ext cx="6932160" cy="54691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88F31061-14F0-4E71-BDD4-41F4448DB34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920" y="348480"/>
                <a:ext cx="6950880" cy="548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8914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My Blo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1371600"/>
            <a:ext cx="8943975" cy="4886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7388F8D-DFD8-4065-A985-6AB119A708BB}"/>
                  </a:ext>
                </a:extLst>
              </p14:cNvPr>
              <p14:cNvContentPartPr/>
              <p14:nvPr/>
            </p14:nvContentPartPr>
            <p14:xfrm>
              <a:off x="1354320" y="211320"/>
              <a:ext cx="6909120" cy="65772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7388F8D-DFD8-4065-A985-6AB119A708B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4960" y="201960"/>
                <a:ext cx="6927840" cy="659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88038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A39D4-AE47-49AF-A071-E4FD770D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97C74-ADE1-4773-BB09-8794593F9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CD99457-A5B0-411A-ADE4-1C6E6C399947}"/>
                  </a:ext>
                </a:extLst>
              </p14:cNvPr>
              <p14:cNvContentPartPr/>
              <p14:nvPr/>
            </p14:nvContentPartPr>
            <p14:xfrm>
              <a:off x="593640" y="581760"/>
              <a:ext cx="8273160" cy="56077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CD99457-A5B0-411A-ADE4-1C6E6C39994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4280" y="572400"/>
                <a:ext cx="8291880" cy="562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79838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Standing wave equation</a:t>
            </a:r>
          </a:p>
          <a:p>
            <a:r>
              <a:rPr lang="en-US" dirty="0"/>
              <a:t>Ѱ=</a:t>
            </a:r>
            <a:r>
              <a:rPr lang="en-US" dirty="0" err="1"/>
              <a:t>A</a:t>
            </a:r>
            <a:r>
              <a:rPr lang="en-US" baseline="-25000" dirty="0" err="1"/>
              <a:t>o</a:t>
            </a:r>
            <a:r>
              <a:rPr lang="en-US" dirty="0"/>
              <a:t> Sin 2</a:t>
            </a:r>
            <a:r>
              <a:rPr lang="el-GR" dirty="0"/>
              <a:t>π</a:t>
            </a:r>
            <a:r>
              <a:rPr lang="en-US" dirty="0"/>
              <a:t>x/</a:t>
            </a:r>
            <a:r>
              <a:rPr lang="el-GR" dirty="0"/>
              <a:t>λ</a:t>
            </a:r>
            <a:r>
              <a:rPr lang="en-US" dirty="0"/>
              <a:t>----(1)</a:t>
            </a:r>
          </a:p>
          <a:p>
            <a:r>
              <a:rPr lang="en-US" dirty="0"/>
              <a:t>Where Ѱ wave function</a:t>
            </a:r>
          </a:p>
          <a:p>
            <a:r>
              <a:rPr lang="en-US" dirty="0" err="1"/>
              <a:t>Ao</a:t>
            </a:r>
            <a:r>
              <a:rPr lang="en-US" dirty="0"/>
              <a:t> Amplitude</a:t>
            </a:r>
          </a:p>
          <a:p>
            <a:r>
              <a:rPr lang="en-US" dirty="0"/>
              <a:t>X is displacement and </a:t>
            </a:r>
            <a:r>
              <a:rPr lang="el-GR" dirty="0"/>
              <a:t>λ</a:t>
            </a:r>
            <a:r>
              <a:rPr lang="en-US" dirty="0"/>
              <a:t> is wavelength</a:t>
            </a:r>
          </a:p>
          <a:p>
            <a:r>
              <a:rPr lang="en-US" dirty="0"/>
              <a:t>Differentiate </a:t>
            </a:r>
            <a:r>
              <a:rPr lang="en-US" dirty="0" err="1"/>
              <a:t>eq</a:t>
            </a:r>
            <a:r>
              <a:rPr lang="en-US" dirty="0"/>
              <a:t>—(1)  twice w.r.t   x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642F46B-50BB-4154-A92F-1069B8C5A6C5}"/>
                  </a:ext>
                </a:extLst>
              </p14:cNvPr>
              <p14:cNvContentPartPr/>
              <p14:nvPr/>
            </p14:nvContentPartPr>
            <p14:xfrm>
              <a:off x="32400" y="241200"/>
              <a:ext cx="901080" cy="294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642F46B-50BB-4154-A92F-1069B8C5A6C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040" y="231840"/>
                <a:ext cx="919800" cy="31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88486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43" y="533400"/>
            <a:ext cx="8716807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5826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9" y="381000"/>
            <a:ext cx="9199236" cy="617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19405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024" y="838200"/>
            <a:ext cx="9230048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2170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188" y="766763"/>
            <a:ext cx="6143625" cy="532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6955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http://2.bp.blogspot.com/-T1TGVLXCG78/Uu2vX73hzNI/AAAAAAAABfg/3o0h1FsS0i8/s1600/33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8471718" cy="4931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0050"/>
            <a:ext cx="7285892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82593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What is the detailed proof of the Schrödinger wave equation? - Quor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600200"/>
            <a:ext cx="5734050" cy="455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3198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2DA06-9A6B-480D-9536-1242C0F7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6DCA4-A7EF-4A58-8BBA-110C33119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69E10A3-3708-4CD7-BC74-6E79B6E67F98}"/>
                  </a:ext>
                </a:extLst>
              </p14:cNvPr>
              <p14:cNvContentPartPr/>
              <p14:nvPr/>
            </p14:nvContentPartPr>
            <p14:xfrm>
              <a:off x="644040" y="650160"/>
              <a:ext cx="8475840" cy="58719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69E10A3-3708-4CD7-BC74-6E79B6E67F9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4680" y="640800"/>
                <a:ext cx="8494560" cy="589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43739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FEE9669-A8E3-4A08-960E-3F34A231E4CD}"/>
                  </a:ext>
                </a:extLst>
              </p14:cNvPr>
              <p14:cNvContentPartPr/>
              <p14:nvPr/>
            </p14:nvContentPartPr>
            <p14:xfrm>
              <a:off x="1268280" y="677160"/>
              <a:ext cx="6558840" cy="24782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FEE9669-A8E3-4A08-960E-3F34A231E4C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8920" y="667800"/>
                <a:ext cx="6577560" cy="249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0878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broglieorbits | Skulls in the Star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057400"/>
            <a:ext cx="3810000" cy="402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2 - The de Broglie Hypothesis — Flux Science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362075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E232074-CBB2-46E5-95BA-450F9CD479FF}"/>
                  </a:ext>
                </a:extLst>
              </p14:cNvPr>
              <p14:cNvContentPartPr/>
              <p14:nvPr/>
            </p14:nvContentPartPr>
            <p14:xfrm>
              <a:off x="626400" y="656280"/>
              <a:ext cx="8404200" cy="5364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E232074-CBB2-46E5-95BA-450F9CD479F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7040" y="646920"/>
                <a:ext cx="8422920" cy="538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0352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e Broglie Wavelength - WHS Physics ( Old Site 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43200"/>
            <a:ext cx="8894803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8E8D0FA-A88E-4F31-8167-17EAE6D8BE13}"/>
                  </a:ext>
                </a:extLst>
              </p14:cNvPr>
              <p14:cNvContentPartPr/>
              <p14:nvPr/>
            </p14:nvContentPartPr>
            <p14:xfrm>
              <a:off x="1485720" y="478800"/>
              <a:ext cx="7383240" cy="5162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8E8D0FA-A88E-4F31-8167-17EAE6D8BE1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76360" y="469440"/>
                <a:ext cx="7401960" cy="518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95916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hysicists Fascinated by “Schrödinger's Antisemitism” in SOCC Intervi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61605"/>
            <a:ext cx="49530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534886"/>
            <a:ext cx="3990975" cy="2046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46797D7-6665-4F1C-96D8-274301DC1455}"/>
                  </a:ext>
                </a:extLst>
              </p14:cNvPr>
              <p14:cNvContentPartPr/>
              <p14:nvPr/>
            </p14:nvContentPartPr>
            <p14:xfrm>
              <a:off x="4689000" y="324360"/>
              <a:ext cx="4454640" cy="57376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46797D7-6665-4F1C-96D8-274301DC145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79640" y="315000"/>
                <a:ext cx="4473360" cy="575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7205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7CC41CB-095E-41DC-BFBF-086937B2D336}"/>
                  </a:ext>
                </a:extLst>
              </p14:cNvPr>
              <p14:cNvContentPartPr/>
              <p14:nvPr/>
            </p14:nvContentPartPr>
            <p14:xfrm>
              <a:off x="566280" y="430560"/>
              <a:ext cx="8463960" cy="6253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7CC41CB-095E-41DC-BFBF-086937B2D3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920" y="421200"/>
                <a:ext cx="8482680" cy="6272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225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A41FD0B-4049-42ED-8456-9BB078E9342C}"/>
                  </a:ext>
                </a:extLst>
              </p14:cNvPr>
              <p14:cNvContentPartPr/>
              <p14:nvPr/>
            </p14:nvContentPartPr>
            <p14:xfrm>
              <a:off x="1387440" y="484200"/>
              <a:ext cx="7361280" cy="42685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A41FD0B-4049-42ED-8456-9BB078E9342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78080" y="474840"/>
                <a:ext cx="7380000" cy="428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0867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1620</TotalTime>
  <Words>273</Words>
  <Application>Microsoft Office PowerPoint</Application>
  <PresentationFormat>On-screen Show (4:3)</PresentationFormat>
  <Paragraphs>14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Times New Roman</vt:lpstr>
      <vt:lpstr>Office Theme</vt:lpstr>
      <vt:lpstr>Schrodinger Wave 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Physical significance of the wave function </vt:lpstr>
      <vt:lpstr> Physical significance of the wave function </vt:lpstr>
      <vt:lpstr> Physical significance of the wave function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Srinivas Prasad</cp:lastModifiedBy>
  <cp:revision>22</cp:revision>
  <dcterms:created xsi:type="dcterms:W3CDTF">2020-08-25T03:58:55Z</dcterms:created>
  <dcterms:modified xsi:type="dcterms:W3CDTF">2020-11-07T16:38:21Z</dcterms:modified>
</cp:coreProperties>
</file>

<file path=docProps/thumbnail.jpeg>
</file>